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44" r:id="rId2"/>
    <p:sldId id="486" r:id="rId3"/>
    <p:sldId id="487" r:id="rId4"/>
    <p:sldId id="488" r:id="rId5"/>
    <p:sldId id="372" r:id="rId6"/>
    <p:sldId id="312" r:id="rId7"/>
    <p:sldId id="445" r:id="rId8"/>
    <p:sldId id="497" r:id="rId9"/>
    <p:sldId id="405" r:id="rId10"/>
    <p:sldId id="490" r:id="rId11"/>
    <p:sldId id="352" r:id="rId12"/>
    <p:sldId id="491" r:id="rId13"/>
    <p:sldId id="492" r:id="rId14"/>
    <p:sldId id="494" r:id="rId15"/>
    <p:sldId id="495" r:id="rId16"/>
    <p:sldId id="496" r:id="rId17"/>
    <p:sldId id="471" r:id="rId18"/>
    <p:sldId id="479" r:id="rId19"/>
    <p:sldId id="466" r:id="rId20"/>
    <p:sldId id="473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BAA"/>
    <a:srgbClr val="3B3838"/>
    <a:srgbClr val="DDDDDD"/>
    <a:srgbClr val="7EAA55"/>
    <a:srgbClr val="FD534C"/>
    <a:srgbClr val="EAEAE9"/>
    <a:srgbClr val="50AD90"/>
    <a:srgbClr val="CCCED3"/>
    <a:srgbClr val="FFFF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1" autoAdjust="0"/>
    <p:restoredTop sz="94107" autoAdjust="0"/>
  </p:normalViewPr>
  <p:slideViewPr>
    <p:cSldViewPr snapToGrid="0">
      <p:cViewPr varScale="1">
        <p:scale>
          <a:sx n="82" d="100"/>
          <a:sy n="82" d="100"/>
        </p:scale>
        <p:origin x="1680" y="176"/>
      </p:cViewPr>
      <p:guideLst>
        <p:guide orient="horz" pos="18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FC6CC-A36E-5A4B-A0F6-54209A964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EE256-937E-A246-9E90-2D8DE8FB18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8924-3872-D343-92A0-B8163DCA47D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59D5D-100C-AA4B-9F77-3321C74A76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62D43-758F-FF45-A76F-898768F87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BFA1-685A-9D4F-B236-8AD5AB21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6C71-A76A-504A-ACF7-7CC90564C07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C42CF-8F9B-0F4F-9B7A-9A631E8A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1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8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5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3373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98516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76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your username.</a:t>
            </a:r>
          </a:p>
        </p:txBody>
      </p:sp>
    </p:spTree>
    <p:extLst>
      <p:ext uri="{BB962C8B-B14F-4D97-AF65-F5344CB8AC3E}">
        <p14:creationId xmlns:p14="http://schemas.microsoft.com/office/powerpoint/2010/main" val="244595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21670" y="1215080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Onboard User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21E9DB-09FF-F64D-A2E0-626B12BB3D2D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739010-EA4E-844B-8603-79C5B6071CA1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42A428-EF68-EB4D-89A2-174F2C576ECE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F689137-0028-6146-9D56-5C8CC27DF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1A81D7C-0AE8-6549-9CE4-365B9825F347}"/>
              </a:ext>
            </a:extLst>
          </p:cNvPr>
          <p:cNvSpPr txBox="1"/>
          <p:nvPr/>
        </p:nvSpPr>
        <p:spPr>
          <a:xfrm>
            <a:off x="4950298" y="454866"/>
            <a:ext cx="141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376281312372383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623F78-4DC9-D04B-8A0C-F355B80EB4A8}"/>
              </a:ext>
            </a:extLst>
          </p:cNvPr>
          <p:cNvSpPr txBox="1"/>
          <p:nvPr/>
        </p:nvSpPr>
        <p:spPr>
          <a:xfrm>
            <a:off x="2413839" y="4548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Registration Centre ID	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A6BB65-D6AD-F744-8559-FEBB07E496D3}"/>
              </a:ext>
            </a:extLst>
          </p:cNvPr>
          <p:cNvSpPr txBox="1"/>
          <p:nvPr/>
        </p:nvSpPr>
        <p:spPr>
          <a:xfrm>
            <a:off x="4952676" y="712265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0CE942-68C7-F44B-B98B-9EB5A78BBC9C}"/>
              </a:ext>
            </a:extLst>
          </p:cNvPr>
          <p:cNvSpPr txBox="1"/>
          <p:nvPr/>
        </p:nvSpPr>
        <p:spPr>
          <a:xfrm>
            <a:off x="2413839" y="72433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Machine ID		: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6E352A7-89F4-A646-B3F9-2FD74737A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EE2D6F9-4F23-E34C-923E-EC41E6C4B14E}"/>
              </a:ext>
            </a:extLst>
          </p:cNvPr>
          <p:cNvSpPr txBox="1"/>
          <p:nvPr/>
        </p:nvSpPr>
        <p:spPr>
          <a:xfrm>
            <a:off x="1040597" y="118940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Onboard User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E937842-602A-B34A-B3B8-244FEA88917C}"/>
              </a:ext>
            </a:extLst>
          </p:cNvPr>
          <p:cNvCxnSpPr>
            <a:cxnSpLocks/>
          </p:cNvCxnSpPr>
          <p:nvPr/>
        </p:nvCxnSpPr>
        <p:spPr>
          <a:xfrm>
            <a:off x="961706" y="7092539"/>
            <a:ext cx="3973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F139EA3-A5AA-A74D-BDC0-B07220D6406A}"/>
              </a:ext>
            </a:extLst>
          </p:cNvPr>
          <p:cNvGrpSpPr/>
          <p:nvPr/>
        </p:nvGrpSpPr>
        <p:grpSpPr>
          <a:xfrm>
            <a:off x="1406023" y="2283445"/>
            <a:ext cx="588242" cy="490876"/>
            <a:chOff x="3213327" y="1654140"/>
            <a:chExt cx="1330993" cy="1115375"/>
          </a:xfrm>
        </p:grpSpPr>
        <p:sp>
          <p:nvSpPr>
            <p:cNvPr id="112" name="Round Same Side Corner Rectangle 111">
              <a:extLst>
                <a:ext uri="{FF2B5EF4-FFF2-40B4-BE49-F238E27FC236}">
                  <a16:creationId xmlns:a16="http://schemas.microsoft.com/office/drawing/2014/main" id="{3DBC97F4-C400-0C48-AC57-EA97CD2A5D9B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 Same Side Corner Rectangle 112">
              <a:extLst>
                <a:ext uri="{FF2B5EF4-FFF2-40B4-BE49-F238E27FC236}">
                  <a16:creationId xmlns:a16="http://schemas.microsoft.com/office/drawing/2014/main" id="{65C58534-BA2B-C74D-BD7C-BA1424E63ED4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D5D8A0CC-D3BD-1541-8E96-67ED53651EBB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>
              <a:extLst>
                <a:ext uri="{FF2B5EF4-FFF2-40B4-BE49-F238E27FC236}">
                  <a16:creationId xmlns:a16="http://schemas.microsoft.com/office/drawing/2014/main" id="{9C0832F9-503B-1746-9E84-2F0AB8785496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Flowchart: Process 206">
            <a:extLst>
              <a:ext uri="{FF2B5EF4-FFF2-40B4-BE49-F238E27FC236}">
                <a16:creationId xmlns:a16="http://schemas.microsoft.com/office/drawing/2014/main" id="{7BD3A048-949A-4748-9F65-EF89E9FD6694}"/>
              </a:ext>
            </a:extLst>
          </p:cNvPr>
          <p:cNvSpPr/>
          <p:nvPr/>
        </p:nvSpPr>
        <p:spPr>
          <a:xfrm>
            <a:off x="1031462" y="1935736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48DA76-CDAF-9241-856E-D06063A83EF2}"/>
              </a:ext>
            </a:extLst>
          </p:cNvPr>
          <p:cNvSpPr txBox="1"/>
          <p:nvPr/>
        </p:nvSpPr>
        <p:spPr>
          <a:xfrm>
            <a:off x="970633" y="288703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1F32A3-07A0-5D4E-961C-E3413EA6F53D}"/>
              </a:ext>
            </a:extLst>
          </p:cNvPr>
          <p:cNvSpPr txBox="1"/>
          <p:nvPr/>
        </p:nvSpPr>
        <p:spPr>
          <a:xfrm>
            <a:off x="2533057" y="288703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120" name="Round Same Side Corner Rectangle 119">
            <a:extLst>
              <a:ext uri="{FF2B5EF4-FFF2-40B4-BE49-F238E27FC236}">
                <a16:creationId xmlns:a16="http://schemas.microsoft.com/office/drawing/2014/main" id="{027FD992-AF41-7A4B-8E36-2FBC4F64959D}"/>
              </a:ext>
            </a:extLst>
          </p:cNvPr>
          <p:cNvSpPr/>
          <p:nvPr/>
        </p:nvSpPr>
        <p:spPr>
          <a:xfrm>
            <a:off x="3013284" y="2406969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 Same Side Corner Rectangle 120">
            <a:extLst>
              <a:ext uri="{FF2B5EF4-FFF2-40B4-BE49-F238E27FC236}">
                <a16:creationId xmlns:a16="http://schemas.microsoft.com/office/drawing/2014/main" id="{D80756EC-1B71-924A-BFB3-A5DF3D247A43}"/>
              </a:ext>
            </a:extLst>
          </p:cNvPr>
          <p:cNvSpPr/>
          <p:nvPr/>
        </p:nvSpPr>
        <p:spPr>
          <a:xfrm>
            <a:off x="3165966" y="2316188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2" name="Round Same Side Corner Rectangle 121">
            <a:extLst>
              <a:ext uri="{FF2B5EF4-FFF2-40B4-BE49-F238E27FC236}">
                <a16:creationId xmlns:a16="http://schemas.microsoft.com/office/drawing/2014/main" id="{54E4BF58-645E-814F-9550-21CB3AD206DC}"/>
              </a:ext>
            </a:extLst>
          </p:cNvPr>
          <p:cNvSpPr/>
          <p:nvPr/>
        </p:nvSpPr>
        <p:spPr>
          <a:xfrm>
            <a:off x="3318647" y="2406969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3" name="Round Same Side Corner Rectangle 122">
            <a:extLst>
              <a:ext uri="{FF2B5EF4-FFF2-40B4-BE49-F238E27FC236}">
                <a16:creationId xmlns:a16="http://schemas.microsoft.com/office/drawing/2014/main" id="{B5580501-5EAD-CC46-A18A-C3B154B1A56D}"/>
              </a:ext>
            </a:extLst>
          </p:cNvPr>
          <p:cNvSpPr/>
          <p:nvPr/>
        </p:nvSpPr>
        <p:spPr>
          <a:xfrm>
            <a:off x="3471329" y="2507836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 Same Side Corner Rectangle 123">
            <a:extLst>
              <a:ext uri="{FF2B5EF4-FFF2-40B4-BE49-F238E27FC236}">
                <a16:creationId xmlns:a16="http://schemas.microsoft.com/office/drawing/2014/main" id="{63347383-6598-BF45-BF5B-46E031CD52A5}"/>
              </a:ext>
            </a:extLst>
          </p:cNvPr>
          <p:cNvSpPr/>
          <p:nvPr/>
        </p:nvSpPr>
        <p:spPr>
          <a:xfrm>
            <a:off x="4596239" y="223626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5" name="Round Same Side Corner Rectangle 124">
            <a:extLst>
              <a:ext uri="{FF2B5EF4-FFF2-40B4-BE49-F238E27FC236}">
                <a16:creationId xmlns:a16="http://schemas.microsoft.com/office/drawing/2014/main" id="{683B1AA4-AC02-B049-BFD7-C2580C30EAD0}"/>
              </a:ext>
            </a:extLst>
          </p:cNvPr>
          <p:cNvSpPr/>
          <p:nvPr/>
        </p:nvSpPr>
        <p:spPr>
          <a:xfrm>
            <a:off x="3012645" y="238587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53CA74E-D74F-BF4A-B34A-40A4DD2AD08F}"/>
              </a:ext>
            </a:extLst>
          </p:cNvPr>
          <p:cNvSpPr txBox="1"/>
          <p:nvPr/>
        </p:nvSpPr>
        <p:spPr>
          <a:xfrm>
            <a:off x="4053951" y="288703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128" name="Round Same Side Corner Rectangle 127">
            <a:extLst>
              <a:ext uri="{FF2B5EF4-FFF2-40B4-BE49-F238E27FC236}">
                <a16:creationId xmlns:a16="http://schemas.microsoft.com/office/drawing/2014/main" id="{DDAF2A01-11E5-3F48-9B45-DB6F3D11CA3E}"/>
              </a:ext>
            </a:extLst>
          </p:cNvPr>
          <p:cNvSpPr/>
          <p:nvPr/>
        </p:nvSpPr>
        <p:spPr>
          <a:xfrm>
            <a:off x="4861690" y="223626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650C506-04CA-CB46-8A86-5A63618604B2}"/>
              </a:ext>
            </a:extLst>
          </p:cNvPr>
          <p:cNvSpPr txBox="1"/>
          <p:nvPr/>
        </p:nvSpPr>
        <p:spPr>
          <a:xfrm>
            <a:off x="3134081" y="2109797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102D38-A63B-A84D-8452-8BDE4B1A88E2}"/>
              </a:ext>
            </a:extLst>
          </p:cNvPr>
          <p:cNvSpPr txBox="1"/>
          <p:nvPr/>
        </p:nvSpPr>
        <p:spPr>
          <a:xfrm>
            <a:off x="3276856" y="2214072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4AB80F-DAF9-BD4C-8AF4-2A384F5AE1D8}"/>
              </a:ext>
            </a:extLst>
          </p:cNvPr>
          <p:cNvSpPr txBox="1"/>
          <p:nvPr/>
        </p:nvSpPr>
        <p:spPr>
          <a:xfrm>
            <a:off x="3429256" y="228947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F0ED4D-1421-0640-B290-F1530F2C6B5F}"/>
              </a:ext>
            </a:extLst>
          </p:cNvPr>
          <p:cNvSpPr txBox="1"/>
          <p:nvPr/>
        </p:nvSpPr>
        <p:spPr>
          <a:xfrm>
            <a:off x="1348865" y="225556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7B8F167-DC17-0043-9961-41864657D446}"/>
              </a:ext>
            </a:extLst>
          </p:cNvPr>
          <p:cNvSpPr txBox="1"/>
          <p:nvPr/>
        </p:nvSpPr>
        <p:spPr>
          <a:xfrm>
            <a:off x="1500527" y="216915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FB9971C-AB9B-7C49-A46C-AE667FA11C88}"/>
              </a:ext>
            </a:extLst>
          </p:cNvPr>
          <p:cNvSpPr txBox="1"/>
          <p:nvPr/>
        </p:nvSpPr>
        <p:spPr>
          <a:xfrm>
            <a:off x="1652725" y="208813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5D1748B-BBFA-724C-94D7-99408737D867}"/>
              </a:ext>
            </a:extLst>
          </p:cNvPr>
          <p:cNvSpPr txBox="1"/>
          <p:nvPr/>
        </p:nvSpPr>
        <p:spPr>
          <a:xfrm>
            <a:off x="1796357" y="215748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7884B59-255F-9548-B03D-BCA3D191C5B8}"/>
              </a:ext>
            </a:extLst>
          </p:cNvPr>
          <p:cNvSpPr txBox="1"/>
          <p:nvPr/>
        </p:nvSpPr>
        <p:spPr>
          <a:xfrm>
            <a:off x="4569641" y="203260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8D12BBD-BCA6-4E40-B901-A4B2E5BAF4E7}"/>
              </a:ext>
            </a:extLst>
          </p:cNvPr>
          <p:cNvSpPr txBox="1"/>
          <p:nvPr/>
        </p:nvSpPr>
        <p:spPr>
          <a:xfrm>
            <a:off x="4827919" y="203099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79" name="Flowchart: Process 206">
            <a:extLst>
              <a:ext uri="{FF2B5EF4-FFF2-40B4-BE49-F238E27FC236}">
                <a16:creationId xmlns:a16="http://schemas.microsoft.com/office/drawing/2014/main" id="{39ADC272-0FC1-C44D-9C09-4CE1B406D63F}"/>
              </a:ext>
            </a:extLst>
          </p:cNvPr>
          <p:cNvSpPr/>
          <p:nvPr/>
        </p:nvSpPr>
        <p:spPr>
          <a:xfrm>
            <a:off x="2583598" y="1935736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Process 206">
            <a:extLst>
              <a:ext uri="{FF2B5EF4-FFF2-40B4-BE49-F238E27FC236}">
                <a16:creationId xmlns:a16="http://schemas.microsoft.com/office/drawing/2014/main" id="{EB111953-4E90-1642-A050-1A1958E84C85}"/>
              </a:ext>
            </a:extLst>
          </p:cNvPr>
          <p:cNvSpPr/>
          <p:nvPr/>
        </p:nvSpPr>
        <p:spPr>
          <a:xfrm>
            <a:off x="4123401" y="1935736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Process 206">
            <a:extLst>
              <a:ext uri="{FF2B5EF4-FFF2-40B4-BE49-F238E27FC236}">
                <a16:creationId xmlns:a16="http://schemas.microsoft.com/office/drawing/2014/main" id="{27603878-B481-844A-8D72-AB5E45D1204A}"/>
              </a:ext>
            </a:extLst>
          </p:cNvPr>
          <p:cNvSpPr/>
          <p:nvPr/>
        </p:nvSpPr>
        <p:spPr>
          <a:xfrm>
            <a:off x="1056903" y="3562663"/>
            <a:ext cx="1635156" cy="1128866"/>
          </a:xfrm>
          <a:prstGeom prst="flowChartProcess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FD1DF29-7748-C241-BB50-B31635B76872}"/>
              </a:ext>
            </a:extLst>
          </p:cNvPr>
          <p:cNvSpPr txBox="1"/>
          <p:nvPr/>
        </p:nvSpPr>
        <p:spPr>
          <a:xfrm>
            <a:off x="1121643" y="443524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AD3EA75-01CA-CD4D-B79D-CA5108F8AA6E}"/>
              </a:ext>
            </a:extLst>
          </p:cNvPr>
          <p:cNvGrpSpPr/>
          <p:nvPr/>
        </p:nvGrpSpPr>
        <p:grpSpPr>
          <a:xfrm>
            <a:off x="1272660" y="3857833"/>
            <a:ext cx="1233663" cy="560996"/>
            <a:chOff x="4913896" y="2373330"/>
            <a:chExt cx="3199838" cy="1428108"/>
          </a:xfrm>
        </p:grpSpPr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3A1068B8-EFF8-4B4E-9623-96ABEB52E6B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BA6BCB9-0D3C-F64E-B47C-22EA74AA4AA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Flowchart: Process 206">
            <a:extLst>
              <a:ext uri="{FF2B5EF4-FFF2-40B4-BE49-F238E27FC236}">
                <a16:creationId xmlns:a16="http://schemas.microsoft.com/office/drawing/2014/main" id="{CD91E97E-2062-FA49-A5E1-DED0D52DBB46}"/>
              </a:ext>
            </a:extLst>
          </p:cNvPr>
          <p:cNvSpPr/>
          <p:nvPr/>
        </p:nvSpPr>
        <p:spPr>
          <a:xfrm>
            <a:off x="2905306" y="3562663"/>
            <a:ext cx="1635156" cy="1128866"/>
          </a:xfrm>
          <a:prstGeom prst="flowChartProcess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C31E76C-1E20-AB47-9CD5-39701591540A}"/>
              </a:ext>
            </a:extLst>
          </p:cNvPr>
          <p:cNvSpPr txBox="1"/>
          <p:nvPr/>
        </p:nvSpPr>
        <p:spPr>
          <a:xfrm>
            <a:off x="2970046" y="443524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DBD111-9559-6942-AC98-346E7A1B7A87}"/>
              </a:ext>
            </a:extLst>
          </p:cNvPr>
          <p:cNvGrpSpPr/>
          <p:nvPr/>
        </p:nvGrpSpPr>
        <p:grpSpPr>
          <a:xfrm>
            <a:off x="3121063" y="3857833"/>
            <a:ext cx="1233663" cy="560996"/>
            <a:chOff x="4913896" y="2373330"/>
            <a:chExt cx="3199838" cy="1428108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B1224E7F-6F14-2E41-B03E-73A8C1952F0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3921ACA-0CCB-0547-BB45-4CD8C1F5783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C92267D6-3333-2645-B343-0EBA9EEFC26F}"/>
              </a:ext>
            </a:extLst>
          </p:cNvPr>
          <p:cNvSpPr txBox="1"/>
          <p:nvPr/>
        </p:nvSpPr>
        <p:spPr>
          <a:xfrm>
            <a:off x="930449" y="1547759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Biometrics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BA5B5668-0F6E-A04A-A028-101EC7D869BD}"/>
              </a:ext>
            </a:extLst>
          </p:cNvPr>
          <p:cNvSpPr/>
          <p:nvPr/>
        </p:nvSpPr>
        <p:spPr>
          <a:xfrm>
            <a:off x="1051654" y="5054221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32933-B159-7C4F-A21D-B4E970BBAF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2" y="2228428"/>
            <a:ext cx="57318" cy="5731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4CDE3AB3-D4DA-5B48-8CC1-2B85AC25D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8" y="2146491"/>
            <a:ext cx="57318" cy="57318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1FDC5C9B-F496-474E-996A-D73CDC70F9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40" y="2083438"/>
            <a:ext cx="57318" cy="57318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63C4A67E-5CE6-0243-9CC9-96E1D0FF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48" y="2163497"/>
            <a:ext cx="57318" cy="57318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AE9629E0-E65D-864D-8E24-CD055891C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38" y="2110014"/>
            <a:ext cx="57318" cy="57318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383151B3-A830-5544-8777-1CF517E70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71" y="2277849"/>
            <a:ext cx="57318" cy="57318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D4D6893-1FCD-6E42-8F3E-76D7D3BA3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66" y="2028189"/>
            <a:ext cx="57318" cy="5731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1658C068-84D0-5441-A79A-F8D7C47E50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34" y="2017183"/>
            <a:ext cx="57318" cy="57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D15C3E-2A64-4245-B76E-5484307BC9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9246" y="2211498"/>
            <a:ext cx="56551" cy="56551"/>
          </a:xfrm>
          <a:prstGeom prst="rect">
            <a:avLst/>
          </a:prstGeom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562C655A-AEBC-7C40-8A68-899BB5E0FF9E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6646D8-5398-1848-84F1-54658AB07CB0}"/>
              </a:ext>
            </a:extLst>
          </p:cNvPr>
          <p:cNvSpPr txBox="1"/>
          <p:nvPr/>
        </p:nvSpPr>
        <p:spPr>
          <a:xfrm>
            <a:off x="4962338" y="194887"/>
            <a:ext cx="153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User_Name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8F00DF-E9D7-724E-BFA7-031360133DAB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CE41B3-9FAE-8249-ADB4-05C72621EBCE}"/>
              </a:ext>
            </a:extLst>
          </p:cNvPr>
          <p:cNvSpPr txBox="1"/>
          <p:nvPr/>
        </p:nvSpPr>
        <p:spPr>
          <a:xfrm>
            <a:off x="9257646" y="6418173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A97FFC94-E60D-BD45-A025-45AB7032FA5C}"/>
              </a:ext>
            </a:extLst>
          </p:cNvPr>
          <p:cNvSpPr/>
          <p:nvPr/>
        </p:nvSpPr>
        <p:spPr>
          <a:xfrm>
            <a:off x="2078640" y="5054221"/>
            <a:ext cx="912555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Authenticate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38E31F1-C848-6F47-BE9D-8C5315BF04CC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BA0CE88-6634-3047-A0DF-F49F714D83DD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275BE97-688D-214F-9477-E5C1AFD75C04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ord 154">
              <a:extLst>
                <a:ext uri="{FF2B5EF4-FFF2-40B4-BE49-F238E27FC236}">
                  <a16:creationId xmlns:a16="http://schemas.microsoft.com/office/drawing/2014/main" id="{ADB68405-9107-9545-BFFE-2C67C2601DB2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FBA5FA0-6C20-9A4A-9AE2-815CCFC142F6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497C83E-95B6-034A-BB6F-DFEB148E581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AAC97EB-E1BA-1848-9037-307D94B1F4E6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0EA5480-E117-1F4B-97A7-0A27E91ABCF3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902FA3D-D351-ED44-BCD1-4B0C1D436B1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Isosceles Triangle 88">
            <a:extLst>
              <a:ext uri="{FF2B5EF4-FFF2-40B4-BE49-F238E27FC236}">
                <a16:creationId xmlns:a16="http://schemas.microsoft.com/office/drawing/2014/main" id="{9040873A-3E09-6E49-A142-CD3E4C362548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F16FD8B-1598-AA4C-8376-2C1EF294F28F}"/>
              </a:ext>
            </a:extLst>
          </p:cNvPr>
          <p:cNvSpPr/>
          <p:nvPr/>
        </p:nvSpPr>
        <p:spPr>
          <a:xfrm>
            <a:off x="10503366" y="4768329"/>
            <a:ext cx="1589811" cy="739338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Once the Biometric is scanned, it can be </a:t>
            </a:r>
            <a:r>
              <a:rPr lang="en-US" sz="1200" dirty="0" err="1">
                <a:solidFill>
                  <a:schemeClr val="tx1"/>
                </a:solidFill>
              </a:rPr>
              <a:t>authenciated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C1D2A5A-486A-B84F-B908-6C955C9576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7865" y="5480589"/>
            <a:ext cx="9320414" cy="27077"/>
          </a:xfrm>
          <a:prstGeom prst="bentConnector3">
            <a:avLst>
              <a:gd name="adj1" fmla="val 8740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8C690A3-8F18-0E4E-844D-9B2E9F6DC52C}"/>
              </a:ext>
            </a:extLst>
          </p:cNvPr>
          <p:cNvSpPr/>
          <p:nvPr/>
        </p:nvSpPr>
        <p:spPr>
          <a:xfrm>
            <a:off x="5154114" y="3568707"/>
            <a:ext cx="815762" cy="11396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2DF6D762-0EF7-514B-84A7-283D2B139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920" y="3731005"/>
            <a:ext cx="688150" cy="81509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F5AB269-2420-F941-9C24-E72052467C67}"/>
              </a:ext>
            </a:extLst>
          </p:cNvPr>
          <p:cNvSpPr/>
          <p:nvPr/>
        </p:nvSpPr>
        <p:spPr>
          <a:xfrm>
            <a:off x="779297" y="101094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033EA1E-EACA-7C44-B805-29E4EAD8D66D}"/>
              </a:ext>
            </a:extLst>
          </p:cNvPr>
          <p:cNvSpPr/>
          <p:nvPr/>
        </p:nvSpPr>
        <p:spPr>
          <a:xfrm>
            <a:off x="2878056" y="1880523"/>
            <a:ext cx="4607093" cy="207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444A8C-E74D-5D46-A391-30C7B7999843}"/>
              </a:ext>
            </a:extLst>
          </p:cNvPr>
          <p:cNvSpPr txBox="1"/>
          <p:nvPr/>
        </p:nvSpPr>
        <p:spPr>
          <a:xfrm>
            <a:off x="4730197" y="2214977"/>
            <a:ext cx="90281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Success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8DABFB-79DD-994D-8B26-BA78D6F33A3C}"/>
              </a:ext>
            </a:extLst>
          </p:cNvPr>
          <p:cNvSpPr txBox="1"/>
          <p:nvPr/>
        </p:nvSpPr>
        <p:spPr>
          <a:xfrm>
            <a:off x="7223051" y="187133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3F86F2-EF85-DF44-A12F-C6ADC8163B7F}"/>
              </a:ext>
            </a:extLst>
          </p:cNvPr>
          <p:cNvSpPr txBox="1"/>
          <p:nvPr/>
        </p:nvSpPr>
        <p:spPr>
          <a:xfrm>
            <a:off x="3804110" y="2699072"/>
            <a:ext cx="2754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The user is successfully onboarded.</a:t>
            </a:r>
          </a:p>
        </p:txBody>
      </p:sp>
    </p:spTree>
    <p:extLst>
      <p:ext uri="{BB962C8B-B14F-4D97-AF65-F5344CB8AC3E}">
        <p14:creationId xmlns:p14="http://schemas.microsoft.com/office/powerpoint/2010/main" val="241206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BE6BEED4-1350-1543-AEF6-E245E47AAAA2}"/>
              </a:ext>
            </a:extLst>
          </p:cNvPr>
          <p:cNvSpPr txBox="1"/>
          <p:nvPr/>
        </p:nvSpPr>
        <p:spPr>
          <a:xfrm>
            <a:off x="3419247" y="5374641"/>
            <a:ext cx="4066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>
                    <a:lumMod val="65000"/>
                  </a:schemeClr>
                </a:solidFill>
              </a:rPr>
              <a:t>Authenticate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DB6D0E-072C-5F45-A5BC-023B90BD9C10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4519ED50-CDAE-8345-BC5D-F93832AEFD35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2AB4C4-24EE-194D-A7E4-F6CD324F4E43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05" name="Isosceles Triangle 88">
              <a:extLst>
                <a:ext uri="{FF2B5EF4-FFF2-40B4-BE49-F238E27FC236}">
                  <a16:creationId xmlns:a16="http://schemas.microsoft.com/office/drawing/2014/main" id="{13663BB4-0CAE-EE46-89C9-2B78EB739E2D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2806319-F83B-4147-97A0-A83A04CD8271}"/>
              </a:ext>
            </a:extLst>
          </p:cNvPr>
          <p:cNvSpPr/>
          <p:nvPr/>
        </p:nvSpPr>
        <p:spPr>
          <a:xfrm>
            <a:off x="10503366" y="1390199"/>
            <a:ext cx="1589811" cy="880900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The supervisor selects the R ID and can approve, reject.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79AD32F-32A0-7C43-A931-10A17F2FCEB2}"/>
              </a:ext>
            </a:extLst>
          </p:cNvPr>
          <p:cNvCxnSpPr>
            <a:cxnSpLocks/>
          </p:cNvCxnSpPr>
          <p:nvPr/>
        </p:nvCxnSpPr>
        <p:spPr>
          <a:xfrm rot="10800000">
            <a:off x="3776597" y="1714231"/>
            <a:ext cx="6749322" cy="4623"/>
          </a:xfrm>
          <a:prstGeom prst="bentConnector3">
            <a:avLst>
              <a:gd name="adj1" fmla="val 7412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  <a:endCxn id="213" idx="3"/>
          </p:cNvCxnSpPr>
          <p:nvPr/>
        </p:nvCxnSpPr>
        <p:spPr>
          <a:xfrm rot="10800000">
            <a:off x="7485617" y="5513142"/>
            <a:ext cx="3040306" cy="12297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807E91A-33FC-D648-9526-362D565E061C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501F9872-FB9F-5C45-9E33-EAC0B0E62B23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B52851-7AC1-4C4A-9578-2098E0BD5ED5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10" name="Isosceles Triangle 88">
              <a:extLst>
                <a:ext uri="{FF2B5EF4-FFF2-40B4-BE49-F238E27FC236}">
                  <a16:creationId xmlns:a16="http://schemas.microsoft.com/office/drawing/2014/main" id="{E175342B-C4BE-224C-A234-412C5BEC9992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</p:spTree>
    <p:extLst>
      <p:ext uri="{BB962C8B-B14F-4D97-AF65-F5344CB8AC3E}">
        <p14:creationId xmlns:p14="http://schemas.microsoft.com/office/powerpoint/2010/main" val="341040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2806319-F83B-4147-97A0-A83A04CD8271}"/>
              </a:ext>
            </a:extLst>
          </p:cNvPr>
          <p:cNvSpPr/>
          <p:nvPr/>
        </p:nvSpPr>
        <p:spPr>
          <a:xfrm>
            <a:off x="10503366" y="1390199"/>
            <a:ext cx="1589811" cy="880900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The supervisor selects the R ID and can approve, reject.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79AD32F-32A0-7C43-A931-10A17F2FCEB2}"/>
              </a:ext>
            </a:extLst>
          </p:cNvPr>
          <p:cNvCxnSpPr>
            <a:cxnSpLocks/>
          </p:cNvCxnSpPr>
          <p:nvPr/>
        </p:nvCxnSpPr>
        <p:spPr>
          <a:xfrm rot="10800000">
            <a:off x="3776597" y="1714231"/>
            <a:ext cx="6749322" cy="4623"/>
          </a:xfrm>
          <a:prstGeom prst="bentConnector3">
            <a:avLst>
              <a:gd name="adj1" fmla="val 7412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9F531B-7D8C-4243-BC95-67FE385E309E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5BC01A29-F0CB-DC4F-A627-7465D8603312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C6B489A-F68F-3447-A3F4-9702694D5096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16" name="Isosceles Triangle 88">
              <a:extLst>
                <a:ext uri="{FF2B5EF4-FFF2-40B4-BE49-F238E27FC236}">
                  <a16:creationId xmlns:a16="http://schemas.microsoft.com/office/drawing/2014/main" id="{00439179-5C84-6E45-BCA1-5536CB067E00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C296CF5-D56F-8A4E-88D4-66E961ECE21E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53ECF5B9-F5FF-AA48-8DDE-EC81B35ED30B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C689434-5D36-5241-86FC-2A8E4E0FE14E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20" name="Isosceles Triangle 88">
              <a:extLst>
                <a:ext uri="{FF2B5EF4-FFF2-40B4-BE49-F238E27FC236}">
                  <a16:creationId xmlns:a16="http://schemas.microsoft.com/office/drawing/2014/main" id="{D103AA9B-272F-CD40-B05B-4F47F2A02B39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445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0A3361F-EBB2-1F4F-8C1C-229565FD9D5E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B2A763F3-4A4E-9540-8271-B85EC8117A3B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AF4AE72-A1F6-8C44-8A02-0ABFC87B6853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28" name="Isosceles Triangle 88">
              <a:extLst>
                <a:ext uri="{FF2B5EF4-FFF2-40B4-BE49-F238E27FC236}">
                  <a16:creationId xmlns:a16="http://schemas.microsoft.com/office/drawing/2014/main" id="{B9D81856-FD85-0F43-A9B7-00ED360EF7C7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BA0D412-EE99-4D4E-A93A-D676DC315DDA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408FF8CE-BBF4-9844-946A-BAC3257B20C2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BF1C95A-CCF8-4547-B30E-8BB6780099BF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33" name="Isosceles Triangle 88">
              <a:extLst>
                <a:ext uri="{FF2B5EF4-FFF2-40B4-BE49-F238E27FC236}">
                  <a16:creationId xmlns:a16="http://schemas.microsoft.com/office/drawing/2014/main" id="{15D198BC-BC56-684A-A164-98001044A1EA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60D93E-6370-D945-871F-0F6BFBCB0B1C}"/>
              </a:ext>
            </a:extLst>
          </p:cNvPr>
          <p:cNvSpPr/>
          <p:nvPr/>
        </p:nvSpPr>
        <p:spPr>
          <a:xfrm>
            <a:off x="783691" y="87776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25DE4-E448-BF4B-85AF-1525F498D546}"/>
              </a:ext>
            </a:extLst>
          </p:cNvPr>
          <p:cNvSpPr/>
          <p:nvPr/>
        </p:nvSpPr>
        <p:spPr>
          <a:xfrm>
            <a:off x="2878056" y="1880523"/>
            <a:ext cx="4607093" cy="207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766D54-28EC-6F48-92CD-A3FCFC08F8B7}"/>
              </a:ext>
            </a:extLst>
          </p:cNvPr>
          <p:cNvSpPr/>
          <p:nvPr/>
        </p:nvSpPr>
        <p:spPr>
          <a:xfrm>
            <a:off x="2878056" y="1858112"/>
            <a:ext cx="4607093" cy="36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Reason for Rejection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E0CE7E63-5004-6B47-B7BA-54B561DD5196}"/>
              </a:ext>
            </a:extLst>
          </p:cNvPr>
          <p:cNvSpPr/>
          <p:nvPr/>
        </p:nvSpPr>
        <p:spPr>
          <a:xfrm>
            <a:off x="4940516" y="335971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sp>
        <p:nvSpPr>
          <p:cNvPr id="117" name="Isosceles Triangle 88">
            <a:extLst>
              <a:ext uri="{FF2B5EF4-FFF2-40B4-BE49-F238E27FC236}">
                <a16:creationId xmlns:a16="http://schemas.microsoft.com/office/drawing/2014/main" id="{D56D00C2-5976-BE44-8E42-9F164BE22942}"/>
              </a:ext>
            </a:extLst>
          </p:cNvPr>
          <p:cNvSpPr/>
          <p:nvPr/>
        </p:nvSpPr>
        <p:spPr>
          <a:xfrm rot="10800000">
            <a:off x="6505385" y="263119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87A7654-615E-9848-8CB9-B3838F656ACF}"/>
              </a:ext>
            </a:extLst>
          </p:cNvPr>
          <p:cNvCxnSpPr>
            <a:cxnSpLocks/>
          </p:cNvCxnSpPr>
          <p:nvPr/>
        </p:nvCxnSpPr>
        <p:spPr>
          <a:xfrm>
            <a:off x="3982525" y="2805736"/>
            <a:ext cx="262143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E5FFF1A-17D1-0B48-B08E-E72D7EA7785C}"/>
              </a:ext>
            </a:extLst>
          </p:cNvPr>
          <p:cNvSpPr txBox="1"/>
          <p:nvPr/>
        </p:nvSpPr>
        <p:spPr>
          <a:xfrm>
            <a:off x="3905223" y="2494812"/>
            <a:ext cx="1809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Age / Photo Mismatch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A93632-A6BE-B241-ACDE-9F8920E7BFCD}"/>
              </a:ext>
            </a:extLst>
          </p:cNvPr>
          <p:cNvSpPr txBox="1"/>
          <p:nvPr/>
        </p:nvSpPr>
        <p:spPr>
          <a:xfrm>
            <a:off x="7223051" y="187133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573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0A12383-AD4F-2A4A-A251-05F70F3BEAA1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33A5707D-D58F-2648-9BD8-62B1827C083F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2BDF2B1-EB04-FE43-853B-D499D112D115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57" name="Isosceles Triangle 88">
              <a:extLst>
                <a:ext uri="{FF2B5EF4-FFF2-40B4-BE49-F238E27FC236}">
                  <a16:creationId xmlns:a16="http://schemas.microsoft.com/office/drawing/2014/main" id="{1E2C8058-2CED-184D-BAFA-D74F040BB93B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0B7D167-207C-3147-971A-D0D5A11C7700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CDC0CA36-914E-704B-9203-60B8FE689D73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E89B14-1250-4B4F-8620-C67752748C1E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61" name="Isosceles Triangle 88">
              <a:extLst>
                <a:ext uri="{FF2B5EF4-FFF2-40B4-BE49-F238E27FC236}">
                  <a16:creationId xmlns:a16="http://schemas.microsoft.com/office/drawing/2014/main" id="{10F3BE4D-0267-DA46-85B0-743C7F7BEDB0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60D93E-6370-D945-871F-0F6BFBCB0B1C}"/>
              </a:ext>
            </a:extLst>
          </p:cNvPr>
          <p:cNvSpPr/>
          <p:nvPr/>
        </p:nvSpPr>
        <p:spPr>
          <a:xfrm>
            <a:off x="765552" y="93381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C2F683-B2F5-8D41-80F5-4FD5171B8827}"/>
              </a:ext>
            </a:extLst>
          </p:cNvPr>
          <p:cNvGrpSpPr/>
          <p:nvPr/>
        </p:nvGrpSpPr>
        <p:grpSpPr>
          <a:xfrm>
            <a:off x="2621970" y="1623434"/>
            <a:ext cx="5334106" cy="2988411"/>
            <a:chOff x="2621970" y="1623434"/>
            <a:chExt cx="5334106" cy="298841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4A8CC94-2A03-DD4A-8F59-2D450A156CFD}"/>
                </a:ext>
              </a:extLst>
            </p:cNvPr>
            <p:cNvSpPr/>
            <p:nvPr/>
          </p:nvSpPr>
          <p:spPr>
            <a:xfrm>
              <a:off x="2630405" y="1623434"/>
              <a:ext cx="5325671" cy="298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D7F5B2A-C2F5-3D49-92BE-9999DF265D74}"/>
                </a:ext>
              </a:extLst>
            </p:cNvPr>
            <p:cNvGrpSpPr/>
            <p:nvPr/>
          </p:nvGrpSpPr>
          <p:grpSpPr>
            <a:xfrm>
              <a:off x="3080340" y="2710484"/>
              <a:ext cx="1535690" cy="1332792"/>
              <a:chOff x="4773032" y="3418454"/>
              <a:chExt cx="1535690" cy="133279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CACBED7-706A-D445-AD1A-57BCBDC4A88D}"/>
                  </a:ext>
                </a:extLst>
              </p:cNvPr>
              <p:cNvGrpSpPr/>
              <p:nvPr/>
            </p:nvGrpSpPr>
            <p:grpSpPr>
              <a:xfrm>
                <a:off x="5126592" y="3577913"/>
                <a:ext cx="671018" cy="981669"/>
                <a:chOff x="3213327" y="1654140"/>
                <a:chExt cx="1518287" cy="2230562"/>
              </a:xfrm>
            </p:grpSpPr>
            <p:sp>
              <p:nvSpPr>
                <p:cNvPr id="131" name="Round Same Side Corner Rectangle 130">
                  <a:extLst>
                    <a:ext uri="{FF2B5EF4-FFF2-40B4-BE49-F238E27FC236}">
                      <a16:creationId xmlns:a16="http://schemas.microsoft.com/office/drawing/2014/main" id="{4BFDBB4E-D776-5A4A-AE2B-3287AD7CC6E1}"/>
                    </a:ext>
                  </a:extLst>
                </p:cNvPr>
                <p:cNvSpPr/>
                <p:nvPr/>
              </p:nvSpPr>
              <p:spPr>
                <a:xfrm>
                  <a:off x="3493623" y="1862188"/>
                  <a:ext cx="356211" cy="90732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ound Same Side Corner Rectangle 131">
                  <a:extLst>
                    <a:ext uri="{FF2B5EF4-FFF2-40B4-BE49-F238E27FC236}">
                      <a16:creationId xmlns:a16="http://schemas.microsoft.com/office/drawing/2014/main" id="{0ADDD717-B8EF-4C41-B8B6-373DEA566429}"/>
                    </a:ext>
                  </a:extLst>
                </p:cNvPr>
                <p:cNvSpPr/>
                <p:nvPr/>
              </p:nvSpPr>
              <p:spPr>
                <a:xfrm>
                  <a:off x="3833928" y="1654140"/>
                  <a:ext cx="356211" cy="1115375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 Same Side Corner Rectangle 132">
                  <a:extLst>
                    <a:ext uri="{FF2B5EF4-FFF2-40B4-BE49-F238E27FC236}">
                      <a16:creationId xmlns:a16="http://schemas.microsoft.com/office/drawing/2014/main" id="{A0649DE0-AE3C-8949-B493-EF6C1AFD580C}"/>
                    </a:ext>
                  </a:extLst>
                </p:cNvPr>
                <p:cNvSpPr/>
                <p:nvPr/>
              </p:nvSpPr>
              <p:spPr>
                <a:xfrm>
                  <a:off x="4190548" y="1856481"/>
                  <a:ext cx="353772" cy="90732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ound Same Side Corner Rectangle 133">
                  <a:extLst>
                    <a:ext uri="{FF2B5EF4-FFF2-40B4-BE49-F238E27FC236}">
                      <a16:creationId xmlns:a16="http://schemas.microsoft.com/office/drawing/2014/main" id="{B4392762-9695-CC49-BD57-F84F358F18CC}"/>
                    </a:ext>
                  </a:extLst>
                </p:cNvPr>
                <p:cNvSpPr/>
                <p:nvPr/>
              </p:nvSpPr>
              <p:spPr>
                <a:xfrm>
                  <a:off x="3213327" y="2093354"/>
                  <a:ext cx="280296" cy="676161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5E4A12AE-4E4C-BB4B-A665-DC6F846E1988}"/>
                    </a:ext>
                  </a:extLst>
                </p:cNvPr>
                <p:cNvSpPr/>
                <p:nvPr/>
              </p:nvSpPr>
              <p:spPr>
                <a:xfrm rot="2402716">
                  <a:off x="3248237" y="2122940"/>
                  <a:ext cx="1483377" cy="1761762"/>
                </a:xfrm>
                <a:custGeom>
                  <a:avLst/>
                  <a:gdLst>
                    <a:gd name="connsiteX0" fmla="*/ 1153239 w 1483377"/>
                    <a:gd name="connsiteY0" fmla="*/ 49886 h 1761762"/>
                    <a:gd name="connsiteX1" fmla="*/ 1273675 w 1483377"/>
                    <a:gd name="connsiteY1" fmla="*/ 0 h 1761762"/>
                    <a:gd name="connsiteX2" fmla="*/ 1289242 w 1483377"/>
                    <a:gd name="connsiteY2" fmla="*/ 0 h 1761762"/>
                    <a:gd name="connsiteX3" fmla="*/ 1459564 w 1483377"/>
                    <a:gd name="connsiteY3" fmla="*/ 170322 h 1761762"/>
                    <a:gd name="connsiteX4" fmla="*/ 1459564 w 1483377"/>
                    <a:gd name="connsiteY4" fmla="*/ 870602 h 1761762"/>
                    <a:gd name="connsiteX5" fmla="*/ 1468630 w 1483377"/>
                    <a:gd name="connsiteY5" fmla="*/ 892171 h 1761762"/>
                    <a:gd name="connsiteX6" fmla="*/ 1364409 w 1483377"/>
                    <a:gd name="connsiteY6" fmla="*/ 1245906 h 1761762"/>
                    <a:gd name="connsiteX7" fmla="*/ 843694 w 1483377"/>
                    <a:gd name="connsiteY7" fmla="*/ 1683540 h 1761762"/>
                    <a:gd name="connsiteX8" fmla="*/ 373688 w 1483377"/>
                    <a:gd name="connsiteY8" fmla="*/ 1642794 h 1761762"/>
                    <a:gd name="connsiteX9" fmla="*/ 0 w 1483377"/>
                    <a:gd name="connsiteY9" fmla="*/ 1198163 h 1761762"/>
                    <a:gd name="connsiteX10" fmla="*/ 1031467 w 1483377"/>
                    <a:gd name="connsiteY10" fmla="*/ 331270 h 1761762"/>
                    <a:gd name="connsiteX11" fmla="*/ 1103353 w 1483377"/>
                    <a:gd name="connsiteY11" fmla="*/ 416803 h 1761762"/>
                    <a:gd name="connsiteX12" fmla="*/ 1103353 w 1483377"/>
                    <a:gd name="connsiteY12" fmla="*/ 170322 h 1761762"/>
                    <a:gd name="connsiteX13" fmla="*/ 1153239 w 1483377"/>
                    <a:gd name="connsiteY13" fmla="*/ 49886 h 1761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83377" h="1761762">
                      <a:moveTo>
                        <a:pt x="1153239" y="49886"/>
                      </a:moveTo>
                      <a:cubicBezTo>
                        <a:pt x="1184062" y="19064"/>
                        <a:pt x="1226642" y="0"/>
                        <a:pt x="1273675" y="0"/>
                      </a:cubicBezTo>
                      <a:lnTo>
                        <a:pt x="1289242" y="0"/>
                      </a:lnTo>
                      <a:cubicBezTo>
                        <a:pt x="1383308" y="0"/>
                        <a:pt x="1459564" y="76256"/>
                        <a:pt x="1459564" y="170322"/>
                      </a:cubicBezTo>
                      <a:lnTo>
                        <a:pt x="1459564" y="870602"/>
                      </a:lnTo>
                      <a:lnTo>
                        <a:pt x="1468630" y="892171"/>
                      </a:lnTo>
                      <a:cubicBezTo>
                        <a:pt x="1506896" y="1016411"/>
                        <a:pt x="1470190" y="1157004"/>
                        <a:pt x="1364409" y="1245906"/>
                      </a:cubicBezTo>
                      <a:lnTo>
                        <a:pt x="843694" y="1683540"/>
                      </a:lnTo>
                      <a:cubicBezTo>
                        <a:pt x="702654" y="1802077"/>
                        <a:pt x="492225" y="1783834"/>
                        <a:pt x="373688" y="1642794"/>
                      </a:cubicBezTo>
                      <a:lnTo>
                        <a:pt x="0" y="1198163"/>
                      </a:lnTo>
                      <a:lnTo>
                        <a:pt x="1031467" y="331270"/>
                      </a:lnTo>
                      <a:lnTo>
                        <a:pt x="1103353" y="416803"/>
                      </a:lnTo>
                      <a:lnTo>
                        <a:pt x="1103353" y="170322"/>
                      </a:lnTo>
                      <a:cubicBezTo>
                        <a:pt x="1103353" y="123289"/>
                        <a:pt x="1122417" y="80709"/>
                        <a:pt x="1153239" y="49886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Flowchart: Process 206">
                <a:extLst>
                  <a:ext uri="{FF2B5EF4-FFF2-40B4-BE49-F238E27FC236}">
                    <a16:creationId xmlns:a16="http://schemas.microsoft.com/office/drawing/2014/main" id="{B171CE1C-12F5-F345-9E63-37960AAEB1C1}"/>
                  </a:ext>
                </a:extLst>
              </p:cNvPr>
              <p:cNvSpPr/>
              <p:nvPr/>
            </p:nvSpPr>
            <p:spPr>
              <a:xfrm>
                <a:off x="4775986" y="3418454"/>
                <a:ext cx="1532736" cy="1323506"/>
              </a:xfrm>
              <a:prstGeom prst="flowChartProcess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8CEB2A3-8BF5-6D46-8E53-EB4FEE9D1123}"/>
                  </a:ext>
                </a:extLst>
              </p:cNvPr>
              <p:cNvSpPr txBox="1"/>
              <p:nvPr/>
            </p:nvSpPr>
            <p:spPr>
              <a:xfrm>
                <a:off x="4773032" y="447424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Left Hand Palm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4B1B816-9EB1-DD47-81E3-369A86F4841A}"/>
                </a:ext>
              </a:extLst>
            </p:cNvPr>
            <p:cNvGrpSpPr/>
            <p:nvPr/>
          </p:nvGrpSpPr>
          <p:grpSpPr>
            <a:xfrm>
              <a:off x="5019218" y="2715861"/>
              <a:ext cx="1535690" cy="1338668"/>
              <a:chOff x="7424828" y="3674534"/>
              <a:chExt cx="1535690" cy="133866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68ECE48-28D6-6841-891B-76CCA04C430F}"/>
                  </a:ext>
                </a:extLst>
              </p:cNvPr>
              <p:cNvGrpSpPr/>
              <p:nvPr/>
            </p:nvGrpSpPr>
            <p:grpSpPr>
              <a:xfrm>
                <a:off x="7424828" y="3674534"/>
                <a:ext cx="1535690" cy="1338668"/>
                <a:chOff x="7529289" y="3405168"/>
                <a:chExt cx="1535690" cy="1338668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3D8C92E1-3E5F-2C43-93EF-3C0B5B8CD1C5}"/>
                    </a:ext>
                  </a:extLst>
                </p:cNvPr>
                <p:cNvGrpSpPr/>
                <p:nvPr/>
              </p:nvGrpSpPr>
              <p:grpSpPr>
                <a:xfrm>
                  <a:off x="8046498" y="3557268"/>
                  <a:ext cx="672554" cy="995989"/>
                  <a:chOff x="3041412" y="1654139"/>
                  <a:chExt cx="2760682" cy="4057993"/>
                </a:xfrm>
                <a:noFill/>
              </p:grpSpPr>
              <p:sp>
                <p:nvSpPr>
                  <p:cNvPr id="142" name="Round Same Side Corner Rectangle 141">
                    <a:extLst>
                      <a:ext uri="{FF2B5EF4-FFF2-40B4-BE49-F238E27FC236}">
                        <a16:creationId xmlns:a16="http://schemas.microsoft.com/office/drawing/2014/main" id="{0533CAF1-AEBF-AA49-84EC-BA2B424D4607}"/>
                      </a:ext>
                    </a:extLst>
                  </p:cNvPr>
                  <p:cNvSpPr/>
                  <p:nvPr/>
                </p:nvSpPr>
                <p:spPr>
                  <a:xfrm>
                    <a:off x="3349375" y="2024009"/>
                    <a:ext cx="626724" cy="1613043"/>
                  </a:xfrm>
                  <a:prstGeom prst="round2SameRect">
                    <a:avLst>
                      <a:gd name="adj1" fmla="val 47815"/>
                      <a:gd name="adj2" fmla="val 3279"/>
                    </a:avLst>
                  </a:pr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ound Same Side Corner Rectangle 142">
                    <a:extLst>
                      <a:ext uri="{FF2B5EF4-FFF2-40B4-BE49-F238E27FC236}">
                        <a16:creationId xmlns:a16="http://schemas.microsoft.com/office/drawing/2014/main" id="{E2EBDBEF-CAA2-624A-BC2F-756E3E147F0E}"/>
                      </a:ext>
                    </a:extLst>
                  </p:cNvPr>
                  <p:cNvSpPr/>
                  <p:nvPr/>
                </p:nvSpPr>
                <p:spPr>
                  <a:xfrm>
                    <a:off x="3976099" y="1654139"/>
                    <a:ext cx="626724" cy="1982913"/>
                  </a:xfrm>
                  <a:prstGeom prst="round2SameRect">
                    <a:avLst>
                      <a:gd name="adj1" fmla="val 47815"/>
                      <a:gd name="adj2" fmla="val 3279"/>
                    </a:avLst>
                  </a:pr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z</a:t>
                    </a:r>
                  </a:p>
                </p:txBody>
              </p:sp>
              <p:sp>
                <p:nvSpPr>
                  <p:cNvPr id="144" name="Round Same Side Corner Rectangle 143">
                    <a:extLst>
                      <a:ext uri="{FF2B5EF4-FFF2-40B4-BE49-F238E27FC236}">
                        <a16:creationId xmlns:a16="http://schemas.microsoft.com/office/drawing/2014/main" id="{B7A99D12-3840-4341-B8BB-09063BF2AAA1}"/>
                      </a:ext>
                    </a:extLst>
                  </p:cNvPr>
                  <p:cNvSpPr/>
                  <p:nvPr/>
                </p:nvSpPr>
                <p:spPr>
                  <a:xfrm>
                    <a:off x="4602823" y="2024009"/>
                    <a:ext cx="626724" cy="1613043"/>
                  </a:xfrm>
                  <a:prstGeom prst="round2SameRect">
                    <a:avLst>
                      <a:gd name="adj1" fmla="val 47815"/>
                      <a:gd name="adj2" fmla="val 3279"/>
                    </a:avLst>
                  </a:pr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z</a:t>
                    </a:r>
                  </a:p>
                </p:txBody>
              </p:sp>
              <p:sp>
                <p:nvSpPr>
                  <p:cNvPr id="145" name="Round Same Side Corner Rectangle 144">
                    <a:extLst>
                      <a:ext uri="{FF2B5EF4-FFF2-40B4-BE49-F238E27FC236}">
                        <a16:creationId xmlns:a16="http://schemas.microsoft.com/office/drawing/2014/main" id="{3AF21317-33AD-4542-BAF7-1B9810F14BF8}"/>
                      </a:ext>
                    </a:extLst>
                  </p:cNvPr>
                  <p:cNvSpPr/>
                  <p:nvPr/>
                </p:nvSpPr>
                <p:spPr>
                  <a:xfrm>
                    <a:off x="5229547" y="2434975"/>
                    <a:ext cx="493159" cy="1202077"/>
                  </a:xfrm>
                  <a:prstGeom prst="round2SameRect">
                    <a:avLst>
                      <a:gd name="adj1" fmla="val 47815"/>
                      <a:gd name="adj2" fmla="val 3279"/>
                    </a:avLst>
                  </a:pr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A7A79BBC-2011-6947-AF3E-8861D819526A}"/>
                      </a:ext>
                    </a:extLst>
                  </p:cNvPr>
                  <p:cNvSpPr/>
                  <p:nvPr/>
                </p:nvSpPr>
                <p:spPr>
                  <a:xfrm rot="19566991">
                    <a:off x="3041412" y="2639365"/>
                    <a:ext cx="2760682" cy="3072767"/>
                  </a:xfrm>
                  <a:custGeom>
                    <a:avLst/>
                    <a:gdLst>
                      <a:gd name="connsiteX0" fmla="*/ 537199 w 2760682"/>
                      <a:gd name="connsiteY0" fmla="*/ 51179 h 3072767"/>
                      <a:gd name="connsiteX1" fmla="*/ 669320 w 2760682"/>
                      <a:gd name="connsiteY1" fmla="*/ 299668 h 3072767"/>
                      <a:gd name="connsiteX2" fmla="*/ 669320 w 2760682"/>
                      <a:gd name="connsiteY2" fmla="*/ 671626 h 3072767"/>
                      <a:gd name="connsiteX3" fmla="*/ 790408 w 2760682"/>
                      <a:gd name="connsiteY3" fmla="*/ 491316 h 3072767"/>
                      <a:gd name="connsiteX4" fmla="*/ 2760682 w 2760682"/>
                      <a:gd name="connsiteY4" fmla="*/ 1814461 h 3072767"/>
                      <a:gd name="connsiteX5" fmla="*/ 2043173 w 2760682"/>
                      <a:gd name="connsiteY5" fmla="*/ 2882893 h 3072767"/>
                      <a:gd name="connsiteX6" fmla="*/ 1447859 w 2760682"/>
                      <a:gd name="connsiteY6" fmla="*/ 2999867 h 3072767"/>
                      <a:gd name="connsiteX7" fmla="*/ 189873 w 2760682"/>
                      <a:gd name="connsiteY7" fmla="*/ 2155061 h 3072767"/>
                      <a:gd name="connsiteX8" fmla="*/ 31934 w 2760682"/>
                      <a:gd name="connsiteY8" fmla="*/ 1636382 h 3072767"/>
                      <a:gd name="connsiteX9" fmla="*/ 54676 w 2760682"/>
                      <a:gd name="connsiteY9" fmla="*/ 1593838 h 3072767"/>
                      <a:gd name="connsiteX10" fmla="*/ 48260 w 2760682"/>
                      <a:gd name="connsiteY10" fmla="*/ 1573171 h 3072767"/>
                      <a:gd name="connsiteX11" fmla="*/ 42596 w 2760682"/>
                      <a:gd name="connsiteY11" fmla="*/ 1516983 h 3072767"/>
                      <a:gd name="connsiteX12" fmla="*/ 42596 w 2760682"/>
                      <a:gd name="connsiteY12" fmla="*/ 299668 h 3072767"/>
                      <a:gd name="connsiteX13" fmla="*/ 342264 w 2760682"/>
                      <a:gd name="connsiteY13" fmla="*/ 0 h 3072767"/>
                      <a:gd name="connsiteX14" fmla="*/ 369652 w 2760682"/>
                      <a:gd name="connsiteY14" fmla="*/ 0 h 3072767"/>
                      <a:gd name="connsiteX15" fmla="*/ 537199 w 2760682"/>
                      <a:gd name="connsiteY15" fmla="*/ 51179 h 307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60682" h="3072767">
                        <a:moveTo>
                          <a:pt x="537199" y="51179"/>
                        </a:moveTo>
                        <a:cubicBezTo>
                          <a:pt x="616911" y="105031"/>
                          <a:pt x="669320" y="196229"/>
                          <a:pt x="669320" y="299668"/>
                        </a:cubicBezTo>
                        <a:lnTo>
                          <a:pt x="669320" y="671626"/>
                        </a:lnTo>
                        <a:lnTo>
                          <a:pt x="790408" y="491316"/>
                        </a:lnTo>
                        <a:lnTo>
                          <a:pt x="2760682" y="1814461"/>
                        </a:lnTo>
                        <a:lnTo>
                          <a:pt x="2043173" y="2882893"/>
                        </a:lnTo>
                        <a:cubicBezTo>
                          <a:pt x="1911083" y="3079586"/>
                          <a:pt x="1644552" y="3131957"/>
                          <a:pt x="1447859" y="2999867"/>
                        </a:cubicBezTo>
                        <a:lnTo>
                          <a:pt x="189873" y="2155061"/>
                        </a:lnTo>
                        <a:cubicBezTo>
                          <a:pt x="17767" y="2039483"/>
                          <a:pt x="-43843" y="1820972"/>
                          <a:pt x="31934" y="1636382"/>
                        </a:cubicBezTo>
                        <a:lnTo>
                          <a:pt x="54676" y="1593838"/>
                        </a:lnTo>
                        <a:lnTo>
                          <a:pt x="48260" y="1573171"/>
                        </a:lnTo>
                        <a:cubicBezTo>
                          <a:pt x="44546" y="1555021"/>
                          <a:pt x="42596" y="1536230"/>
                          <a:pt x="42596" y="1516983"/>
                        </a:cubicBezTo>
                        <a:lnTo>
                          <a:pt x="42596" y="299668"/>
                        </a:lnTo>
                        <a:cubicBezTo>
                          <a:pt x="42596" y="134166"/>
                          <a:pt x="176762" y="0"/>
                          <a:pt x="342264" y="0"/>
                        </a:cubicBezTo>
                        <a:lnTo>
                          <a:pt x="369652" y="0"/>
                        </a:lnTo>
                        <a:cubicBezTo>
                          <a:pt x="431715" y="0"/>
                          <a:pt x="489372" y="18867"/>
                          <a:pt x="537199" y="51179"/>
                        </a:cubicBezTo>
                        <a:close/>
                      </a:path>
                    </a:pathLst>
                  </a:cu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0" name="Flowchart: Process 7">
                  <a:extLst>
                    <a:ext uri="{FF2B5EF4-FFF2-40B4-BE49-F238E27FC236}">
                      <a16:creationId xmlns:a16="http://schemas.microsoft.com/office/drawing/2014/main" id="{3C82B9DC-A3C5-7F49-829B-9229E45E5DD5}"/>
                    </a:ext>
                  </a:extLst>
                </p:cNvPr>
                <p:cNvSpPr/>
                <p:nvPr/>
              </p:nvSpPr>
              <p:spPr>
                <a:xfrm>
                  <a:off x="7532242" y="3405168"/>
                  <a:ext cx="1532736" cy="1323506"/>
                </a:xfrm>
                <a:prstGeom prst="flowChartProcess">
                  <a:avLst/>
                </a:prstGeom>
                <a:noFill/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6555831-A971-CE48-B159-FD317DE47F86}"/>
                    </a:ext>
                  </a:extLst>
                </p:cNvPr>
                <p:cNvSpPr txBox="1"/>
                <p:nvPr/>
              </p:nvSpPr>
              <p:spPr>
                <a:xfrm>
                  <a:off x="7529289" y="4466837"/>
                  <a:ext cx="15356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Right Hand Palm</a:t>
                  </a:r>
                </a:p>
              </p:txBody>
            </p:sp>
          </p:grpSp>
          <p:sp>
            <p:nvSpPr>
              <p:cNvPr id="138" name="Round Same Side Corner Rectangle 137">
                <a:extLst>
                  <a:ext uri="{FF2B5EF4-FFF2-40B4-BE49-F238E27FC236}">
                    <a16:creationId xmlns:a16="http://schemas.microsoft.com/office/drawing/2014/main" id="{6061DCFF-AEAD-C246-939A-C939DA4BF056}"/>
                  </a:ext>
                </a:extLst>
              </p:cNvPr>
              <p:cNvSpPr/>
              <p:nvPr/>
            </p:nvSpPr>
            <p:spPr>
              <a:xfrm rot="19028734">
                <a:off x="7813878" y="4273645"/>
                <a:ext cx="150311" cy="1035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14EA6510-9244-5949-AEA5-96FA245CCF81}"/>
                </a:ext>
              </a:extLst>
            </p:cNvPr>
            <p:cNvSpPr/>
            <p:nvPr/>
          </p:nvSpPr>
          <p:spPr>
            <a:xfrm>
              <a:off x="6795204" y="3853093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Scan</a:t>
              </a:r>
            </a:p>
          </p:txBody>
        </p:sp>
        <p:sp>
          <p:nvSpPr>
            <p:cNvPr id="148" name="Isosceles Triangle 88">
              <a:extLst>
                <a:ext uri="{FF2B5EF4-FFF2-40B4-BE49-F238E27FC236}">
                  <a16:creationId xmlns:a16="http://schemas.microsoft.com/office/drawing/2014/main" id="{65BB6FAD-121D-4F4E-B911-F698D5612C26}"/>
                </a:ext>
              </a:extLst>
            </p:cNvPr>
            <p:cNvSpPr/>
            <p:nvPr/>
          </p:nvSpPr>
          <p:spPr>
            <a:xfrm rot="10800000">
              <a:off x="6018743" y="2348339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3DD08AB-CD0E-9C48-B32C-A4651D1DB9FD}"/>
                </a:ext>
              </a:extLst>
            </p:cNvPr>
            <p:cNvCxnSpPr>
              <a:cxnSpLocks/>
            </p:cNvCxnSpPr>
            <p:nvPr/>
          </p:nvCxnSpPr>
          <p:spPr>
            <a:xfrm>
              <a:off x="3071501" y="2463502"/>
              <a:ext cx="307518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F5676E8-9FD6-C846-A9DF-723326FB7782}"/>
                </a:ext>
              </a:extLst>
            </p:cNvPr>
            <p:cNvSpPr txBox="1"/>
            <p:nvPr/>
          </p:nvSpPr>
          <p:spPr>
            <a:xfrm>
              <a:off x="2990881" y="2196822"/>
              <a:ext cx="9108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</a:rPr>
                <a:t>--Biometric--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90C16B7-F773-3148-A0CD-E5C9341B4DF3}"/>
                </a:ext>
              </a:extLst>
            </p:cNvPr>
            <p:cNvSpPr txBox="1"/>
            <p:nvPr/>
          </p:nvSpPr>
          <p:spPr>
            <a:xfrm>
              <a:off x="4973280" y="4201655"/>
              <a:ext cx="639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Submit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C74F2D0-FD35-1E41-ACB9-B48398003ED5}"/>
                </a:ext>
              </a:extLst>
            </p:cNvPr>
            <p:cNvSpPr/>
            <p:nvPr/>
          </p:nvSpPr>
          <p:spPr>
            <a:xfrm>
              <a:off x="2621970" y="1624432"/>
              <a:ext cx="5334106" cy="3691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Supervisor Authentication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82E85F4-E5D2-1840-8760-0461A0B5DFEB}"/>
                </a:ext>
              </a:extLst>
            </p:cNvPr>
            <p:cNvSpPr txBox="1"/>
            <p:nvPr/>
          </p:nvSpPr>
          <p:spPr>
            <a:xfrm>
              <a:off x="7683790" y="1637423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04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9E8185F-9791-594B-A26C-CA82E06CEF25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40B32341-8EA1-3048-A08A-1F72FFFD1C6C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629BA62-7B65-2F4F-ACB7-DEC3C367E161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57" name="Isosceles Triangle 88">
              <a:extLst>
                <a:ext uri="{FF2B5EF4-FFF2-40B4-BE49-F238E27FC236}">
                  <a16:creationId xmlns:a16="http://schemas.microsoft.com/office/drawing/2014/main" id="{39CA4B70-359C-4E44-BCCB-7B236CF197FC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FF19AA2-4F05-3340-8F5A-27528378255B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69FE9B92-B403-2449-A28C-876E4BF977C0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3347D5E-7F02-BF4B-8F61-DF17467CEC0C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61" name="Isosceles Triangle 88">
              <a:extLst>
                <a:ext uri="{FF2B5EF4-FFF2-40B4-BE49-F238E27FC236}">
                  <a16:creationId xmlns:a16="http://schemas.microsoft.com/office/drawing/2014/main" id="{7C3285C5-A1FA-AD4E-AB62-811E94F9F5C5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60D93E-6370-D945-871F-0F6BFBCB0B1C}"/>
              </a:ext>
            </a:extLst>
          </p:cNvPr>
          <p:cNvSpPr/>
          <p:nvPr/>
        </p:nvSpPr>
        <p:spPr>
          <a:xfrm>
            <a:off x="776932" y="93381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141E89-EB3F-DB48-B218-52BA0B462B3B}"/>
              </a:ext>
            </a:extLst>
          </p:cNvPr>
          <p:cNvSpPr/>
          <p:nvPr/>
        </p:nvSpPr>
        <p:spPr>
          <a:xfrm>
            <a:off x="2630405" y="1623434"/>
            <a:ext cx="5325671" cy="29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B8AF4B-B900-0840-8500-12CCDA66F304}"/>
              </a:ext>
            </a:extLst>
          </p:cNvPr>
          <p:cNvSpPr/>
          <p:nvPr/>
        </p:nvSpPr>
        <p:spPr>
          <a:xfrm>
            <a:off x="2621970" y="1624432"/>
            <a:ext cx="5334106" cy="36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Supervisor Authentication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DDE94F-C4A1-3541-9413-F3EC4586A7C4}"/>
              </a:ext>
            </a:extLst>
          </p:cNvPr>
          <p:cNvSpPr txBox="1"/>
          <p:nvPr/>
        </p:nvSpPr>
        <p:spPr>
          <a:xfrm>
            <a:off x="7683790" y="163742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1D664B8-AFFD-5246-8C1D-92327356545F}"/>
              </a:ext>
            </a:extLst>
          </p:cNvPr>
          <p:cNvSpPr/>
          <p:nvPr/>
        </p:nvSpPr>
        <p:spPr>
          <a:xfrm>
            <a:off x="4149176" y="2552272"/>
            <a:ext cx="2288129" cy="272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Supervisor Name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0011D5F-BE6C-F64B-8A1E-9572123C71B0}"/>
              </a:ext>
            </a:extLst>
          </p:cNvPr>
          <p:cNvSpPr/>
          <p:nvPr/>
        </p:nvSpPr>
        <p:spPr>
          <a:xfrm>
            <a:off x="4149176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F7CC625-B96B-724C-AFCE-B1D3538E628D}"/>
              </a:ext>
            </a:extLst>
          </p:cNvPr>
          <p:cNvSpPr/>
          <p:nvPr/>
        </p:nvSpPr>
        <p:spPr>
          <a:xfrm>
            <a:off x="4968556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60769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A0D4566-3A26-F942-9885-A5664D2DCB56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BCEAA402-80DA-F04A-9EC6-34DB2D597D06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D196A10-5EF4-2347-913F-3C16AA09E8D9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32" name="Isosceles Triangle 88">
              <a:extLst>
                <a:ext uri="{FF2B5EF4-FFF2-40B4-BE49-F238E27FC236}">
                  <a16:creationId xmlns:a16="http://schemas.microsoft.com/office/drawing/2014/main" id="{6E3099E3-768D-D640-A3CF-1F61F8DCFA1D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699D9E8-F3DA-F944-9C6E-7EF025EC297C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4B1A07AE-9BA5-5347-BCDD-E120E2B26643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6A8871F-8908-5941-B3F2-CAC14B466A4A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36" name="Isosceles Triangle 88">
              <a:extLst>
                <a:ext uri="{FF2B5EF4-FFF2-40B4-BE49-F238E27FC236}">
                  <a16:creationId xmlns:a16="http://schemas.microsoft.com/office/drawing/2014/main" id="{9CC10683-BEFB-704F-A972-B1BB83E05886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60D93E-6370-D945-871F-0F6BFBCB0B1C}"/>
              </a:ext>
            </a:extLst>
          </p:cNvPr>
          <p:cNvSpPr/>
          <p:nvPr/>
        </p:nvSpPr>
        <p:spPr>
          <a:xfrm>
            <a:off x="783328" y="65684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141E89-EB3F-DB48-B218-52BA0B462B3B}"/>
              </a:ext>
            </a:extLst>
          </p:cNvPr>
          <p:cNvSpPr/>
          <p:nvPr/>
        </p:nvSpPr>
        <p:spPr>
          <a:xfrm>
            <a:off x="2630405" y="1623434"/>
            <a:ext cx="5325671" cy="29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B8AF4B-B900-0840-8500-12CCDA66F304}"/>
              </a:ext>
            </a:extLst>
          </p:cNvPr>
          <p:cNvSpPr/>
          <p:nvPr/>
        </p:nvSpPr>
        <p:spPr>
          <a:xfrm>
            <a:off x="2621970" y="1624432"/>
            <a:ext cx="5334106" cy="36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Supervisor Authentication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DDE94F-C4A1-3541-9413-F3EC4586A7C4}"/>
              </a:ext>
            </a:extLst>
          </p:cNvPr>
          <p:cNvSpPr txBox="1"/>
          <p:nvPr/>
        </p:nvSpPr>
        <p:spPr>
          <a:xfrm>
            <a:off x="7683790" y="163742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75E04E-0E0A-3A48-853F-2EC27144AE1D}"/>
              </a:ext>
            </a:extLst>
          </p:cNvPr>
          <p:cNvSpPr/>
          <p:nvPr/>
        </p:nvSpPr>
        <p:spPr>
          <a:xfrm>
            <a:off x="4149176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CEAB0FD-EEE5-394B-9BF2-ABD885E64E21}"/>
              </a:ext>
            </a:extLst>
          </p:cNvPr>
          <p:cNvSpPr/>
          <p:nvPr/>
        </p:nvSpPr>
        <p:spPr>
          <a:xfrm>
            <a:off x="4171623" y="336978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Get OTP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45416-BE08-0E43-954A-FF5F486C969F}"/>
              </a:ext>
            </a:extLst>
          </p:cNvPr>
          <p:cNvSpPr txBox="1"/>
          <p:nvPr/>
        </p:nvSpPr>
        <p:spPr>
          <a:xfrm>
            <a:off x="4092061" y="3642296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6A796D3-2C73-B940-AAC8-DA1C6C3E4FF4}"/>
              </a:ext>
            </a:extLst>
          </p:cNvPr>
          <p:cNvSpPr/>
          <p:nvPr/>
        </p:nvSpPr>
        <p:spPr>
          <a:xfrm>
            <a:off x="5781969" y="336978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8BCE42-8739-6C4F-9D3F-FF259AA5E3A0}"/>
              </a:ext>
            </a:extLst>
          </p:cNvPr>
          <p:cNvSpPr/>
          <p:nvPr/>
        </p:nvSpPr>
        <p:spPr>
          <a:xfrm>
            <a:off x="4149176" y="2552272"/>
            <a:ext cx="2288129" cy="272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Supervisor Name</a:t>
            </a:r>
          </a:p>
        </p:txBody>
      </p:sp>
    </p:spTree>
    <p:extLst>
      <p:ext uri="{BB962C8B-B14F-4D97-AF65-F5344CB8AC3E}">
        <p14:creationId xmlns:p14="http://schemas.microsoft.com/office/powerpoint/2010/main" val="86391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2335569"/>
            <a:ext cx="9001710" cy="39625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2374155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Reports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2684218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1144617" y="3424476"/>
            <a:ext cx="8681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45631" y="2708304"/>
            <a:ext cx="9007656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sz="1300" dirty="0">
                <a:solidFill>
                  <a:schemeClr val="tx1"/>
                </a:solidFill>
              </a:rPr>
              <a:t>Date                    No of Reg.          Approved          Rejected 	Informed for Re-Reg.           Couldn’t Inform	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3059425"/>
            <a:ext cx="10086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15/11/2018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3490912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14/11/2018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1159509" y="3851988"/>
            <a:ext cx="86670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865768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13/11/2018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1159509" y="4226844"/>
            <a:ext cx="86670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4288582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12/11/2018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1159509" y="4649658"/>
            <a:ext cx="86670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4663438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11/11/2018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1159509" y="5024514"/>
            <a:ext cx="86670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5082205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10/11/2018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1147634" y="5443281"/>
            <a:ext cx="86788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5457061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09/11/2018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1147634" y="5818137"/>
            <a:ext cx="86788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4156538-BC94-ED45-881C-2C35A383A333}"/>
              </a:ext>
            </a:extLst>
          </p:cNvPr>
          <p:cNvSpPr/>
          <p:nvPr/>
        </p:nvSpPr>
        <p:spPr>
          <a:xfrm>
            <a:off x="953167" y="1597361"/>
            <a:ext cx="9000120" cy="2976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53EC55-D5E5-5E48-8AC2-8C1C87DC9110}"/>
              </a:ext>
            </a:extLst>
          </p:cNvPr>
          <p:cNvSpPr txBox="1"/>
          <p:nvPr/>
        </p:nvSpPr>
        <p:spPr>
          <a:xfrm>
            <a:off x="1142101" y="1599994"/>
            <a:ext cx="171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sp>
        <p:nvSpPr>
          <p:cNvPr id="99" name="Isosceles Triangle 88">
            <a:extLst>
              <a:ext uri="{FF2B5EF4-FFF2-40B4-BE49-F238E27FC236}">
                <a16:creationId xmlns:a16="http://schemas.microsoft.com/office/drawing/2014/main" id="{A8D7C8F1-0F12-894A-84C9-244FF909C272}"/>
              </a:ext>
            </a:extLst>
          </p:cNvPr>
          <p:cNvSpPr/>
          <p:nvPr/>
        </p:nvSpPr>
        <p:spPr>
          <a:xfrm rot="10800000">
            <a:off x="9547810" y="175659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250620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729256-A70B-504C-94D1-2D08FF2139DB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E7A12E4-C37F-C844-BDE7-87E9E199C65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85EA7F7-F5B0-2344-8202-41D4DF5622F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5873CCA3-86A7-0D4B-88EC-859D96F7E4C7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5F7212-B967-E24E-AA46-2D4FB42BC230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4054369-C6F2-EF42-A57D-9A8A04B303B0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0E8AB87-05CC-624F-8770-B33DD616FB6F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4660FA-CD87-804D-8621-971C78C4663F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D65121-74DC-BC4C-B0DD-DB82F43AE93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Isosceles Triangle 88">
            <a:extLst>
              <a:ext uri="{FF2B5EF4-FFF2-40B4-BE49-F238E27FC236}">
                <a16:creationId xmlns:a16="http://schemas.microsoft.com/office/drawing/2014/main" id="{B51E7741-A6CE-C944-89CA-8C4E9B816D70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A0B052-6477-3B4E-AEC7-32D416ADD246}"/>
              </a:ext>
            </a:extLst>
          </p:cNvPr>
          <p:cNvGrpSpPr/>
          <p:nvPr/>
        </p:nvGrpSpPr>
        <p:grpSpPr>
          <a:xfrm>
            <a:off x="953167" y="1968628"/>
            <a:ext cx="9000120" cy="297655"/>
            <a:chOff x="953167" y="5809160"/>
            <a:chExt cx="9000120" cy="297655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3C27EF4C-1ADE-5E42-BF29-258DCAE50E4E}"/>
                </a:ext>
              </a:extLst>
            </p:cNvPr>
            <p:cNvSpPr/>
            <p:nvPr/>
          </p:nvSpPr>
          <p:spPr>
            <a:xfrm>
              <a:off x="953167" y="5809160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85D7760-9BF2-5442-8BA7-4BD4AF0DD300}"/>
                </a:ext>
              </a:extLst>
            </p:cNvPr>
            <p:cNvSpPr txBox="1"/>
            <p:nvPr/>
          </p:nvSpPr>
          <p:spPr>
            <a:xfrm>
              <a:off x="1142101" y="5811793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11" name="Isosceles Triangle 88">
              <a:extLst>
                <a:ext uri="{FF2B5EF4-FFF2-40B4-BE49-F238E27FC236}">
                  <a16:creationId xmlns:a16="http://schemas.microsoft.com/office/drawing/2014/main" id="{40CEDAA6-2C07-4A43-8AC0-138D48F522F5}"/>
                </a:ext>
              </a:extLst>
            </p:cNvPr>
            <p:cNvSpPr/>
            <p:nvPr/>
          </p:nvSpPr>
          <p:spPr>
            <a:xfrm rot="10800000">
              <a:off x="9547810" y="5932536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9A911FAF-8812-8D4B-ABF5-ED6BC3751AEB}"/>
              </a:ext>
            </a:extLst>
          </p:cNvPr>
          <p:cNvSpPr txBox="1"/>
          <p:nvPr/>
        </p:nvSpPr>
        <p:spPr>
          <a:xfrm>
            <a:off x="2223864" y="3059425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62262FC-23BB-5344-903D-6BF14E5DFF39}"/>
              </a:ext>
            </a:extLst>
          </p:cNvPr>
          <p:cNvSpPr txBox="1"/>
          <p:nvPr/>
        </p:nvSpPr>
        <p:spPr>
          <a:xfrm>
            <a:off x="2225731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75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42905D-040A-654B-A721-E09BF2D86258}"/>
              </a:ext>
            </a:extLst>
          </p:cNvPr>
          <p:cNvSpPr txBox="1"/>
          <p:nvPr/>
        </p:nvSpPr>
        <p:spPr>
          <a:xfrm>
            <a:off x="2225731" y="3865768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120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C593D4-0A86-9645-A94C-DCB3E538C484}"/>
              </a:ext>
            </a:extLst>
          </p:cNvPr>
          <p:cNvSpPr txBox="1"/>
          <p:nvPr/>
        </p:nvSpPr>
        <p:spPr>
          <a:xfrm>
            <a:off x="2225731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303CCA-E194-6C42-AE8F-8E2169BE2BC5}"/>
              </a:ext>
            </a:extLst>
          </p:cNvPr>
          <p:cNvSpPr txBox="1"/>
          <p:nvPr/>
        </p:nvSpPr>
        <p:spPr>
          <a:xfrm>
            <a:off x="2225731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72BC074-6AD7-6145-A393-AE455F2FC809}"/>
              </a:ext>
            </a:extLst>
          </p:cNvPr>
          <p:cNvSpPr txBox="1"/>
          <p:nvPr/>
        </p:nvSpPr>
        <p:spPr>
          <a:xfrm>
            <a:off x="2213856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148B4A2-4AA2-A64F-846D-17856A46664A}"/>
              </a:ext>
            </a:extLst>
          </p:cNvPr>
          <p:cNvSpPr txBox="1"/>
          <p:nvPr/>
        </p:nvSpPr>
        <p:spPr>
          <a:xfrm>
            <a:off x="2213856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90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460AC1-B716-F047-A2CF-F28293883A04}"/>
              </a:ext>
            </a:extLst>
          </p:cNvPr>
          <p:cNvSpPr txBox="1"/>
          <p:nvPr/>
        </p:nvSpPr>
        <p:spPr>
          <a:xfrm>
            <a:off x="3290664" y="305942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90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023AAC-E428-C541-9119-8171510D693D}"/>
              </a:ext>
            </a:extLst>
          </p:cNvPr>
          <p:cNvSpPr txBox="1"/>
          <p:nvPr/>
        </p:nvSpPr>
        <p:spPr>
          <a:xfrm>
            <a:off x="3292531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30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A05D650-2B82-6141-B83E-667617B429B6}"/>
              </a:ext>
            </a:extLst>
          </p:cNvPr>
          <p:cNvSpPr txBox="1"/>
          <p:nvPr/>
        </p:nvSpPr>
        <p:spPr>
          <a:xfrm>
            <a:off x="3292531" y="3865768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100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875876-326F-7A43-A814-02BBA7D65BD3}"/>
              </a:ext>
            </a:extLst>
          </p:cNvPr>
          <p:cNvSpPr txBox="1"/>
          <p:nvPr/>
        </p:nvSpPr>
        <p:spPr>
          <a:xfrm>
            <a:off x="3292531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F9159B-2708-7245-A980-57F93F93D1F9}"/>
              </a:ext>
            </a:extLst>
          </p:cNvPr>
          <p:cNvSpPr txBox="1"/>
          <p:nvPr/>
        </p:nvSpPr>
        <p:spPr>
          <a:xfrm>
            <a:off x="3292531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5DF142F-09BD-F442-916A-058E7E1671BD}"/>
              </a:ext>
            </a:extLst>
          </p:cNvPr>
          <p:cNvSpPr txBox="1"/>
          <p:nvPr/>
        </p:nvSpPr>
        <p:spPr>
          <a:xfrm>
            <a:off x="3280656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95B362-BE09-BA42-9873-D42F3CA19BAA}"/>
              </a:ext>
            </a:extLst>
          </p:cNvPr>
          <p:cNvSpPr txBox="1"/>
          <p:nvPr/>
        </p:nvSpPr>
        <p:spPr>
          <a:xfrm>
            <a:off x="3280656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80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3D3133-CCA2-6E49-940E-72E480717500}"/>
              </a:ext>
            </a:extLst>
          </p:cNvPr>
          <p:cNvSpPr txBox="1"/>
          <p:nvPr/>
        </p:nvSpPr>
        <p:spPr>
          <a:xfrm>
            <a:off x="4329870" y="305942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05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EFE5AB-82A3-9F4A-B50A-04F962312F0E}"/>
              </a:ext>
            </a:extLst>
          </p:cNvPr>
          <p:cNvSpPr txBox="1"/>
          <p:nvPr/>
        </p:nvSpPr>
        <p:spPr>
          <a:xfrm>
            <a:off x="4331737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7205778-90CE-784D-AF4D-60DE9798EB38}"/>
              </a:ext>
            </a:extLst>
          </p:cNvPr>
          <p:cNvSpPr txBox="1"/>
          <p:nvPr/>
        </p:nvSpPr>
        <p:spPr>
          <a:xfrm>
            <a:off x="4331737" y="386576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02E60B0-B77E-D149-B3EC-8244BDD4B636}"/>
              </a:ext>
            </a:extLst>
          </p:cNvPr>
          <p:cNvSpPr txBox="1"/>
          <p:nvPr/>
        </p:nvSpPr>
        <p:spPr>
          <a:xfrm>
            <a:off x="4331737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6320C2-7CAA-A148-A452-EB50EB517538}"/>
              </a:ext>
            </a:extLst>
          </p:cNvPr>
          <p:cNvSpPr txBox="1"/>
          <p:nvPr/>
        </p:nvSpPr>
        <p:spPr>
          <a:xfrm>
            <a:off x="4331737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F52C4C7-0F29-D740-90DB-A662B1514A35}"/>
              </a:ext>
            </a:extLst>
          </p:cNvPr>
          <p:cNvSpPr txBox="1"/>
          <p:nvPr/>
        </p:nvSpPr>
        <p:spPr>
          <a:xfrm>
            <a:off x="4319862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5F4B053-11C0-594C-AC1B-A31D2E1D29D9}"/>
              </a:ext>
            </a:extLst>
          </p:cNvPr>
          <p:cNvSpPr txBox="1"/>
          <p:nvPr/>
        </p:nvSpPr>
        <p:spPr>
          <a:xfrm>
            <a:off x="4319862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04248E-297A-6C40-B60D-3D302DA63F49}"/>
              </a:ext>
            </a:extLst>
          </p:cNvPr>
          <p:cNvSpPr txBox="1"/>
          <p:nvPr/>
        </p:nvSpPr>
        <p:spPr>
          <a:xfrm>
            <a:off x="5570958" y="305942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02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68CDE0F-016A-0A40-B514-285185E78BB6}"/>
              </a:ext>
            </a:extLst>
          </p:cNvPr>
          <p:cNvSpPr txBox="1"/>
          <p:nvPr/>
        </p:nvSpPr>
        <p:spPr>
          <a:xfrm>
            <a:off x="5572825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4B5219-3D59-664A-A54A-CED352D1A964}"/>
              </a:ext>
            </a:extLst>
          </p:cNvPr>
          <p:cNvSpPr txBox="1"/>
          <p:nvPr/>
        </p:nvSpPr>
        <p:spPr>
          <a:xfrm>
            <a:off x="5572825" y="386576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FDA5B1-EDBA-694E-B3FB-8D2E91E3766E}"/>
              </a:ext>
            </a:extLst>
          </p:cNvPr>
          <p:cNvSpPr txBox="1"/>
          <p:nvPr/>
        </p:nvSpPr>
        <p:spPr>
          <a:xfrm>
            <a:off x="5572825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70F1A34-3BBC-5A40-BD9C-D77C59B8C894}"/>
              </a:ext>
            </a:extLst>
          </p:cNvPr>
          <p:cNvSpPr txBox="1"/>
          <p:nvPr/>
        </p:nvSpPr>
        <p:spPr>
          <a:xfrm>
            <a:off x="5572825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7376F5A-45C0-2F40-BF29-6BC7CCCA9F7E}"/>
              </a:ext>
            </a:extLst>
          </p:cNvPr>
          <p:cNvSpPr txBox="1"/>
          <p:nvPr/>
        </p:nvSpPr>
        <p:spPr>
          <a:xfrm>
            <a:off x="5560950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71F9C9-E169-5045-9B9D-2C7AD7549EB7}"/>
              </a:ext>
            </a:extLst>
          </p:cNvPr>
          <p:cNvSpPr txBox="1"/>
          <p:nvPr/>
        </p:nvSpPr>
        <p:spPr>
          <a:xfrm>
            <a:off x="5560950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4B9C1C0-A3EB-AD4A-BF91-23BAE6260607}"/>
              </a:ext>
            </a:extLst>
          </p:cNvPr>
          <p:cNvSpPr txBox="1"/>
          <p:nvPr/>
        </p:nvSpPr>
        <p:spPr>
          <a:xfrm>
            <a:off x="7389598" y="305942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01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6D385F-2EFF-FD4A-BFB5-4C6165DC85CB}"/>
              </a:ext>
            </a:extLst>
          </p:cNvPr>
          <p:cNvSpPr txBox="1"/>
          <p:nvPr/>
        </p:nvSpPr>
        <p:spPr>
          <a:xfrm>
            <a:off x="7391465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91BE98B-46F2-F449-9205-A0CBE9C8370B}"/>
              </a:ext>
            </a:extLst>
          </p:cNvPr>
          <p:cNvSpPr txBox="1"/>
          <p:nvPr/>
        </p:nvSpPr>
        <p:spPr>
          <a:xfrm>
            <a:off x="7391465" y="386576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FA57E06-79A9-FA49-B62C-9EC6D038DE61}"/>
              </a:ext>
            </a:extLst>
          </p:cNvPr>
          <p:cNvSpPr txBox="1"/>
          <p:nvPr/>
        </p:nvSpPr>
        <p:spPr>
          <a:xfrm>
            <a:off x="7391465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855805B-157F-2349-BBFD-D79AA9B947B6}"/>
              </a:ext>
            </a:extLst>
          </p:cNvPr>
          <p:cNvSpPr txBox="1"/>
          <p:nvPr/>
        </p:nvSpPr>
        <p:spPr>
          <a:xfrm>
            <a:off x="7391465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61DD1E-089F-CA43-BDD6-0F5D253339B4}"/>
              </a:ext>
            </a:extLst>
          </p:cNvPr>
          <p:cNvSpPr txBox="1"/>
          <p:nvPr/>
        </p:nvSpPr>
        <p:spPr>
          <a:xfrm>
            <a:off x="7379590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EE9808E-6591-FF48-B7D9-859553682DA4}"/>
              </a:ext>
            </a:extLst>
          </p:cNvPr>
          <p:cNvSpPr txBox="1"/>
          <p:nvPr/>
        </p:nvSpPr>
        <p:spPr>
          <a:xfrm>
            <a:off x="7379590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94B3A5-DA1F-2040-8E46-84D105173728}"/>
              </a:ext>
            </a:extLst>
          </p:cNvPr>
          <p:cNvGrpSpPr/>
          <p:nvPr/>
        </p:nvGrpSpPr>
        <p:grpSpPr>
          <a:xfrm>
            <a:off x="1271227" y="5952144"/>
            <a:ext cx="1052556" cy="261610"/>
            <a:chOff x="8922380" y="1550091"/>
            <a:chExt cx="1052556" cy="261610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864CE34-AC3B-6C46-834C-E1DCD1157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2380" y="1601113"/>
              <a:ext cx="158400" cy="158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FB580B-B9CF-4A4C-B579-603FA60116B4}"/>
                </a:ext>
              </a:extLst>
            </p:cNvPr>
            <p:cNvSpPr txBox="1"/>
            <p:nvPr/>
          </p:nvSpPr>
          <p:spPr>
            <a:xfrm>
              <a:off x="9054491" y="1550091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Export to 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51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993307"/>
            <a:ext cx="9001710" cy="38677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203189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Re-Register (10)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2341956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831237" y="284222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388813"/>
            <a:ext cx="225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Number</a:t>
            </a:r>
            <a:endParaRPr lang="en-US" sz="140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11" y="296094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3082214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45631" y="2355882"/>
            <a:ext cx="2426264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    Registration ID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71716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314865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2338404"/>
            <a:ext cx="12190" cy="31422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6092967" y="2388813"/>
            <a:ext cx="141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5465645656</a:t>
            </a:r>
            <a:endParaRPr 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706566"/>
            <a:ext cx="207300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6082222" y="2725484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50972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52350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884582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94632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430739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432117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682252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73994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510101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511479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475875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848455" y="283737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910204" y="295005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4156538-BC94-ED45-881C-2C35A383A333}"/>
              </a:ext>
            </a:extLst>
          </p:cNvPr>
          <p:cNvSpPr/>
          <p:nvPr/>
        </p:nvSpPr>
        <p:spPr>
          <a:xfrm>
            <a:off x="953167" y="1597361"/>
            <a:ext cx="9000120" cy="2976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53EC55-D5E5-5E48-8AC2-8C1C87DC9110}"/>
              </a:ext>
            </a:extLst>
          </p:cNvPr>
          <p:cNvSpPr txBox="1"/>
          <p:nvPr/>
        </p:nvSpPr>
        <p:spPr>
          <a:xfrm>
            <a:off x="1142101" y="1599994"/>
            <a:ext cx="171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sp>
        <p:nvSpPr>
          <p:cNvPr id="99" name="Isosceles Triangle 88">
            <a:extLst>
              <a:ext uri="{FF2B5EF4-FFF2-40B4-BE49-F238E27FC236}">
                <a16:creationId xmlns:a16="http://schemas.microsoft.com/office/drawing/2014/main" id="{A8D7C8F1-0F12-894A-84C9-244FF909C272}"/>
              </a:ext>
            </a:extLst>
          </p:cNvPr>
          <p:cNvSpPr/>
          <p:nvPr/>
        </p:nvSpPr>
        <p:spPr>
          <a:xfrm rot="10800000">
            <a:off x="9547810" y="175659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21639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D42BBEF-3FFB-104B-9CEC-4B119D6A2C01}"/>
              </a:ext>
            </a:extLst>
          </p:cNvPr>
          <p:cNvSpPr/>
          <p:nvPr/>
        </p:nvSpPr>
        <p:spPr>
          <a:xfrm>
            <a:off x="7866732" y="244476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Informed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7D05F9D-16A3-D445-BBA1-DE925D1458C4}"/>
              </a:ext>
            </a:extLst>
          </p:cNvPr>
          <p:cNvSpPr/>
          <p:nvPr/>
        </p:nvSpPr>
        <p:spPr>
          <a:xfrm>
            <a:off x="8748233" y="2444760"/>
            <a:ext cx="877857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Can’t Inform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729256-A70B-504C-94D1-2D08FF2139DB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E7A12E4-C37F-C844-BDE7-87E9E199C65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85EA7F7-F5B0-2344-8202-41D4DF5622F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5873CCA3-86A7-0D4B-88EC-859D96F7E4C7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5F7212-B967-E24E-AA46-2D4FB42BC230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4054369-C6F2-EF42-A57D-9A8A04B303B0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0E8AB87-05CC-624F-8770-B33DD616FB6F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4660FA-CD87-804D-8621-971C78C4663F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D65121-74DC-BC4C-B0DD-DB82F43AE93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Isosceles Triangle 88">
            <a:extLst>
              <a:ext uri="{FF2B5EF4-FFF2-40B4-BE49-F238E27FC236}">
                <a16:creationId xmlns:a16="http://schemas.microsoft.com/office/drawing/2014/main" id="{B51E7741-A6CE-C944-89CA-8C4E9B816D70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218955E-B4E4-B847-A5B4-9FC9C80E3EE7}"/>
              </a:ext>
            </a:extLst>
          </p:cNvPr>
          <p:cNvSpPr/>
          <p:nvPr/>
        </p:nvSpPr>
        <p:spPr>
          <a:xfrm>
            <a:off x="10503366" y="2176999"/>
            <a:ext cx="1589811" cy="1248112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The rejected one’s, can be informed to re-register here again and which cant be informed will be updated here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87B78856-83A0-3D4B-8F92-8DD366CF12E9}"/>
              </a:ext>
            </a:extLst>
          </p:cNvPr>
          <p:cNvCxnSpPr>
            <a:cxnSpLocks/>
          </p:cNvCxnSpPr>
          <p:nvPr/>
        </p:nvCxnSpPr>
        <p:spPr>
          <a:xfrm rot="10800000">
            <a:off x="3776597" y="2501031"/>
            <a:ext cx="6749322" cy="462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7A9A83-7340-1745-BA55-78FF3830A970}"/>
              </a:ext>
            </a:extLst>
          </p:cNvPr>
          <p:cNvGrpSpPr/>
          <p:nvPr/>
        </p:nvGrpSpPr>
        <p:grpSpPr>
          <a:xfrm>
            <a:off x="953167" y="5966501"/>
            <a:ext cx="9000120" cy="297655"/>
            <a:chOff x="953167" y="1968623"/>
            <a:chExt cx="9000120" cy="297655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3C27EF4C-1ADE-5E42-BF29-258DCAE50E4E}"/>
                </a:ext>
              </a:extLst>
            </p:cNvPr>
            <p:cNvSpPr/>
            <p:nvPr/>
          </p:nvSpPr>
          <p:spPr>
            <a:xfrm>
              <a:off x="953167" y="1968623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85D7760-9BF2-5442-8BA7-4BD4AF0DD300}"/>
                </a:ext>
              </a:extLst>
            </p:cNvPr>
            <p:cNvSpPr txBox="1"/>
            <p:nvPr/>
          </p:nvSpPr>
          <p:spPr>
            <a:xfrm>
              <a:off x="1142101" y="1971256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11" name="Isosceles Triangle 88">
              <a:extLst>
                <a:ext uri="{FF2B5EF4-FFF2-40B4-BE49-F238E27FC236}">
                  <a16:creationId xmlns:a16="http://schemas.microsoft.com/office/drawing/2014/main" id="{40CEDAA6-2C07-4A43-8AC0-138D48F522F5}"/>
                </a:ext>
              </a:extLst>
            </p:cNvPr>
            <p:cNvSpPr/>
            <p:nvPr/>
          </p:nvSpPr>
          <p:spPr>
            <a:xfrm rot="10800000">
              <a:off x="9547810" y="2091999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474DE0E-C47E-194A-901A-283CE517B803}"/>
              </a:ext>
            </a:extLst>
          </p:cNvPr>
          <p:cNvSpPr txBox="1"/>
          <p:nvPr/>
        </p:nvSpPr>
        <p:spPr>
          <a:xfrm>
            <a:off x="3371993" y="5495275"/>
            <a:ext cx="4160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u="sng" dirty="0"/>
              <a:t>Authenticate</a:t>
            </a:r>
            <a:r>
              <a:rPr lang="en-US" sz="1600" b="1" dirty="0"/>
              <a:t> </a:t>
            </a:r>
            <a:r>
              <a:rPr lang="en-US" sz="1200" dirty="0"/>
              <a:t>after all the applications have been Actioned</a:t>
            </a:r>
            <a:r>
              <a:rPr lang="en-US" sz="1200" b="1" dirty="0"/>
              <a:t>.</a:t>
            </a:r>
            <a:endParaRPr lang="en-US" sz="12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AB22472-6D83-864F-B348-EDED567E2340}"/>
              </a:ext>
            </a:extLst>
          </p:cNvPr>
          <p:cNvCxnSpPr>
            <a:cxnSpLocks/>
          </p:cNvCxnSpPr>
          <p:nvPr/>
        </p:nvCxnSpPr>
        <p:spPr>
          <a:xfrm flipH="1">
            <a:off x="957324" y="5475906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5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4146009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7111836" y="2095931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299325" y="586261"/>
            <a:ext cx="1911004" cy="15599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302633" y="568578"/>
            <a:ext cx="1799895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  <a:endParaRPr lang="en-US" sz="7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  <a:endParaRPr lang="en-US" sz="7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  <a:endParaRPr lang="en-US" sz="7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117623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>
            <a:cxnSpLocks/>
          </p:cNvCxnSpPr>
          <p:nvPr/>
        </p:nvCxnSpPr>
        <p:spPr>
          <a:xfrm>
            <a:off x="7431232" y="86790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>
            <a:cxnSpLocks/>
          </p:cNvCxnSpPr>
          <p:nvPr/>
        </p:nvCxnSpPr>
        <p:spPr>
          <a:xfrm>
            <a:off x="7431232" y="1174672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>
            <a:cxnSpLocks/>
          </p:cNvCxnSpPr>
          <p:nvPr/>
        </p:nvCxnSpPr>
        <p:spPr>
          <a:xfrm>
            <a:off x="7431232" y="142244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>
            <a:cxnSpLocks/>
          </p:cNvCxnSpPr>
          <p:nvPr/>
        </p:nvCxnSpPr>
        <p:spPr>
          <a:xfrm>
            <a:off x="7431232" y="1882255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3EF3F4-B25E-A34A-9F57-40F574CE47FC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86BB8F5-1E4F-8C42-8208-9F677DD6B111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0139DB-2392-B344-ACB6-30F54F914582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hord 37">
              <a:extLst>
                <a:ext uri="{FF2B5EF4-FFF2-40B4-BE49-F238E27FC236}">
                  <a16:creationId xmlns:a16="http://schemas.microsoft.com/office/drawing/2014/main" id="{218453A8-E842-914E-A866-170BDF6BF586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39A5A2-E4BD-9146-A710-497A2A955CE1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46D803-BBB1-E446-91F9-60449896A4EE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624D2A-5B31-C147-9C1B-9B87D83C9A83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C9F228-F787-3D49-AC52-53871A05F059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C34115-9025-5446-9938-866200292EEB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Isosceles Triangle 88">
            <a:extLst>
              <a:ext uri="{FF2B5EF4-FFF2-40B4-BE49-F238E27FC236}">
                <a16:creationId xmlns:a16="http://schemas.microsoft.com/office/drawing/2014/main" id="{78963529-7D85-E841-9645-93EB6BE403AD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22CE1D5-6097-3540-B450-8CDC7D42B456}"/>
              </a:ext>
            </a:extLst>
          </p:cNvPr>
          <p:cNvSpPr/>
          <p:nvPr/>
        </p:nvSpPr>
        <p:spPr>
          <a:xfrm>
            <a:off x="10402860" y="487026"/>
            <a:ext cx="1657627" cy="1916157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When the download button is clicked the </a:t>
            </a:r>
            <a:r>
              <a:rPr lang="en-US" sz="1200" dirty="0" err="1">
                <a:solidFill>
                  <a:schemeClr val="tx1"/>
                </a:solidFill>
              </a:rPr>
              <a:t>prgress</a:t>
            </a:r>
            <a:r>
              <a:rPr lang="en-US" sz="1200" dirty="0">
                <a:solidFill>
                  <a:schemeClr val="tx1"/>
                </a:solidFill>
              </a:rPr>
              <a:t> bar will appear for upload, sync data and download pre registration data which will indicate the download of data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5CE8D01-1ECC-5B41-964A-1ACFED6EEA82}"/>
              </a:ext>
            </a:extLst>
          </p:cNvPr>
          <p:cNvCxnSpPr>
            <a:cxnSpLocks/>
          </p:cNvCxnSpPr>
          <p:nvPr/>
        </p:nvCxnSpPr>
        <p:spPr>
          <a:xfrm rot="10800000">
            <a:off x="9169495" y="1305265"/>
            <a:ext cx="1222113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06051FB-CB38-514F-B4D6-C8A21E1C6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4" y="969723"/>
            <a:ext cx="117182" cy="117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43C52-EC1C-AC4D-A70A-6A9FBBFCD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4" y="1681050"/>
            <a:ext cx="118800" cy="11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0CBA17-5842-6747-90A0-79CF82199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69" y="1238368"/>
            <a:ext cx="118800" cy="1188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7D4DD4-3727-C745-990D-94A8D3446651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08674C-8274-E34D-B48F-629C7B074BD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39333C-28D4-0544-A3E9-E1A042E9B5DA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7D3FB1-FA7E-5A4A-9EC9-E7EEF573E448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164F4A-73B9-4147-9B40-96AE6181B86B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B9E3F8-196C-094E-B8DF-95B791909A2E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C0BB8D2-4004-4347-97FA-9B7957C26C78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333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Scan your finger on the fingerprint scanner.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47283" y="2952497"/>
            <a:ext cx="865892" cy="839871"/>
            <a:chOff x="6483783" y="3257297"/>
            <a:chExt cx="865892" cy="8398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9A58E6-08AF-8C4E-B51C-841DF61E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8955" y="3354439"/>
              <a:ext cx="616884" cy="616884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378975-E28B-AB44-8791-4D13EB548F19}"/>
                </a:ext>
              </a:extLst>
            </p:cNvPr>
            <p:cNvGrpSpPr/>
            <p:nvPr/>
          </p:nvGrpSpPr>
          <p:grpSpPr>
            <a:xfrm>
              <a:off x="6483783" y="3268463"/>
              <a:ext cx="165100" cy="142768"/>
              <a:chOff x="7175500" y="2717663"/>
              <a:chExt cx="165100" cy="14276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B5D9A31-4087-0C40-84A8-D9EC8AC697A3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45DDFA-440F-7245-9DEA-F3F705684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6FF046-3D0D-CB41-A218-B44C0227831A}"/>
                </a:ext>
              </a:extLst>
            </p:cNvPr>
            <p:cNvGrpSpPr/>
            <p:nvPr/>
          </p:nvGrpSpPr>
          <p:grpSpPr>
            <a:xfrm rot="5400000">
              <a:off x="7184575" y="3268463"/>
              <a:ext cx="165100" cy="142768"/>
              <a:chOff x="7175500" y="2717663"/>
              <a:chExt cx="165100" cy="14276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3E519F-22B5-F849-8124-35EF13561198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61C06A3-4396-3A4E-B1BB-07233F22C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723A7C-9132-BD4B-82B3-34C5D60C52F0}"/>
                </a:ext>
              </a:extLst>
            </p:cNvPr>
            <p:cNvGrpSpPr/>
            <p:nvPr/>
          </p:nvGrpSpPr>
          <p:grpSpPr>
            <a:xfrm rot="16200000">
              <a:off x="6483783" y="3943234"/>
              <a:ext cx="165100" cy="142768"/>
              <a:chOff x="7175500" y="2717663"/>
              <a:chExt cx="165100" cy="14276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B30183-E99C-5D48-AAF0-1FDA3C2EF3F1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CA92A4C-A199-974D-8B71-922F9DC87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1A439D-0D56-AE42-BBE0-8C4269A25D6A}"/>
                </a:ext>
              </a:extLst>
            </p:cNvPr>
            <p:cNvGrpSpPr/>
            <p:nvPr/>
          </p:nvGrpSpPr>
          <p:grpSpPr>
            <a:xfrm rot="10800000">
              <a:off x="7184575" y="3943234"/>
              <a:ext cx="165100" cy="142768"/>
              <a:chOff x="7175500" y="2717663"/>
              <a:chExt cx="165100" cy="14276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158F5C9-005C-C148-8DE3-1DAA6F581592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D4FE61-8C91-E949-BBCF-58F9CB2D93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79812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299324" y="586261"/>
            <a:ext cx="1911004" cy="1559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302632" y="568578"/>
            <a:ext cx="1799895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  <a:endParaRPr lang="en-US" sz="700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117622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>
            <a:cxnSpLocks/>
          </p:cNvCxnSpPr>
          <p:nvPr/>
        </p:nvCxnSpPr>
        <p:spPr>
          <a:xfrm>
            <a:off x="7431231" y="86790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>
            <a:cxnSpLocks/>
          </p:cNvCxnSpPr>
          <p:nvPr/>
        </p:nvCxnSpPr>
        <p:spPr>
          <a:xfrm>
            <a:off x="7431231" y="1174672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>
            <a:cxnSpLocks/>
          </p:cNvCxnSpPr>
          <p:nvPr/>
        </p:nvCxnSpPr>
        <p:spPr>
          <a:xfrm>
            <a:off x="7431231" y="142244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>
            <a:cxnSpLocks/>
          </p:cNvCxnSpPr>
          <p:nvPr/>
        </p:nvCxnSpPr>
        <p:spPr>
          <a:xfrm>
            <a:off x="7431231" y="1882255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F9DA06-77EC-EC49-B773-FC638740E2A2}"/>
              </a:ext>
            </a:extLst>
          </p:cNvPr>
          <p:cNvSpPr/>
          <p:nvPr/>
        </p:nvSpPr>
        <p:spPr>
          <a:xfrm>
            <a:off x="8712545" y="1283811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56319E0-1255-7A4A-A74F-668939E3D782}"/>
              </a:ext>
            </a:extLst>
          </p:cNvPr>
          <p:cNvSpPr/>
          <p:nvPr/>
        </p:nvSpPr>
        <p:spPr>
          <a:xfrm>
            <a:off x="8709157" y="1283995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35FCB0E-4255-1B46-A115-AA5D429C34FC}"/>
              </a:ext>
            </a:extLst>
          </p:cNvPr>
          <p:cNvSpPr/>
          <p:nvPr/>
        </p:nvSpPr>
        <p:spPr>
          <a:xfrm>
            <a:off x="8712545" y="1741007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DAF22EB-9929-3F48-B745-F8511A5E2648}"/>
              </a:ext>
            </a:extLst>
          </p:cNvPr>
          <p:cNvSpPr/>
          <p:nvPr/>
        </p:nvSpPr>
        <p:spPr>
          <a:xfrm>
            <a:off x="8709157" y="1741191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4AA8CE2-868B-CD41-B415-9523B33B50C3}"/>
              </a:ext>
            </a:extLst>
          </p:cNvPr>
          <p:cNvSpPr/>
          <p:nvPr/>
        </p:nvSpPr>
        <p:spPr>
          <a:xfrm>
            <a:off x="8712545" y="1029045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C9C3E59-527B-CB45-9537-B44FE70CBBB4}"/>
              </a:ext>
            </a:extLst>
          </p:cNvPr>
          <p:cNvSpPr/>
          <p:nvPr/>
        </p:nvSpPr>
        <p:spPr>
          <a:xfrm>
            <a:off x="8709157" y="1029229"/>
            <a:ext cx="371631" cy="592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B7556C-78C6-4B4D-8432-44A841D1C24A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8EF052-83D4-7642-9C9C-A2957693230A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FD09F71-5431-C440-84BC-A0D7E4DE863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hord 50">
              <a:extLst>
                <a:ext uri="{FF2B5EF4-FFF2-40B4-BE49-F238E27FC236}">
                  <a16:creationId xmlns:a16="http://schemas.microsoft.com/office/drawing/2014/main" id="{1108C9AF-9855-7045-8280-E38DE649CF60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8C6C29-4074-BB48-BF96-B05F1985E12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0213CD-3DF6-4E4A-A2C0-80828EC96E37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87C213-94CA-1F41-8628-73C0BB108BD3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0B8867F-DCC7-824A-9311-E8E28170A5C2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3E4DB3-90AF-DB49-B243-7D54080576DD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Isosceles Triangle 88">
            <a:extLst>
              <a:ext uri="{FF2B5EF4-FFF2-40B4-BE49-F238E27FC236}">
                <a16:creationId xmlns:a16="http://schemas.microsoft.com/office/drawing/2014/main" id="{24A1CD2D-C4D2-BA40-BD14-8DBA5F88B1AE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B035E9-4798-874B-8066-3868D52BDDE4}"/>
              </a:ext>
            </a:extLst>
          </p:cNvPr>
          <p:cNvSpPr/>
          <p:nvPr/>
        </p:nvSpPr>
        <p:spPr>
          <a:xfrm>
            <a:off x="4146009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2BF00B-C085-2B47-90A5-113DF46632D3}"/>
              </a:ext>
            </a:extLst>
          </p:cNvPr>
          <p:cNvSpPr/>
          <p:nvPr/>
        </p:nvSpPr>
        <p:spPr>
          <a:xfrm>
            <a:off x="7111836" y="2095931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25E6A8-CFBC-4742-A993-6139E1ABC9D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15540B-E745-6A4D-A0D1-35B99D3A85D0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8AFC69-36D9-CB49-A920-6A288162672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48DD5B-AB9B-814E-991E-E8771F1134D1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9B03BA-B03A-C149-A690-E6F353116A3D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D3F75A-3EAA-4846-84E1-44F2040EB883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1D8978-0E68-0B4E-8774-A130C08837EA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0DFB130-1A01-E144-83B9-9F9D6774020B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Process 293">
            <a:extLst>
              <a:ext uri="{FF2B5EF4-FFF2-40B4-BE49-F238E27FC236}">
                <a16:creationId xmlns:a16="http://schemas.microsoft.com/office/drawing/2014/main" id="{CE23C110-1707-5441-A591-3C2B37837515}"/>
              </a:ext>
            </a:extLst>
          </p:cNvPr>
          <p:cNvSpPr/>
          <p:nvPr/>
        </p:nvSpPr>
        <p:spPr>
          <a:xfrm>
            <a:off x="9678773" y="2231960"/>
            <a:ext cx="180954" cy="4102925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5C4E9F0-1505-ED41-8627-35E325A2928F}"/>
              </a:ext>
            </a:extLst>
          </p:cNvPr>
          <p:cNvSpPr txBox="1"/>
          <p:nvPr/>
        </p:nvSpPr>
        <p:spPr>
          <a:xfrm>
            <a:off x="1040597" y="6440615"/>
            <a:ext cx="4103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Failed packets will be taken to retry in the next upload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91ED13-D03D-DC40-AD42-15BFD763B2D2}"/>
              </a:ext>
            </a:extLst>
          </p:cNvPr>
          <p:cNvSpPr/>
          <p:nvPr/>
        </p:nvSpPr>
        <p:spPr>
          <a:xfrm>
            <a:off x="1074463" y="1840310"/>
            <a:ext cx="8775183" cy="4164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	Packet ID		       			Upload Status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B9A72B-23EF-8E46-BAEE-8B264A47C3C2}"/>
              </a:ext>
            </a:extLst>
          </p:cNvPr>
          <p:cNvSpPr txBox="1"/>
          <p:nvPr/>
        </p:nvSpPr>
        <p:spPr>
          <a:xfrm>
            <a:off x="1973050" y="240871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A1E7ED-BDA0-9D44-ADE5-FBC6EF521EF9}"/>
              </a:ext>
            </a:extLst>
          </p:cNvPr>
          <p:cNvCxnSpPr>
            <a:cxnSpLocks/>
          </p:cNvCxnSpPr>
          <p:nvPr/>
        </p:nvCxnSpPr>
        <p:spPr>
          <a:xfrm>
            <a:off x="1098710" y="2883397"/>
            <a:ext cx="85800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05018A0-7755-0149-8108-DCFEC7A59EBE}"/>
              </a:ext>
            </a:extLst>
          </p:cNvPr>
          <p:cNvSpPr txBox="1"/>
          <p:nvPr/>
        </p:nvSpPr>
        <p:spPr>
          <a:xfrm>
            <a:off x="6579440" y="240871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Success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4E4F446-4D99-4647-B663-73556349CB90}"/>
              </a:ext>
            </a:extLst>
          </p:cNvPr>
          <p:cNvSpPr txBox="1"/>
          <p:nvPr/>
        </p:nvSpPr>
        <p:spPr>
          <a:xfrm>
            <a:off x="1973050" y="311571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DFA765-7CE5-AD4F-892C-8D00F51FCA5A}"/>
              </a:ext>
            </a:extLst>
          </p:cNvPr>
          <p:cNvCxnSpPr>
            <a:cxnSpLocks/>
          </p:cNvCxnSpPr>
          <p:nvPr/>
        </p:nvCxnSpPr>
        <p:spPr>
          <a:xfrm>
            <a:off x="1098710" y="3590400"/>
            <a:ext cx="85800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259A8CD-9EFA-8C47-ABE0-3F0FD10F82CF}"/>
              </a:ext>
            </a:extLst>
          </p:cNvPr>
          <p:cNvSpPr txBox="1"/>
          <p:nvPr/>
        </p:nvSpPr>
        <p:spPr>
          <a:xfrm>
            <a:off x="6579440" y="3115716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4E7324-FDC0-C74F-BDFE-534E258E5220}"/>
              </a:ext>
            </a:extLst>
          </p:cNvPr>
          <p:cNvSpPr txBox="1"/>
          <p:nvPr/>
        </p:nvSpPr>
        <p:spPr>
          <a:xfrm>
            <a:off x="1973050" y="3845415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A030FB5-4E88-7E45-A1FF-4AAF63B4C598}"/>
              </a:ext>
            </a:extLst>
          </p:cNvPr>
          <p:cNvCxnSpPr>
            <a:cxnSpLocks/>
          </p:cNvCxnSpPr>
          <p:nvPr/>
        </p:nvCxnSpPr>
        <p:spPr>
          <a:xfrm>
            <a:off x="1098710" y="4320099"/>
            <a:ext cx="85800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2BE6B4F-F4A7-6043-860D-2A74DD52B8FE}"/>
              </a:ext>
            </a:extLst>
          </p:cNvPr>
          <p:cNvSpPr txBox="1"/>
          <p:nvPr/>
        </p:nvSpPr>
        <p:spPr>
          <a:xfrm>
            <a:off x="6579440" y="384541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Success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68655EA-6941-F743-9C66-5DD56A87599C}"/>
              </a:ext>
            </a:extLst>
          </p:cNvPr>
          <p:cNvSpPr txBox="1"/>
          <p:nvPr/>
        </p:nvSpPr>
        <p:spPr>
          <a:xfrm>
            <a:off x="1973050" y="4568810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6CD1724-DEBB-1247-8563-3508B09B99D6}"/>
              </a:ext>
            </a:extLst>
          </p:cNvPr>
          <p:cNvCxnSpPr>
            <a:cxnSpLocks/>
          </p:cNvCxnSpPr>
          <p:nvPr/>
        </p:nvCxnSpPr>
        <p:spPr>
          <a:xfrm>
            <a:off x="1098710" y="5043494"/>
            <a:ext cx="85800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9EB0660-6E9E-1147-A553-498C819158F0}"/>
              </a:ext>
            </a:extLst>
          </p:cNvPr>
          <p:cNvSpPr txBox="1"/>
          <p:nvPr/>
        </p:nvSpPr>
        <p:spPr>
          <a:xfrm>
            <a:off x="6579440" y="4568810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Failure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8F432D-63A2-8249-AA59-401E7F708CC9}"/>
              </a:ext>
            </a:extLst>
          </p:cNvPr>
          <p:cNvSpPr txBox="1"/>
          <p:nvPr/>
        </p:nvSpPr>
        <p:spPr>
          <a:xfrm>
            <a:off x="1973050" y="5283265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C739CE-753E-DC48-95F5-AA6BB25F4BA5}"/>
              </a:ext>
            </a:extLst>
          </p:cNvPr>
          <p:cNvCxnSpPr>
            <a:cxnSpLocks/>
          </p:cNvCxnSpPr>
          <p:nvPr/>
        </p:nvCxnSpPr>
        <p:spPr>
          <a:xfrm>
            <a:off x="1098710" y="5757949"/>
            <a:ext cx="86443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7A4E246-E99F-7C43-B073-536557B66B1D}"/>
              </a:ext>
            </a:extLst>
          </p:cNvPr>
          <p:cNvSpPr txBox="1"/>
          <p:nvPr/>
        </p:nvSpPr>
        <p:spPr>
          <a:xfrm>
            <a:off x="6579440" y="5283265"/>
            <a:ext cx="676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Failure</a:t>
            </a:r>
          </a:p>
          <a:p>
            <a:endParaRPr lang="en-US" sz="1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651849-B621-094E-9F2C-0D457E0EE588}"/>
              </a:ext>
            </a:extLst>
          </p:cNvPr>
          <p:cNvCxnSpPr>
            <a:cxnSpLocks/>
          </p:cNvCxnSpPr>
          <p:nvPr/>
        </p:nvCxnSpPr>
        <p:spPr>
          <a:xfrm>
            <a:off x="9851267" y="1836203"/>
            <a:ext cx="0" cy="450798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2718D9-409D-DE48-952B-9A0B378F0F8C}"/>
              </a:ext>
            </a:extLst>
          </p:cNvPr>
          <p:cNvSpPr txBox="1"/>
          <p:nvPr/>
        </p:nvSpPr>
        <p:spPr>
          <a:xfrm>
            <a:off x="1973050" y="586950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B65A64-1475-EC4B-9BE7-CD5E08B83982}"/>
              </a:ext>
            </a:extLst>
          </p:cNvPr>
          <p:cNvCxnSpPr>
            <a:cxnSpLocks/>
          </p:cNvCxnSpPr>
          <p:nvPr/>
        </p:nvCxnSpPr>
        <p:spPr>
          <a:xfrm>
            <a:off x="1064842" y="6344185"/>
            <a:ext cx="39626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5953083-D0F5-3E40-9201-1C84E44B30DD}"/>
              </a:ext>
            </a:extLst>
          </p:cNvPr>
          <p:cNvSpPr txBox="1"/>
          <p:nvPr/>
        </p:nvSpPr>
        <p:spPr>
          <a:xfrm>
            <a:off x="6579440" y="5869501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Failure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C7E8BF-6046-1F49-9542-EE7433EE3838}"/>
              </a:ext>
            </a:extLst>
          </p:cNvPr>
          <p:cNvCxnSpPr>
            <a:cxnSpLocks/>
          </p:cNvCxnSpPr>
          <p:nvPr/>
        </p:nvCxnSpPr>
        <p:spPr>
          <a:xfrm>
            <a:off x="878578" y="7092539"/>
            <a:ext cx="3973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1040337-2780-624D-9736-E97471902FE0}"/>
              </a:ext>
            </a:extLst>
          </p:cNvPr>
          <p:cNvCxnSpPr>
            <a:cxnSpLocks/>
          </p:cNvCxnSpPr>
          <p:nvPr/>
        </p:nvCxnSpPr>
        <p:spPr>
          <a:xfrm>
            <a:off x="878578" y="7806994"/>
            <a:ext cx="39626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D885470-C0CF-0E45-8D8F-61017D665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2619A0C-5721-944B-BF99-A798588CD37D}"/>
              </a:ext>
            </a:extLst>
          </p:cNvPr>
          <p:cNvSpPr txBox="1"/>
          <p:nvPr/>
        </p:nvSpPr>
        <p:spPr>
          <a:xfrm>
            <a:off x="1040597" y="1189400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Upload Packet</a:t>
            </a:r>
            <a:endParaRPr lang="en-US" sz="12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06C8615-26C1-B946-9161-712A7C89EC66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466B218-5839-7C48-BA19-86A1FDC9FB47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326978-4B7A-C541-884E-8523BF018596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8FD18BC-822B-F44F-9049-F376C156C0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EFE79-9BB5-9540-AFA5-450B82648F82}"/>
              </a:ext>
            </a:extLst>
          </p:cNvPr>
          <p:cNvCxnSpPr>
            <a:cxnSpLocks/>
          </p:cNvCxnSpPr>
          <p:nvPr/>
        </p:nvCxnSpPr>
        <p:spPr>
          <a:xfrm flipH="1">
            <a:off x="1089682" y="6334885"/>
            <a:ext cx="870859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E0D841-09AD-A547-8E72-B77678DFE7F5}"/>
              </a:ext>
            </a:extLst>
          </p:cNvPr>
          <p:cNvCxnSpPr>
            <a:cxnSpLocks/>
          </p:cNvCxnSpPr>
          <p:nvPr/>
        </p:nvCxnSpPr>
        <p:spPr>
          <a:xfrm>
            <a:off x="1089277" y="1836203"/>
            <a:ext cx="0" cy="450798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294">
            <a:extLst>
              <a:ext uri="{FF2B5EF4-FFF2-40B4-BE49-F238E27FC236}">
                <a16:creationId xmlns:a16="http://schemas.microsoft.com/office/drawing/2014/main" id="{B341C915-4CBA-BD4F-8CDF-3239441A130F}"/>
              </a:ext>
            </a:extLst>
          </p:cNvPr>
          <p:cNvSpPr/>
          <p:nvPr/>
        </p:nvSpPr>
        <p:spPr>
          <a:xfrm>
            <a:off x="9695706" y="2259283"/>
            <a:ext cx="146814" cy="11881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Process 295">
            <a:extLst>
              <a:ext uri="{FF2B5EF4-FFF2-40B4-BE49-F238E27FC236}">
                <a16:creationId xmlns:a16="http://schemas.microsoft.com/office/drawing/2014/main" id="{27EDE59E-A1CA-2847-8077-E03294B2A1DC}"/>
              </a:ext>
            </a:extLst>
          </p:cNvPr>
          <p:cNvSpPr/>
          <p:nvPr/>
        </p:nvSpPr>
        <p:spPr>
          <a:xfrm>
            <a:off x="9695706" y="6227132"/>
            <a:ext cx="146814" cy="11881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298">
            <a:extLst>
              <a:ext uri="{FF2B5EF4-FFF2-40B4-BE49-F238E27FC236}">
                <a16:creationId xmlns:a16="http://schemas.microsoft.com/office/drawing/2014/main" id="{EF47D16D-209F-C54C-8F31-8B8D41A2F39C}"/>
              </a:ext>
            </a:extLst>
          </p:cNvPr>
          <p:cNvSpPr/>
          <p:nvPr/>
        </p:nvSpPr>
        <p:spPr>
          <a:xfrm>
            <a:off x="9690953" y="2707450"/>
            <a:ext cx="156320" cy="1736106"/>
          </a:xfrm>
          <a:prstGeom prst="flowChartProcess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88">
            <a:extLst>
              <a:ext uri="{FF2B5EF4-FFF2-40B4-BE49-F238E27FC236}">
                <a16:creationId xmlns:a16="http://schemas.microsoft.com/office/drawing/2014/main" id="{25A1FB9C-DCB8-C247-A00E-E920BB58C423}"/>
              </a:ext>
            </a:extLst>
          </p:cNvPr>
          <p:cNvSpPr/>
          <p:nvPr/>
        </p:nvSpPr>
        <p:spPr>
          <a:xfrm rot="10800000">
            <a:off x="9743077" y="230135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88">
            <a:extLst>
              <a:ext uri="{FF2B5EF4-FFF2-40B4-BE49-F238E27FC236}">
                <a16:creationId xmlns:a16="http://schemas.microsoft.com/office/drawing/2014/main" id="{D80E8275-A3E5-9440-AD88-89384805F1EF}"/>
              </a:ext>
            </a:extLst>
          </p:cNvPr>
          <p:cNvSpPr/>
          <p:nvPr/>
        </p:nvSpPr>
        <p:spPr>
          <a:xfrm>
            <a:off x="9743156" y="626759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7EA8E2-8859-7A46-8532-563D96FA1FE8}"/>
              </a:ext>
            </a:extLst>
          </p:cNvPr>
          <p:cNvSpPr txBox="1"/>
          <p:nvPr/>
        </p:nvSpPr>
        <p:spPr>
          <a:xfrm>
            <a:off x="4321670" y="1215080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Upload Packet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0CB95B-DDAA-E24D-9577-4FAF3BFC9EC3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ACDFFA2-FB24-EB4B-AB91-BF6E72D89983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B3D734D-74C4-0943-B229-654BAD7EC7EF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Chord 73">
              <a:extLst>
                <a:ext uri="{FF2B5EF4-FFF2-40B4-BE49-F238E27FC236}">
                  <a16:creationId xmlns:a16="http://schemas.microsoft.com/office/drawing/2014/main" id="{A61EBE7E-697E-FF45-AEA9-4303DA701746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D607AA-91B0-2A43-8F93-FEAF06985D01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C84B279-4E48-3A43-8831-450A42E2FA59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A59DE23-B990-4242-BCE9-0A60BDE87890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6AACC28-2002-9646-8E1D-DE6265D46EBA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BB2A62-4864-B940-BD5A-0ED904DDF1D2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Isosceles Triangle 88">
            <a:extLst>
              <a:ext uri="{FF2B5EF4-FFF2-40B4-BE49-F238E27FC236}">
                <a16:creationId xmlns:a16="http://schemas.microsoft.com/office/drawing/2014/main" id="{203AC152-3F76-5D49-A946-9D33471980BA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56DA4-6418-404D-841A-BA408A341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80" y="1601113"/>
            <a:ext cx="158400" cy="158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5913D4F-434C-FD48-A2B3-B0D5BBD3F8FC}"/>
              </a:ext>
            </a:extLst>
          </p:cNvPr>
          <p:cNvSpPr txBox="1"/>
          <p:nvPr/>
        </p:nvSpPr>
        <p:spPr>
          <a:xfrm>
            <a:off x="9054491" y="1550091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Export to csv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69B951-C712-D540-A683-6F8ED4A4A3FC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343021-31AE-AE4C-926F-6DEC9C4DC7DA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07D3E7-53D2-E64D-B426-B07BCEAF1796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541C15-FCE3-BF40-9A8D-A7CA0EC60932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F7E2D4-3DF1-CD46-B22A-5FBD7F1C08F2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5D5711-7249-424F-810F-AD8B643C7C1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3ECDB5D-39F3-344B-B3F6-A88C605B4F80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260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Scan your eye on the iris scanner.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547283" y="29636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248075" y="29636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547283" y="36384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248075" y="36384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D38DC-E0DA-1C4A-97A7-3662BF632872}"/>
              </a:ext>
            </a:extLst>
          </p:cNvPr>
          <p:cNvGrpSpPr/>
          <p:nvPr/>
        </p:nvGrpSpPr>
        <p:grpSpPr>
          <a:xfrm>
            <a:off x="6619665" y="3188299"/>
            <a:ext cx="710960" cy="323302"/>
            <a:chOff x="4913896" y="2373330"/>
            <a:chExt cx="3199838" cy="1428108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E8B09D-B82B-3540-AB22-DB175111D22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90F96F-3AFC-DD4E-B237-EBE2C228531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01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2567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Bring your face near the camera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547283" y="29636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248075" y="29636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547283" y="36384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248075" y="36384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ED4F02B-F24E-5A48-8132-38372457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07" y="3088798"/>
            <a:ext cx="472843" cy="56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80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516487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4128CE-FF04-6D4C-BA93-106261B74CCD}"/>
              </a:ext>
            </a:extLst>
          </p:cNvPr>
          <p:cNvSpPr/>
          <p:nvPr/>
        </p:nvSpPr>
        <p:spPr>
          <a:xfrm>
            <a:off x="6464725" y="2882484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FB2CE-DD0A-9F4D-A0DD-63E78A5CAEBA}"/>
              </a:ext>
            </a:extLst>
          </p:cNvPr>
          <p:cNvSpPr txBox="1"/>
          <p:nvPr/>
        </p:nvSpPr>
        <p:spPr>
          <a:xfrm>
            <a:off x="7946982" y="318886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Reset 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73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your password.</a:t>
            </a:r>
          </a:p>
        </p:txBody>
      </p:sp>
    </p:spTree>
    <p:extLst>
      <p:ext uri="{BB962C8B-B14F-4D97-AF65-F5344CB8AC3E}">
        <p14:creationId xmlns:p14="http://schemas.microsoft.com/office/powerpoint/2010/main" val="70095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F0F4B6F-AA60-834A-BDCC-EA2809234E2E}"/>
              </a:ext>
            </a:extLst>
          </p:cNvPr>
          <p:cNvSpPr txBox="1"/>
          <p:nvPr/>
        </p:nvSpPr>
        <p:spPr>
          <a:xfrm>
            <a:off x="6353691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A92CF0B-96BE-794B-8BFF-97F586D04408}"/>
              </a:ext>
            </a:extLst>
          </p:cNvPr>
          <p:cNvSpPr/>
          <p:nvPr/>
        </p:nvSpPr>
        <p:spPr>
          <a:xfrm>
            <a:off x="7791104" y="33732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5ECCFC-54BE-544B-B9F1-AB0C715FB33D}"/>
              </a:ext>
            </a:extLst>
          </p:cNvPr>
          <p:cNvSpPr/>
          <p:nvPr/>
        </p:nvSpPr>
        <p:spPr>
          <a:xfrm>
            <a:off x="6462694" y="29132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9BE816-50CA-004F-AF39-8484953AC4C6}"/>
              </a:ext>
            </a:extLst>
          </p:cNvPr>
          <p:cNvSpPr/>
          <p:nvPr/>
        </p:nvSpPr>
        <p:spPr>
          <a:xfrm>
            <a:off x="6463510" y="33732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C56F4-DBCB-654B-817C-79BA797BB48E}"/>
              </a:ext>
            </a:extLst>
          </p:cNvPr>
          <p:cNvSpPr txBox="1"/>
          <p:nvPr/>
        </p:nvSpPr>
        <p:spPr>
          <a:xfrm>
            <a:off x="6402053" y="3694043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0BFE88-108C-E04B-BA66-56653A6E29C2}"/>
              </a:ext>
            </a:extLst>
          </p:cNvPr>
          <p:cNvSpPr/>
          <p:nvPr/>
        </p:nvSpPr>
        <p:spPr>
          <a:xfrm>
            <a:off x="759815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F1A75-B6FB-7142-AB7F-99C1FB63C8F7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B1CDA-4FD9-BC42-A809-C8DA5CCF6C0E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A6C56-A7AB-9248-9B21-CA064E0A37F0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DCD890-A088-1B4A-9492-FCBF5361F802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7FE270-E971-4B4F-B1FC-8BD4C568E6C9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3FDCF9-0598-2345-B1A9-6EC5FC90F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934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OTP.</a:t>
            </a:r>
          </a:p>
        </p:txBody>
      </p:sp>
    </p:spTree>
    <p:extLst>
      <p:ext uri="{BB962C8B-B14F-4D97-AF65-F5344CB8AC3E}">
        <p14:creationId xmlns:p14="http://schemas.microsoft.com/office/powerpoint/2010/main" val="21541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C80EB1-35B6-354D-8B28-73B1E338FAC8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7E044A-CBAB-8444-B1DE-40FC3460EC68}"/>
              </a:ext>
            </a:extLst>
          </p:cNvPr>
          <p:cNvSpPr txBox="1"/>
          <p:nvPr/>
        </p:nvSpPr>
        <p:spPr>
          <a:xfrm>
            <a:off x="1417321" y="3818873"/>
            <a:ext cx="808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Please provide your biometrics through </a:t>
            </a:r>
            <a:r>
              <a:rPr lang="en-IN" u="sng" dirty="0"/>
              <a:t>Onboard User</a:t>
            </a:r>
            <a:r>
              <a:rPr lang="en-IN" dirty="0"/>
              <a:t> in order to see the dashboard</a:t>
            </a:r>
            <a:endParaRPr lang="en-US" sz="16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D30A6B-AC68-B04D-9FFF-8A5BA1CB6CA3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A8D435-53C0-7444-9B59-F456F7A9F434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EA3E63-27A6-6540-B25E-85002E87371A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hord 42">
              <a:extLst>
                <a:ext uri="{FF2B5EF4-FFF2-40B4-BE49-F238E27FC236}">
                  <a16:creationId xmlns:a16="http://schemas.microsoft.com/office/drawing/2014/main" id="{75DE017F-39B3-3F4C-ACA8-69937DED8CEF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B5E052-EA67-774D-A772-2CAE59D27312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9D794E-4444-B445-8659-12A8FA28CB7F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8E068C-2DBD-4C4D-B803-54740F5963D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BFC9C6-FD82-4A40-B217-07658FA68FF4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084974-2E99-5649-83DE-DF92DDBF256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Isosceles Triangle 88">
            <a:extLst>
              <a:ext uri="{FF2B5EF4-FFF2-40B4-BE49-F238E27FC236}">
                <a16:creationId xmlns:a16="http://schemas.microsoft.com/office/drawing/2014/main" id="{E17DD22C-D1AC-584C-9CBC-0DA1EA385EBD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F61041C-0964-804D-B328-D7B35C36A846}"/>
              </a:ext>
            </a:extLst>
          </p:cNvPr>
          <p:cNvSpPr/>
          <p:nvPr/>
        </p:nvSpPr>
        <p:spPr>
          <a:xfrm>
            <a:off x="10369058" y="3427450"/>
            <a:ext cx="1657627" cy="1733485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Once the user clicks on Onboard User and provides biometrics for local storage, he will get access to new registration, correction, update and lost UIN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47CE498-F55C-6841-ADFF-D7EED1FE0D10}"/>
              </a:ext>
            </a:extLst>
          </p:cNvPr>
          <p:cNvCxnSpPr>
            <a:cxnSpLocks/>
          </p:cNvCxnSpPr>
          <p:nvPr/>
        </p:nvCxnSpPr>
        <p:spPr>
          <a:xfrm rot="10800000">
            <a:off x="5947911" y="4188205"/>
            <a:ext cx="4443696" cy="134580"/>
          </a:xfrm>
          <a:prstGeom prst="bentConnector3">
            <a:avLst>
              <a:gd name="adj1" fmla="val 99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0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21670" y="1215080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Onboard User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21E9DB-09FF-F64D-A2E0-626B12BB3D2D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739010-EA4E-844B-8603-79C5B6071CA1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42A428-EF68-EB4D-89A2-174F2C576ECE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F689137-0028-6146-9D56-5C8CC27DF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1A81D7C-0AE8-6549-9CE4-365B9825F347}"/>
              </a:ext>
            </a:extLst>
          </p:cNvPr>
          <p:cNvSpPr txBox="1"/>
          <p:nvPr/>
        </p:nvSpPr>
        <p:spPr>
          <a:xfrm>
            <a:off x="4950298" y="454866"/>
            <a:ext cx="141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376281312372383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623F78-4DC9-D04B-8A0C-F355B80EB4A8}"/>
              </a:ext>
            </a:extLst>
          </p:cNvPr>
          <p:cNvSpPr txBox="1"/>
          <p:nvPr/>
        </p:nvSpPr>
        <p:spPr>
          <a:xfrm>
            <a:off x="2413839" y="4548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Registration Centre ID	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A6BB65-D6AD-F744-8559-FEBB07E496D3}"/>
              </a:ext>
            </a:extLst>
          </p:cNvPr>
          <p:cNvSpPr txBox="1"/>
          <p:nvPr/>
        </p:nvSpPr>
        <p:spPr>
          <a:xfrm>
            <a:off x="4952676" y="712265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0CE942-68C7-F44B-B98B-9EB5A78BBC9C}"/>
              </a:ext>
            </a:extLst>
          </p:cNvPr>
          <p:cNvSpPr txBox="1"/>
          <p:nvPr/>
        </p:nvSpPr>
        <p:spPr>
          <a:xfrm>
            <a:off x="2413839" y="72433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Machine ID		: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6E352A7-89F4-A646-B3F9-2FD74737A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EE2D6F9-4F23-E34C-923E-EC41E6C4B14E}"/>
              </a:ext>
            </a:extLst>
          </p:cNvPr>
          <p:cNvSpPr txBox="1"/>
          <p:nvPr/>
        </p:nvSpPr>
        <p:spPr>
          <a:xfrm>
            <a:off x="1040597" y="118940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Onboard User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E937842-602A-B34A-B3B8-244FEA88917C}"/>
              </a:ext>
            </a:extLst>
          </p:cNvPr>
          <p:cNvCxnSpPr>
            <a:cxnSpLocks/>
          </p:cNvCxnSpPr>
          <p:nvPr/>
        </p:nvCxnSpPr>
        <p:spPr>
          <a:xfrm>
            <a:off x="961706" y="7092539"/>
            <a:ext cx="3973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C92267D6-3333-2645-B343-0EBA9EEFC26F}"/>
              </a:ext>
            </a:extLst>
          </p:cNvPr>
          <p:cNvSpPr txBox="1"/>
          <p:nvPr/>
        </p:nvSpPr>
        <p:spPr>
          <a:xfrm>
            <a:off x="930448" y="1547759"/>
            <a:ext cx="442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Biometrics Exception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62C655A-AEBC-7C40-8A68-899BB5E0FF9E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6646D8-5398-1848-84F1-54658AB07CB0}"/>
              </a:ext>
            </a:extLst>
          </p:cNvPr>
          <p:cNvSpPr txBox="1"/>
          <p:nvPr/>
        </p:nvSpPr>
        <p:spPr>
          <a:xfrm>
            <a:off x="4962338" y="194887"/>
            <a:ext cx="153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User_Name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8F00DF-E9D7-724E-BFA7-031360133DAB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CE41B3-9FAE-8249-ADB4-05C72621EBCE}"/>
              </a:ext>
            </a:extLst>
          </p:cNvPr>
          <p:cNvSpPr txBox="1"/>
          <p:nvPr/>
        </p:nvSpPr>
        <p:spPr>
          <a:xfrm>
            <a:off x="9257646" y="6418173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38E31F1-C848-6F47-BE9D-8C5315BF04CC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BA0CE88-6634-3047-A0DF-F49F714D83DD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275BE97-688D-214F-9477-E5C1AFD75C04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ord 154">
              <a:extLst>
                <a:ext uri="{FF2B5EF4-FFF2-40B4-BE49-F238E27FC236}">
                  <a16:creationId xmlns:a16="http://schemas.microsoft.com/office/drawing/2014/main" id="{ADB68405-9107-9545-BFFE-2C67C2601DB2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FBA5FA0-6C20-9A4A-9AE2-815CCFC142F6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497C83E-95B6-034A-BB6F-DFEB148E581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AAC97EB-E1BA-1848-9037-307D94B1F4E6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0EA5480-E117-1F4B-97A7-0A27E91ABCF3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902FA3D-D351-ED44-BCD1-4B0C1D436B1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Isosceles Triangle 88">
            <a:extLst>
              <a:ext uri="{FF2B5EF4-FFF2-40B4-BE49-F238E27FC236}">
                <a16:creationId xmlns:a16="http://schemas.microsoft.com/office/drawing/2014/main" id="{9040873A-3E09-6E49-A142-CD3E4C362548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88BA117-5176-E64D-B4BD-351F707661EF}"/>
              </a:ext>
            </a:extLst>
          </p:cNvPr>
          <p:cNvGrpSpPr/>
          <p:nvPr/>
        </p:nvGrpSpPr>
        <p:grpSpPr>
          <a:xfrm>
            <a:off x="1075602" y="2023498"/>
            <a:ext cx="1535690" cy="1332792"/>
            <a:chOff x="4773032" y="3418454"/>
            <a:chExt cx="1535690" cy="133279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2E7247F-B4A7-D241-9A4E-2D6BC262B781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90" name="Round Same Side Corner Rectangle 89">
                <a:extLst>
                  <a:ext uri="{FF2B5EF4-FFF2-40B4-BE49-F238E27FC236}">
                    <a16:creationId xmlns:a16="http://schemas.microsoft.com/office/drawing/2014/main" id="{FE57C578-2C09-A24F-B250-68D29309DC64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4A2BFFD8-D3FF-CF44-A4AD-4DA7C6DFD0D4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 Same Side Corner Rectangle 91">
                <a:extLst>
                  <a:ext uri="{FF2B5EF4-FFF2-40B4-BE49-F238E27FC236}">
                    <a16:creationId xmlns:a16="http://schemas.microsoft.com/office/drawing/2014/main" id="{2FECF1BD-85E9-E242-A475-8488EB66712E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 Same Side Corner Rectangle 92">
                <a:extLst>
                  <a:ext uri="{FF2B5EF4-FFF2-40B4-BE49-F238E27FC236}">
                    <a16:creationId xmlns:a16="http://schemas.microsoft.com/office/drawing/2014/main" id="{FE205C8B-CC5A-7749-BD41-D48905B38D8C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245047C-FE39-4642-B552-A96E5071FD74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Flowchart: Process 206">
              <a:extLst>
                <a:ext uri="{FF2B5EF4-FFF2-40B4-BE49-F238E27FC236}">
                  <a16:creationId xmlns:a16="http://schemas.microsoft.com/office/drawing/2014/main" id="{131A918F-A94B-E944-8376-C71B3FA7CC62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BCAA70-7A5D-D542-9DA7-A7F43BAF5C0A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3CAAA59-3505-6E47-9179-51EAD2575C72}"/>
              </a:ext>
            </a:extLst>
          </p:cNvPr>
          <p:cNvGrpSpPr/>
          <p:nvPr/>
        </p:nvGrpSpPr>
        <p:grpSpPr>
          <a:xfrm>
            <a:off x="3115151" y="2028875"/>
            <a:ext cx="1535690" cy="1338668"/>
            <a:chOff x="7529289" y="3405168"/>
            <a:chExt cx="1535690" cy="133866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F883FDC-3B19-B247-9DDC-6937EB5F9AAB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9" name="Round Same Side Corner Rectangle 98">
                <a:extLst>
                  <a:ext uri="{FF2B5EF4-FFF2-40B4-BE49-F238E27FC236}">
                    <a16:creationId xmlns:a16="http://schemas.microsoft.com/office/drawing/2014/main" id="{9B347362-32C8-324F-A075-D87DFBB8DBFE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 Same Side Corner Rectangle 99">
                <a:extLst>
                  <a:ext uri="{FF2B5EF4-FFF2-40B4-BE49-F238E27FC236}">
                    <a16:creationId xmlns:a16="http://schemas.microsoft.com/office/drawing/2014/main" id="{D22F1D80-0E45-EF44-A41D-D1252ECCF5AA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02" name="Round Same Side Corner Rectangle 101">
                <a:extLst>
                  <a:ext uri="{FF2B5EF4-FFF2-40B4-BE49-F238E27FC236}">
                    <a16:creationId xmlns:a16="http://schemas.microsoft.com/office/drawing/2014/main" id="{5E5F4317-43F5-0649-B6C5-48123145E876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03" name="Round Same Side Corner Rectangle 102">
                <a:extLst>
                  <a:ext uri="{FF2B5EF4-FFF2-40B4-BE49-F238E27FC236}">
                    <a16:creationId xmlns:a16="http://schemas.microsoft.com/office/drawing/2014/main" id="{EC7AD1CB-CD92-1441-9CD3-C087B339B36E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B7791E3F-4FEC-B94C-80AC-D3FFAD51CBED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lowchart: Process 7">
              <a:extLst>
                <a:ext uri="{FF2B5EF4-FFF2-40B4-BE49-F238E27FC236}">
                  <a16:creationId xmlns:a16="http://schemas.microsoft.com/office/drawing/2014/main" id="{16F51992-E5E9-5B45-9D68-605B45AA170A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724160-5564-474A-BD6D-D38DEF9DD239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5" name="Round Same Side Corner Rectangle 104">
            <a:extLst>
              <a:ext uri="{FF2B5EF4-FFF2-40B4-BE49-F238E27FC236}">
                <a16:creationId xmlns:a16="http://schemas.microsoft.com/office/drawing/2014/main" id="{21B3D9F0-0EE4-F143-821D-9EC315540B7A}"/>
              </a:ext>
            </a:extLst>
          </p:cNvPr>
          <p:cNvSpPr/>
          <p:nvPr/>
        </p:nvSpPr>
        <p:spPr>
          <a:xfrm>
            <a:off x="3871847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Process 206">
            <a:extLst>
              <a:ext uri="{FF2B5EF4-FFF2-40B4-BE49-F238E27FC236}">
                <a16:creationId xmlns:a16="http://schemas.microsoft.com/office/drawing/2014/main" id="{93C15816-1460-CF4F-834F-81FCDEFE136B}"/>
              </a:ext>
            </a:extLst>
          </p:cNvPr>
          <p:cNvSpPr/>
          <p:nvPr/>
        </p:nvSpPr>
        <p:spPr>
          <a:xfrm>
            <a:off x="5064420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47C0A8-B632-EF4F-A1B3-98E6C5CC11AC}"/>
              </a:ext>
            </a:extLst>
          </p:cNvPr>
          <p:cNvSpPr txBox="1"/>
          <p:nvPr/>
        </p:nvSpPr>
        <p:spPr>
          <a:xfrm>
            <a:off x="4798259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A21B19-A3C3-764B-8E29-41263EF16029}"/>
              </a:ext>
            </a:extLst>
          </p:cNvPr>
          <p:cNvGrpSpPr/>
          <p:nvPr/>
        </p:nvGrpSpPr>
        <p:grpSpPr>
          <a:xfrm>
            <a:off x="5211542" y="2356361"/>
            <a:ext cx="1233663" cy="560996"/>
            <a:chOff x="4913896" y="2373330"/>
            <a:chExt cx="3199838" cy="1428108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84EE758-9A9F-5246-BEBD-C839F0ED27B8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A3AD3DC-F16D-2344-AE91-D6A9E42D7024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01AB5487-2966-F541-94D4-815078F1F77C}"/>
              </a:ext>
            </a:extLst>
          </p:cNvPr>
          <p:cNvSpPr txBox="1"/>
          <p:nvPr/>
        </p:nvSpPr>
        <p:spPr>
          <a:xfrm>
            <a:off x="7142839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750A212-DFA9-9A47-90C9-7E4D3536B47B}"/>
              </a:ext>
            </a:extLst>
          </p:cNvPr>
          <p:cNvGrpSpPr/>
          <p:nvPr/>
        </p:nvGrpSpPr>
        <p:grpSpPr>
          <a:xfrm>
            <a:off x="7232053" y="2364676"/>
            <a:ext cx="1233663" cy="560996"/>
            <a:chOff x="4913896" y="2373330"/>
            <a:chExt cx="3199838" cy="1428108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4BFFEDD3-910D-2743-88F7-A0A24825DE3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D00A064-5A65-244E-90F2-6E8AA0DBEE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Flowchart: Process 188">
            <a:extLst>
              <a:ext uri="{FF2B5EF4-FFF2-40B4-BE49-F238E27FC236}">
                <a16:creationId xmlns:a16="http://schemas.microsoft.com/office/drawing/2014/main" id="{5E2F4152-1EB2-0C48-93A7-E5AAD4500FEC}"/>
              </a:ext>
            </a:extLst>
          </p:cNvPr>
          <p:cNvSpPr/>
          <p:nvPr/>
        </p:nvSpPr>
        <p:spPr>
          <a:xfrm>
            <a:off x="7103278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21670" y="1215080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Onboard User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21E9DB-09FF-F64D-A2E0-626B12BB3D2D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739010-EA4E-844B-8603-79C5B6071CA1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42A428-EF68-EB4D-89A2-174F2C576ECE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F689137-0028-6146-9D56-5C8CC27DF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1A81D7C-0AE8-6549-9CE4-365B9825F347}"/>
              </a:ext>
            </a:extLst>
          </p:cNvPr>
          <p:cNvSpPr txBox="1"/>
          <p:nvPr/>
        </p:nvSpPr>
        <p:spPr>
          <a:xfrm>
            <a:off x="4950298" y="454866"/>
            <a:ext cx="141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376281312372383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623F78-4DC9-D04B-8A0C-F355B80EB4A8}"/>
              </a:ext>
            </a:extLst>
          </p:cNvPr>
          <p:cNvSpPr txBox="1"/>
          <p:nvPr/>
        </p:nvSpPr>
        <p:spPr>
          <a:xfrm>
            <a:off x="2413839" y="4548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Registration Centre ID	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A6BB65-D6AD-F744-8559-FEBB07E496D3}"/>
              </a:ext>
            </a:extLst>
          </p:cNvPr>
          <p:cNvSpPr txBox="1"/>
          <p:nvPr/>
        </p:nvSpPr>
        <p:spPr>
          <a:xfrm>
            <a:off x="4952676" y="712265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0CE942-68C7-F44B-B98B-9EB5A78BBC9C}"/>
              </a:ext>
            </a:extLst>
          </p:cNvPr>
          <p:cNvSpPr txBox="1"/>
          <p:nvPr/>
        </p:nvSpPr>
        <p:spPr>
          <a:xfrm>
            <a:off x="2413839" y="72433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Machine ID		: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6E352A7-89F4-A646-B3F9-2FD74737A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EE2D6F9-4F23-E34C-923E-EC41E6C4B14E}"/>
              </a:ext>
            </a:extLst>
          </p:cNvPr>
          <p:cNvSpPr txBox="1"/>
          <p:nvPr/>
        </p:nvSpPr>
        <p:spPr>
          <a:xfrm>
            <a:off x="1040597" y="118940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Onboard User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E937842-602A-B34A-B3B8-244FEA88917C}"/>
              </a:ext>
            </a:extLst>
          </p:cNvPr>
          <p:cNvCxnSpPr>
            <a:cxnSpLocks/>
          </p:cNvCxnSpPr>
          <p:nvPr/>
        </p:nvCxnSpPr>
        <p:spPr>
          <a:xfrm>
            <a:off x="961706" y="7092539"/>
            <a:ext cx="3973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F139EA3-A5AA-A74D-BDC0-B07220D6406A}"/>
              </a:ext>
            </a:extLst>
          </p:cNvPr>
          <p:cNvGrpSpPr/>
          <p:nvPr/>
        </p:nvGrpSpPr>
        <p:grpSpPr>
          <a:xfrm>
            <a:off x="1406023" y="2352269"/>
            <a:ext cx="588242" cy="490876"/>
            <a:chOff x="3213327" y="1654140"/>
            <a:chExt cx="1330993" cy="1115375"/>
          </a:xfrm>
        </p:grpSpPr>
        <p:sp>
          <p:nvSpPr>
            <p:cNvPr id="112" name="Round Same Side Corner Rectangle 111">
              <a:extLst>
                <a:ext uri="{FF2B5EF4-FFF2-40B4-BE49-F238E27FC236}">
                  <a16:creationId xmlns:a16="http://schemas.microsoft.com/office/drawing/2014/main" id="{3DBC97F4-C400-0C48-AC57-EA97CD2A5D9B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 Same Side Corner Rectangle 112">
              <a:extLst>
                <a:ext uri="{FF2B5EF4-FFF2-40B4-BE49-F238E27FC236}">
                  <a16:creationId xmlns:a16="http://schemas.microsoft.com/office/drawing/2014/main" id="{65C58534-BA2B-C74D-BD7C-BA1424E63ED4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D5D8A0CC-D3BD-1541-8E96-67ED53651EBB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>
              <a:extLst>
                <a:ext uri="{FF2B5EF4-FFF2-40B4-BE49-F238E27FC236}">
                  <a16:creationId xmlns:a16="http://schemas.microsoft.com/office/drawing/2014/main" id="{9C0832F9-503B-1746-9E84-2F0AB8785496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Flowchart: Process 206">
            <a:extLst>
              <a:ext uri="{FF2B5EF4-FFF2-40B4-BE49-F238E27FC236}">
                <a16:creationId xmlns:a16="http://schemas.microsoft.com/office/drawing/2014/main" id="{7BD3A048-949A-4748-9F65-EF89E9FD6694}"/>
              </a:ext>
            </a:extLst>
          </p:cNvPr>
          <p:cNvSpPr/>
          <p:nvPr/>
        </p:nvSpPr>
        <p:spPr>
          <a:xfrm>
            <a:off x="1031462" y="2004560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48DA76-CDAF-9241-856E-D06063A83EF2}"/>
              </a:ext>
            </a:extLst>
          </p:cNvPr>
          <p:cNvSpPr txBox="1"/>
          <p:nvPr/>
        </p:nvSpPr>
        <p:spPr>
          <a:xfrm>
            <a:off x="970633" y="295586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1F32A3-07A0-5D4E-961C-E3413EA6F53D}"/>
              </a:ext>
            </a:extLst>
          </p:cNvPr>
          <p:cNvSpPr txBox="1"/>
          <p:nvPr/>
        </p:nvSpPr>
        <p:spPr>
          <a:xfrm>
            <a:off x="2533057" y="295586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120" name="Round Same Side Corner Rectangle 119">
            <a:extLst>
              <a:ext uri="{FF2B5EF4-FFF2-40B4-BE49-F238E27FC236}">
                <a16:creationId xmlns:a16="http://schemas.microsoft.com/office/drawing/2014/main" id="{027FD992-AF41-7A4B-8E36-2FBC4F64959D}"/>
              </a:ext>
            </a:extLst>
          </p:cNvPr>
          <p:cNvSpPr/>
          <p:nvPr/>
        </p:nvSpPr>
        <p:spPr>
          <a:xfrm>
            <a:off x="3013284" y="2475793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 Same Side Corner Rectangle 120">
            <a:extLst>
              <a:ext uri="{FF2B5EF4-FFF2-40B4-BE49-F238E27FC236}">
                <a16:creationId xmlns:a16="http://schemas.microsoft.com/office/drawing/2014/main" id="{D80756EC-1B71-924A-BFB3-A5DF3D247A43}"/>
              </a:ext>
            </a:extLst>
          </p:cNvPr>
          <p:cNvSpPr/>
          <p:nvPr/>
        </p:nvSpPr>
        <p:spPr>
          <a:xfrm>
            <a:off x="3165966" y="2385012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2" name="Round Same Side Corner Rectangle 121">
            <a:extLst>
              <a:ext uri="{FF2B5EF4-FFF2-40B4-BE49-F238E27FC236}">
                <a16:creationId xmlns:a16="http://schemas.microsoft.com/office/drawing/2014/main" id="{54E4BF58-645E-814F-9550-21CB3AD206DC}"/>
              </a:ext>
            </a:extLst>
          </p:cNvPr>
          <p:cNvSpPr/>
          <p:nvPr/>
        </p:nvSpPr>
        <p:spPr>
          <a:xfrm>
            <a:off x="3318647" y="2475793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3" name="Round Same Side Corner Rectangle 122">
            <a:extLst>
              <a:ext uri="{FF2B5EF4-FFF2-40B4-BE49-F238E27FC236}">
                <a16:creationId xmlns:a16="http://schemas.microsoft.com/office/drawing/2014/main" id="{B5580501-5EAD-CC46-A18A-C3B154B1A56D}"/>
              </a:ext>
            </a:extLst>
          </p:cNvPr>
          <p:cNvSpPr/>
          <p:nvPr/>
        </p:nvSpPr>
        <p:spPr>
          <a:xfrm>
            <a:off x="3471329" y="2576660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 Same Side Corner Rectangle 123">
            <a:extLst>
              <a:ext uri="{FF2B5EF4-FFF2-40B4-BE49-F238E27FC236}">
                <a16:creationId xmlns:a16="http://schemas.microsoft.com/office/drawing/2014/main" id="{63347383-6598-BF45-BF5B-46E031CD52A5}"/>
              </a:ext>
            </a:extLst>
          </p:cNvPr>
          <p:cNvSpPr/>
          <p:nvPr/>
        </p:nvSpPr>
        <p:spPr>
          <a:xfrm>
            <a:off x="4596239" y="230509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5" name="Round Same Side Corner Rectangle 124">
            <a:extLst>
              <a:ext uri="{FF2B5EF4-FFF2-40B4-BE49-F238E27FC236}">
                <a16:creationId xmlns:a16="http://schemas.microsoft.com/office/drawing/2014/main" id="{683B1AA4-AC02-B049-BFD7-C2580C30EAD0}"/>
              </a:ext>
            </a:extLst>
          </p:cNvPr>
          <p:cNvSpPr/>
          <p:nvPr/>
        </p:nvSpPr>
        <p:spPr>
          <a:xfrm>
            <a:off x="3012645" y="245469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53CA74E-D74F-BF4A-B34A-40A4DD2AD08F}"/>
              </a:ext>
            </a:extLst>
          </p:cNvPr>
          <p:cNvSpPr txBox="1"/>
          <p:nvPr/>
        </p:nvSpPr>
        <p:spPr>
          <a:xfrm>
            <a:off x="4053951" y="295586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128" name="Round Same Side Corner Rectangle 127">
            <a:extLst>
              <a:ext uri="{FF2B5EF4-FFF2-40B4-BE49-F238E27FC236}">
                <a16:creationId xmlns:a16="http://schemas.microsoft.com/office/drawing/2014/main" id="{DDAF2A01-11E5-3F48-9B45-DB6F3D11CA3E}"/>
              </a:ext>
            </a:extLst>
          </p:cNvPr>
          <p:cNvSpPr/>
          <p:nvPr/>
        </p:nvSpPr>
        <p:spPr>
          <a:xfrm>
            <a:off x="4861690" y="230509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650C506-04CA-CB46-8A86-5A63618604B2}"/>
              </a:ext>
            </a:extLst>
          </p:cNvPr>
          <p:cNvSpPr txBox="1"/>
          <p:nvPr/>
        </p:nvSpPr>
        <p:spPr>
          <a:xfrm>
            <a:off x="3134081" y="217862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102D38-A63B-A84D-8452-8BDE4B1A88E2}"/>
              </a:ext>
            </a:extLst>
          </p:cNvPr>
          <p:cNvSpPr txBox="1"/>
          <p:nvPr/>
        </p:nvSpPr>
        <p:spPr>
          <a:xfrm>
            <a:off x="3276856" y="228289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4AB80F-DAF9-BD4C-8AF4-2A384F5AE1D8}"/>
              </a:ext>
            </a:extLst>
          </p:cNvPr>
          <p:cNvSpPr txBox="1"/>
          <p:nvPr/>
        </p:nvSpPr>
        <p:spPr>
          <a:xfrm>
            <a:off x="3429256" y="235829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F0ED4D-1421-0640-B290-F1530F2C6B5F}"/>
              </a:ext>
            </a:extLst>
          </p:cNvPr>
          <p:cNvSpPr txBox="1"/>
          <p:nvPr/>
        </p:nvSpPr>
        <p:spPr>
          <a:xfrm>
            <a:off x="1348865" y="232438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7B8F167-DC17-0043-9961-41864657D446}"/>
              </a:ext>
            </a:extLst>
          </p:cNvPr>
          <p:cNvSpPr txBox="1"/>
          <p:nvPr/>
        </p:nvSpPr>
        <p:spPr>
          <a:xfrm>
            <a:off x="1500527" y="223797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FB9971C-AB9B-7C49-A46C-AE667FA11C88}"/>
              </a:ext>
            </a:extLst>
          </p:cNvPr>
          <p:cNvSpPr txBox="1"/>
          <p:nvPr/>
        </p:nvSpPr>
        <p:spPr>
          <a:xfrm>
            <a:off x="1652725" y="215695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5D1748B-BBFA-724C-94D7-99408737D867}"/>
              </a:ext>
            </a:extLst>
          </p:cNvPr>
          <p:cNvSpPr txBox="1"/>
          <p:nvPr/>
        </p:nvSpPr>
        <p:spPr>
          <a:xfrm>
            <a:off x="1796357" y="222630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7884B59-255F-9548-B03D-BCA3D191C5B8}"/>
              </a:ext>
            </a:extLst>
          </p:cNvPr>
          <p:cNvSpPr txBox="1"/>
          <p:nvPr/>
        </p:nvSpPr>
        <p:spPr>
          <a:xfrm>
            <a:off x="4569641" y="210142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8D12BBD-BCA6-4E40-B901-A4B2E5BAF4E7}"/>
              </a:ext>
            </a:extLst>
          </p:cNvPr>
          <p:cNvSpPr txBox="1"/>
          <p:nvPr/>
        </p:nvSpPr>
        <p:spPr>
          <a:xfrm>
            <a:off x="4827919" y="209981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79" name="Flowchart: Process 206">
            <a:extLst>
              <a:ext uri="{FF2B5EF4-FFF2-40B4-BE49-F238E27FC236}">
                <a16:creationId xmlns:a16="http://schemas.microsoft.com/office/drawing/2014/main" id="{39ADC272-0FC1-C44D-9C09-4CE1B406D63F}"/>
              </a:ext>
            </a:extLst>
          </p:cNvPr>
          <p:cNvSpPr/>
          <p:nvPr/>
        </p:nvSpPr>
        <p:spPr>
          <a:xfrm>
            <a:off x="2583598" y="2004560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Process 206">
            <a:extLst>
              <a:ext uri="{FF2B5EF4-FFF2-40B4-BE49-F238E27FC236}">
                <a16:creationId xmlns:a16="http://schemas.microsoft.com/office/drawing/2014/main" id="{EB111953-4E90-1642-A050-1A1958E84C85}"/>
              </a:ext>
            </a:extLst>
          </p:cNvPr>
          <p:cNvSpPr/>
          <p:nvPr/>
        </p:nvSpPr>
        <p:spPr>
          <a:xfrm>
            <a:off x="4123401" y="2004560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Process 206">
            <a:extLst>
              <a:ext uri="{FF2B5EF4-FFF2-40B4-BE49-F238E27FC236}">
                <a16:creationId xmlns:a16="http://schemas.microsoft.com/office/drawing/2014/main" id="{27603878-B481-844A-8D72-AB5E45D1204A}"/>
              </a:ext>
            </a:extLst>
          </p:cNvPr>
          <p:cNvSpPr/>
          <p:nvPr/>
        </p:nvSpPr>
        <p:spPr>
          <a:xfrm>
            <a:off x="5711133" y="2006176"/>
            <a:ext cx="1635156" cy="1128866"/>
          </a:xfrm>
          <a:prstGeom prst="flowChartProcess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FD1DF29-7748-C241-BB50-B31635B76872}"/>
              </a:ext>
            </a:extLst>
          </p:cNvPr>
          <p:cNvSpPr txBox="1"/>
          <p:nvPr/>
        </p:nvSpPr>
        <p:spPr>
          <a:xfrm>
            <a:off x="5775873" y="287875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AD3EA75-01CA-CD4D-B79D-CA5108F8AA6E}"/>
              </a:ext>
            </a:extLst>
          </p:cNvPr>
          <p:cNvGrpSpPr/>
          <p:nvPr/>
        </p:nvGrpSpPr>
        <p:grpSpPr>
          <a:xfrm>
            <a:off x="5926890" y="2301346"/>
            <a:ext cx="1233663" cy="560996"/>
            <a:chOff x="4913896" y="2373330"/>
            <a:chExt cx="3199838" cy="1428108"/>
          </a:xfrm>
        </p:grpSpPr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3A1068B8-EFF8-4B4E-9623-96ABEB52E6B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BA6BCB9-0D3C-F64E-B47C-22EA74AA4AA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Flowchart: Process 206">
            <a:extLst>
              <a:ext uri="{FF2B5EF4-FFF2-40B4-BE49-F238E27FC236}">
                <a16:creationId xmlns:a16="http://schemas.microsoft.com/office/drawing/2014/main" id="{CD91E97E-2062-FA49-A5E1-DED0D52DBB46}"/>
              </a:ext>
            </a:extLst>
          </p:cNvPr>
          <p:cNvSpPr/>
          <p:nvPr/>
        </p:nvSpPr>
        <p:spPr>
          <a:xfrm>
            <a:off x="7559536" y="2006176"/>
            <a:ext cx="1635156" cy="1128866"/>
          </a:xfrm>
          <a:prstGeom prst="flowChartProcess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C31E76C-1E20-AB47-9CD5-39701591540A}"/>
              </a:ext>
            </a:extLst>
          </p:cNvPr>
          <p:cNvSpPr txBox="1"/>
          <p:nvPr/>
        </p:nvSpPr>
        <p:spPr>
          <a:xfrm>
            <a:off x="7624276" y="287875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DBD111-9559-6942-AC98-346E7A1B7A87}"/>
              </a:ext>
            </a:extLst>
          </p:cNvPr>
          <p:cNvGrpSpPr/>
          <p:nvPr/>
        </p:nvGrpSpPr>
        <p:grpSpPr>
          <a:xfrm>
            <a:off x="7775293" y="2301346"/>
            <a:ext cx="1233663" cy="560996"/>
            <a:chOff x="4913896" y="2373330"/>
            <a:chExt cx="3199838" cy="1428108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B1224E7F-6F14-2E41-B03E-73A8C1952F0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3921ACA-0CCB-0547-BB45-4CD8C1F5783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C92267D6-3333-2645-B343-0EBA9EEFC26F}"/>
              </a:ext>
            </a:extLst>
          </p:cNvPr>
          <p:cNvSpPr txBox="1"/>
          <p:nvPr/>
        </p:nvSpPr>
        <p:spPr>
          <a:xfrm>
            <a:off x="930449" y="1547759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Biometrics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BA5B5668-0F6E-A04A-A028-101EC7D869BD}"/>
              </a:ext>
            </a:extLst>
          </p:cNvPr>
          <p:cNvSpPr/>
          <p:nvPr/>
        </p:nvSpPr>
        <p:spPr>
          <a:xfrm>
            <a:off x="1051654" y="5976222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32933-B159-7C4F-A21D-B4E970BBAF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2" y="2297252"/>
            <a:ext cx="57318" cy="5731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4CDE3AB3-D4DA-5B48-8CC1-2B85AC25D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8" y="2215315"/>
            <a:ext cx="57318" cy="57318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1FDC5C9B-F496-474E-996A-D73CDC70F9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40" y="2152262"/>
            <a:ext cx="57318" cy="57318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63C4A67E-5CE6-0243-9CC9-96E1D0FF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48" y="2232321"/>
            <a:ext cx="57318" cy="57318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AE9629E0-E65D-864D-8E24-CD055891C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38" y="2178838"/>
            <a:ext cx="57318" cy="57318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383151B3-A830-5544-8777-1CF517E70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71" y="2346673"/>
            <a:ext cx="57318" cy="57318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D4D6893-1FCD-6E42-8F3E-76D7D3BA3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66" y="2097013"/>
            <a:ext cx="57318" cy="5731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1658C068-84D0-5441-A79A-F8D7C47E50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34" y="2086007"/>
            <a:ext cx="57318" cy="57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D15C3E-2A64-4245-B76E-5484307BC9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9246" y="2280322"/>
            <a:ext cx="56551" cy="56551"/>
          </a:xfrm>
          <a:prstGeom prst="rect">
            <a:avLst/>
          </a:prstGeom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562C655A-AEBC-7C40-8A68-899BB5E0FF9E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6646D8-5398-1848-84F1-54658AB07CB0}"/>
              </a:ext>
            </a:extLst>
          </p:cNvPr>
          <p:cNvSpPr txBox="1"/>
          <p:nvPr/>
        </p:nvSpPr>
        <p:spPr>
          <a:xfrm>
            <a:off x="4962338" y="194887"/>
            <a:ext cx="153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User_Name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8F00DF-E9D7-724E-BFA7-031360133DAB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CE41B3-9FAE-8249-ADB4-05C72621EBCE}"/>
              </a:ext>
            </a:extLst>
          </p:cNvPr>
          <p:cNvSpPr txBox="1"/>
          <p:nvPr/>
        </p:nvSpPr>
        <p:spPr>
          <a:xfrm>
            <a:off x="9257646" y="6418173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A97FFC94-E60D-BD45-A025-45AB7032FA5C}"/>
              </a:ext>
            </a:extLst>
          </p:cNvPr>
          <p:cNvSpPr/>
          <p:nvPr/>
        </p:nvSpPr>
        <p:spPr>
          <a:xfrm>
            <a:off x="2078640" y="5976222"/>
            <a:ext cx="912555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Authenticate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38E31F1-C848-6F47-BE9D-8C5315BF04CC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BA0CE88-6634-3047-A0DF-F49F714D83DD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275BE97-688D-214F-9477-E5C1AFD75C04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ord 154">
              <a:extLst>
                <a:ext uri="{FF2B5EF4-FFF2-40B4-BE49-F238E27FC236}">
                  <a16:creationId xmlns:a16="http://schemas.microsoft.com/office/drawing/2014/main" id="{ADB68405-9107-9545-BFFE-2C67C2601DB2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FBA5FA0-6C20-9A4A-9AE2-815CCFC142F6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497C83E-95B6-034A-BB6F-DFEB148E581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AAC97EB-E1BA-1848-9037-307D94B1F4E6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0EA5480-E117-1F4B-97A7-0A27E91ABCF3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902FA3D-D351-ED44-BCD1-4B0C1D436B1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Isosceles Triangle 88">
            <a:extLst>
              <a:ext uri="{FF2B5EF4-FFF2-40B4-BE49-F238E27FC236}">
                <a16:creationId xmlns:a16="http://schemas.microsoft.com/office/drawing/2014/main" id="{9040873A-3E09-6E49-A142-CD3E4C362548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F16FD8B-1598-AA4C-8376-2C1EF294F28F}"/>
              </a:ext>
            </a:extLst>
          </p:cNvPr>
          <p:cNvSpPr/>
          <p:nvPr/>
        </p:nvSpPr>
        <p:spPr>
          <a:xfrm>
            <a:off x="10503366" y="4768329"/>
            <a:ext cx="1589811" cy="739338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Once the Biometric is scanned, it can be </a:t>
            </a:r>
            <a:r>
              <a:rPr lang="en-US" sz="1200" dirty="0" err="1">
                <a:solidFill>
                  <a:schemeClr val="tx1"/>
                </a:solidFill>
              </a:rPr>
              <a:t>authenciated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C1D2A5A-486A-B84F-B908-6C955C9576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7865" y="5480589"/>
            <a:ext cx="9320414" cy="27077"/>
          </a:xfrm>
          <a:prstGeom prst="bentConnector3">
            <a:avLst>
              <a:gd name="adj1" fmla="val 8740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8C690A3-8F18-0E4E-844D-9B2E9F6DC52C}"/>
              </a:ext>
            </a:extLst>
          </p:cNvPr>
          <p:cNvSpPr/>
          <p:nvPr/>
        </p:nvSpPr>
        <p:spPr>
          <a:xfrm>
            <a:off x="1047790" y="3461098"/>
            <a:ext cx="1166092" cy="15719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2DF6D762-0EF7-514B-84A7-283D2B139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041" y="3732050"/>
            <a:ext cx="869590" cy="1029999"/>
          </a:xfrm>
          <a:prstGeom prst="rect">
            <a:avLst/>
          </a:prstGeom>
        </p:spPr>
      </p:pic>
      <p:sp>
        <p:nvSpPr>
          <p:cNvPr id="84" name="Flowchart: Process 206">
            <a:extLst>
              <a:ext uri="{FF2B5EF4-FFF2-40B4-BE49-F238E27FC236}">
                <a16:creationId xmlns:a16="http://schemas.microsoft.com/office/drawing/2014/main" id="{2ABB1484-AAD6-BB4E-B502-16C1606559D0}"/>
              </a:ext>
            </a:extLst>
          </p:cNvPr>
          <p:cNvSpPr/>
          <p:nvPr/>
        </p:nvSpPr>
        <p:spPr>
          <a:xfrm>
            <a:off x="2571771" y="3418493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BB1B6C-C647-4347-99A0-E2879DF7D6B5}"/>
              </a:ext>
            </a:extLst>
          </p:cNvPr>
          <p:cNvSpPr txBox="1"/>
          <p:nvPr/>
        </p:nvSpPr>
        <p:spPr>
          <a:xfrm>
            <a:off x="2502436" y="5104480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037C60A-3876-A147-9C64-5BA4E7E120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2592133" y="3471130"/>
            <a:ext cx="2235786" cy="153130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B1593C9-55C3-7841-AB09-10002E1E53F4}"/>
              </a:ext>
            </a:extLst>
          </p:cNvPr>
          <p:cNvSpPr/>
          <p:nvPr/>
        </p:nvSpPr>
        <p:spPr>
          <a:xfrm>
            <a:off x="3070348" y="4453795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C2DB28F-0425-B542-96DB-35CCAB2DCA55}"/>
              </a:ext>
            </a:extLst>
          </p:cNvPr>
          <p:cNvSpPr/>
          <p:nvPr/>
        </p:nvSpPr>
        <p:spPr>
          <a:xfrm>
            <a:off x="3070349" y="4432337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C79641-C9B8-734E-A88E-CC858D547207}"/>
              </a:ext>
            </a:extLst>
          </p:cNvPr>
          <p:cNvSpPr/>
          <p:nvPr/>
        </p:nvSpPr>
        <p:spPr>
          <a:xfrm>
            <a:off x="4166159" y="4478698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8E2078-2FFA-E94C-8C7C-BB393FC5D12F}"/>
              </a:ext>
            </a:extLst>
          </p:cNvPr>
          <p:cNvSpPr/>
          <p:nvPr/>
        </p:nvSpPr>
        <p:spPr>
          <a:xfrm>
            <a:off x="3519918" y="4231591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C80125-8BB0-4047-A88A-2CE9BD46E57A}"/>
              </a:ext>
            </a:extLst>
          </p:cNvPr>
          <p:cNvSpPr/>
          <p:nvPr/>
        </p:nvSpPr>
        <p:spPr>
          <a:xfrm>
            <a:off x="3576018" y="4062215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E7E561C-E0AE-EF44-98F8-2181003F3B46}"/>
              </a:ext>
            </a:extLst>
          </p:cNvPr>
          <p:cNvSpPr/>
          <p:nvPr/>
        </p:nvSpPr>
        <p:spPr>
          <a:xfrm>
            <a:off x="3588422" y="3856032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1E267D-F6BA-B84E-B35D-08964422CA35}"/>
              </a:ext>
            </a:extLst>
          </p:cNvPr>
          <p:cNvSpPr/>
          <p:nvPr/>
        </p:nvSpPr>
        <p:spPr>
          <a:xfrm>
            <a:off x="3395345" y="475244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9D07E50-7D77-EF46-B707-EFFA676BCBCC}"/>
              </a:ext>
            </a:extLst>
          </p:cNvPr>
          <p:cNvSpPr/>
          <p:nvPr/>
        </p:nvSpPr>
        <p:spPr>
          <a:xfrm>
            <a:off x="3905248" y="4540329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0DF480-6180-5047-A34F-509B22C33F81}"/>
              </a:ext>
            </a:extLst>
          </p:cNvPr>
          <p:cNvSpPr/>
          <p:nvPr/>
        </p:nvSpPr>
        <p:spPr>
          <a:xfrm>
            <a:off x="3395345" y="429436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F9A2F73-990D-FA4C-AA86-4BB137C57041}"/>
              </a:ext>
            </a:extLst>
          </p:cNvPr>
          <p:cNvSpPr/>
          <p:nvPr/>
        </p:nvSpPr>
        <p:spPr>
          <a:xfrm>
            <a:off x="3597932" y="4202781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9B4B59-04D3-3C4D-A592-AF54D11A6764}"/>
              </a:ext>
            </a:extLst>
          </p:cNvPr>
          <p:cNvSpPr txBox="1"/>
          <p:nvPr/>
        </p:nvSpPr>
        <p:spPr>
          <a:xfrm>
            <a:off x="556442" y="5102693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</p:spTree>
    <p:extLst>
      <p:ext uri="{BB962C8B-B14F-4D97-AF65-F5344CB8AC3E}">
        <p14:creationId xmlns:p14="http://schemas.microsoft.com/office/powerpoint/2010/main" val="141892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61852</TotalTime>
  <Words>1409</Words>
  <Application>Microsoft Macintosh PowerPoint</Application>
  <PresentationFormat>Widescreen</PresentationFormat>
  <Paragraphs>676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Gurdayal Dhillon</dc:creator>
  <cp:lastModifiedBy>Geetanjali Singh</cp:lastModifiedBy>
  <cp:revision>633</cp:revision>
  <dcterms:created xsi:type="dcterms:W3CDTF">2018-07-05T05:20:57Z</dcterms:created>
  <dcterms:modified xsi:type="dcterms:W3CDTF">2018-12-19T10:45:58Z</dcterms:modified>
</cp:coreProperties>
</file>