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339" r:id="rId6"/>
    <p:sldId id="338" r:id="rId7"/>
    <p:sldId id="340" r:id="rId8"/>
    <p:sldId id="343" r:id="rId9"/>
    <p:sldId id="3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unak Nayak" initials="RN" lastIdx="1" clrIdx="0">
    <p:extLst>
      <p:ext uri="{19B8F6BF-5375-455C-9EA6-DF929625EA0E}">
        <p15:presenceInfo xmlns:p15="http://schemas.microsoft.com/office/powerpoint/2012/main" userId="S-1-5-21-448539723-746137067-1801674531-3667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1D8C"/>
    <a:srgbClr val="B90F37"/>
    <a:srgbClr val="8B0C54"/>
    <a:srgbClr val="6C278A"/>
    <a:srgbClr val="00F26D"/>
    <a:srgbClr val="EE1C5F"/>
    <a:srgbClr val="F57B29"/>
    <a:srgbClr val="CC3300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3584" autoAdjust="0"/>
  </p:normalViewPr>
  <p:slideViewPr>
    <p:cSldViewPr snapToGrid="0">
      <p:cViewPr varScale="1">
        <p:scale>
          <a:sx n="65" d="100"/>
          <a:sy n="65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099B9-973C-41D9-9836-8138F66F0C47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35AF-1728-4E36-B2C5-9C46ADD50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8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6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7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5AF-1728-4E36-B2C5-9C46ADD50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3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8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1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© Mindtree limited 2014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1" y="832105"/>
            <a:ext cx="2844800" cy="89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76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0" y="1371601"/>
            <a:ext cx="2634567" cy="1637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4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39"/>
            <a:ext cx="163737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0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9378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8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62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Colors to be used in the presentation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– 0.102.161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- 131.0.81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</a:t>
            </a:r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available at </a:t>
            </a:r>
          </a:p>
          <a:p>
            <a:endParaRPr lang="en-US" sz="1400" baseline="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 &gt; Microsites &gt;Marketing Hub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4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37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7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9377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57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39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- 167.25.48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- 227.114.34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- 199.210.138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- 180.180.180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- 77.79.83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- 131.0.81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</a:t>
            </a:r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available at </a:t>
            </a:r>
          </a:p>
          <a:p>
            <a:endParaRPr lang="en-US" sz="1400" baseline="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 &gt; Microsites &gt;Marketing Hub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55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16000" y="1371600"/>
          <a:ext cx="102616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46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8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16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21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79378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8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23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59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6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6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1241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5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8ADBDA7-51AF-46C0-A820-B52ADAD776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09600" y="6239933"/>
            <a:ext cx="109728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6371478"/>
            <a:ext cx="1524000" cy="3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721" y="2375451"/>
            <a:ext cx="8802757" cy="23853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j-lt"/>
              </a:rPr>
              <a:t/>
            </a:r>
            <a:br>
              <a:rPr lang="en-US" sz="4000" dirty="0">
                <a:latin typeface="+mj-lt"/>
              </a:rPr>
            </a:br>
            <a:r>
              <a:rPr lang="en-US" sz="4000" dirty="0">
                <a:latin typeface="+mj-lt"/>
              </a:rPr>
              <a:t>MOSIP - Sprint 8 Demo</a:t>
            </a:r>
            <a:br>
              <a:rPr lang="en-US" sz="4000" dirty="0">
                <a:latin typeface="+mj-lt"/>
              </a:rPr>
            </a:br>
            <a:r>
              <a:rPr lang="en-US" sz="4000" dirty="0">
                <a:latin typeface="+mj-lt"/>
              </a:rPr>
              <a:t/>
            </a:r>
            <a:br>
              <a:rPr lang="en-US" sz="4000" dirty="0">
                <a:latin typeface="+mj-lt"/>
              </a:rPr>
            </a:br>
            <a:r>
              <a:rPr lang="en-US" sz="3200" dirty="0">
                <a:latin typeface="+mj-lt"/>
              </a:rPr>
              <a:t>Feb 8th</a:t>
            </a:r>
            <a:r>
              <a:rPr lang="en-US" sz="2800" dirty="0">
                <a:latin typeface="+mj-lt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85896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FECB-A7C4-4923-9F9C-5AE03F46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ID-Repository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16E60-3B54-42F4-9FAE-353A4E9E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6A73DD-20BF-476E-B296-5A31297DAB12}"/>
              </a:ext>
            </a:extLst>
          </p:cNvPr>
          <p:cNvSpPr/>
          <p:nvPr/>
        </p:nvSpPr>
        <p:spPr>
          <a:xfrm>
            <a:off x="566783" y="1401176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MOS-13299</a:t>
            </a:r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14C491FA-80A6-4FE1-910D-C5981727025B}"/>
              </a:ext>
            </a:extLst>
          </p:cNvPr>
          <p:cNvSpPr/>
          <p:nvPr/>
        </p:nvSpPr>
        <p:spPr>
          <a:xfrm>
            <a:off x="2230176" y="1395688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system, I should be able to update identity data and related documents in MOSIP database</a:t>
            </a:r>
          </a:p>
        </p:txBody>
      </p:sp>
    </p:spTree>
    <p:extLst>
      <p:ext uri="{BB962C8B-B14F-4D97-AF65-F5344CB8AC3E}">
        <p14:creationId xmlns:p14="http://schemas.microsoft.com/office/powerpoint/2010/main" val="104471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2A43-6B12-430D-8102-A816E36C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73686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0CD42-4475-4012-A56D-AB349AC3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515074-9326-42E8-9CC0-37D8F5532BAB}"/>
              </a:ext>
            </a:extLst>
          </p:cNvPr>
          <p:cNvSpPr txBox="1">
            <a:spLocks/>
          </p:cNvSpPr>
          <p:nvPr/>
        </p:nvSpPr>
        <p:spPr>
          <a:xfrm>
            <a:off x="609600" y="441005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ID-Authentication 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E15FC33-9DFE-4579-A135-F86771EBE80A}"/>
              </a:ext>
            </a:extLst>
          </p:cNvPr>
          <p:cNvSpPr/>
          <p:nvPr/>
        </p:nvSpPr>
        <p:spPr>
          <a:xfrm>
            <a:off x="560655" y="1129703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MOS-1414</a:t>
            </a: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E77CE733-0E55-4280-A6C4-7316AEE48D60}"/>
              </a:ext>
            </a:extLst>
          </p:cNvPr>
          <p:cNvSpPr/>
          <p:nvPr/>
        </p:nvSpPr>
        <p:spPr>
          <a:xfrm>
            <a:off x="2216427" y="1131250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system I should be able to store the static pin set by the individual 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537741B1-3BF7-4EF8-9725-1D76509C50FB}"/>
              </a:ext>
            </a:extLst>
          </p:cNvPr>
          <p:cNvSpPr/>
          <p:nvPr/>
        </p:nvSpPr>
        <p:spPr>
          <a:xfrm>
            <a:off x="572085" y="2699117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MOS-1422</a:t>
            </a:r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7D7409DD-AE40-4BDE-BD6E-60E2E182C3DC}"/>
              </a:ext>
            </a:extLst>
          </p:cNvPr>
          <p:cNvSpPr/>
          <p:nvPr/>
        </p:nvSpPr>
        <p:spPr>
          <a:xfrm>
            <a:off x="2218745" y="2720168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Internal API for Pin Authentication: As the MOSIP system, I should be able to authenticate an Individual using PIN during authentication process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83EF5ACB-E6B2-47D4-BEE4-71482FAFDEF6}"/>
              </a:ext>
            </a:extLst>
          </p:cNvPr>
          <p:cNvSpPr/>
          <p:nvPr/>
        </p:nvSpPr>
        <p:spPr>
          <a:xfrm>
            <a:off x="562973" y="1928568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MOS-1140</a:t>
            </a:r>
          </a:p>
        </p:txBody>
      </p:sp>
      <p:sp>
        <p:nvSpPr>
          <p:cNvPr id="30" name="Rounded Rectangle 14">
            <a:extLst>
              <a:ext uri="{FF2B5EF4-FFF2-40B4-BE49-F238E27FC236}">
                <a16:creationId xmlns:a16="http://schemas.microsoft.com/office/drawing/2014/main" id="{F84DFD59-E739-45CB-8E18-52C5DD0B25F6}"/>
              </a:ext>
            </a:extLst>
          </p:cNvPr>
          <p:cNvSpPr/>
          <p:nvPr/>
        </p:nvSpPr>
        <p:spPr>
          <a:xfrm>
            <a:off x="2218745" y="1939055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system, I should be able to authenticate an Individual using PIN during authentication process</a:t>
            </a:r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00911266-166C-440A-AF93-93804BBC24D7}"/>
              </a:ext>
            </a:extLst>
          </p:cNvPr>
          <p:cNvSpPr/>
          <p:nvPr/>
        </p:nvSpPr>
        <p:spPr>
          <a:xfrm>
            <a:off x="592041" y="3443022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MOS-13963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86CFE8F3-62F3-4738-BAFE-F113BD4017BD}"/>
              </a:ext>
            </a:extLst>
          </p:cNvPr>
          <p:cNvSpPr/>
          <p:nvPr/>
        </p:nvSpPr>
        <p:spPr>
          <a:xfrm>
            <a:off x="2218745" y="3440284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Integrate static pin authentication with eKYC</a:t>
            </a:r>
          </a:p>
        </p:txBody>
      </p:sp>
    </p:spTree>
    <p:extLst>
      <p:ext uri="{BB962C8B-B14F-4D97-AF65-F5344CB8AC3E}">
        <p14:creationId xmlns:p14="http://schemas.microsoft.com/office/powerpoint/2010/main" val="20997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2A43-6B12-430D-8102-A816E36C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73686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0CD42-4475-4012-A56D-AB349AC3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515074-9326-42E8-9CC0-37D8F5532BAB}"/>
              </a:ext>
            </a:extLst>
          </p:cNvPr>
          <p:cNvSpPr txBox="1">
            <a:spLocks/>
          </p:cNvSpPr>
          <p:nvPr/>
        </p:nvSpPr>
        <p:spPr>
          <a:xfrm>
            <a:off x="609600" y="441005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Registration client</a:t>
            </a:r>
            <a:endParaRPr lang="en-US" dirty="0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00911266-166C-440A-AF93-93804BBC24D7}"/>
              </a:ext>
            </a:extLst>
          </p:cNvPr>
          <p:cNvSpPr/>
          <p:nvPr/>
        </p:nvSpPr>
        <p:spPr>
          <a:xfrm>
            <a:off x="562252" y="1418376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MOS-12867</a:t>
            </a:r>
            <a:endParaRPr lang="en-US" sz="1200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6CFE8F3-62F3-4738-BAFE-F113BD4017BD}"/>
              </a:ext>
            </a:extLst>
          </p:cNvPr>
          <p:cNvSpPr/>
          <p:nvPr/>
        </p:nvSpPr>
        <p:spPr>
          <a:xfrm>
            <a:off x="2216426" y="2918431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registration client, I should enable real time packet upload when system is online upon registration submission</a:t>
            </a:r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9E15FC33-9DFE-4579-A135-F86771EBE80A}"/>
              </a:ext>
            </a:extLst>
          </p:cNvPr>
          <p:cNvSpPr/>
          <p:nvPr/>
        </p:nvSpPr>
        <p:spPr>
          <a:xfrm>
            <a:off x="553139" y="2936478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MOS-12961</a:t>
            </a:r>
            <a:endParaRPr lang="en-US" sz="1200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E77CE733-0E55-4280-A6C4-7316AEE48D60}"/>
              </a:ext>
            </a:extLst>
          </p:cNvPr>
          <p:cNvSpPr/>
          <p:nvPr/>
        </p:nvSpPr>
        <p:spPr>
          <a:xfrm>
            <a:off x="2206594" y="1396714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registration client, I should enable registration only when packets pending EoD approval are within configured limits</a:t>
            </a:r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83EF5ACB-E6B2-47D4-BEE4-71482FAFDEF6}"/>
              </a:ext>
            </a:extLst>
          </p:cNvPr>
          <p:cNvSpPr/>
          <p:nvPr/>
        </p:nvSpPr>
        <p:spPr>
          <a:xfrm>
            <a:off x="562971" y="3732256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MOS-12874</a:t>
            </a:r>
            <a:endParaRPr lang="en-US" sz="1200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F84DFD59-E739-45CB-8E18-52C5DD0B25F6}"/>
              </a:ext>
            </a:extLst>
          </p:cNvPr>
          <p:cNvSpPr/>
          <p:nvPr/>
        </p:nvSpPr>
        <p:spPr>
          <a:xfrm>
            <a:off x="2216427" y="3756663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registration client, I should consume the EoD approval process configuration set at country level</a:t>
            </a: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537741B1-3BF7-4EF8-9725-1D76509C50FB}"/>
              </a:ext>
            </a:extLst>
          </p:cNvPr>
          <p:cNvSpPr/>
          <p:nvPr/>
        </p:nvSpPr>
        <p:spPr>
          <a:xfrm>
            <a:off x="562251" y="2133195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MOS-13080</a:t>
            </a:r>
            <a:endParaRPr lang="en-US" sz="1200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7D7409DD-AE40-4BDE-BD6E-60E2E182C3DC}"/>
              </a:ext>
            </a:extLst>
          </p:cNvPr>
          <p:cNvSpPr/>
          <p:nvPr/>
        </p:nvSpPr>
        <p:spPr>
          <a:xfrm>
            <a:off x="2206594" y="2080200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design changes along with Acknowledgement page. </a:t>
            </a:r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9E15FC33-9DFE-4579-A135-F86771EBE80A}"/>
              </a:ext>
            </a:extLst>
          </p:cNvPr>
          <p:cNvSpPr/>
          <p:nvPr/>
        </p:nvSpPr>
        <p:spPr>
          <a:xfrm>
            <a:off x="609600" y="4545614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MOS-1243</a:t>
            </a:r>
            <a:endParaRPr lang="en-US" sz="1200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E77CE733-0E55-4280-A6C4-7316AEE48D60}"/>
              </a:ext>
            </a:extLst>
          </p:cNvPr>
          <p:cNvSpPr/>
          <p:nvPr/>
        </p:nvSpPr>
        <p:spPr>
          <a:xfrm>
            <a:off x="2216427" y="4563425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registration client, I should be able to sync data from client to server </a:t>
            </a:r>
          </a:p>
        </p:txBody>
      </p:sp>
    </p:spTree>
    <p:extLst>
      <p:ext uri="{BB962C8B-B14F-4D97-AF65-F5344CB8AC3E}">
        <p14:creationId xmlns:p14="http://schemas.microsoft.com/office/powerpoint/2010/main" val="36620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2A43-6B12-430D-8102-A816E36C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73686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0CD42-4475-4012-A56D-AB349AC3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ADBDA7-51AF-46C0-A820-B52ADAD77607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515074-9326-42E8-9CC0-37D8F5532BAB}"/>
              </a:ext>
            </a:extLst>
          </p:cNvPr>
          <p:cNvSpPr txBox="1">
            <a:spLocks/>
          </p:cNvSpPr>
          <p:nvPr/>
        </p:nvSpPr>
        <p:spPr>
          <a:xfrm>
            <a:off x="609600" y="441005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0"/>
              </a:spcBef>
              <a:buNone/>
              <a:defRPr sz="2700" kern="1200">
                <a:solidFill>
                  <a:srgbClr val="6E267B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Registration client(continued)</a:t>
            </a:r>
            <a:endParaRPr lang="en-US" dirty="0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00911266-166C-440A-AF93-93804BBC24D7}"/>
              </a:ext>
            </a:extLst>
          </p:cNvPr>
          <p:cNvSpPr/>
          <p:nvPr/>
        </p:nvSpPr>
        <p:spPr>
          <a:xfrm>
            <a:off x="562252" y="1418376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MOS-1305</a:t>
            </a:r>
            <a:endParaRPr lang="en-US" sz="1200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6CFE8F3-62F3-4738-BAFE-F113BD4017BD}"/>
              </a:ext>
            </a:extLst>
          </p:cNvPr>
          <p:cNvSpPr/>
          <p:nvPr/>
        </p:nvSpPr>
        <p:spPr>
          <a:xfrm>
            <a:off x="2216426" y="2918431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b="1" kern="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Integration </a:t>
            </a: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with Login REST service to get the token, which will be used in subsequent services to 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authenticate the calls. </a:t>
            </a:r>
          </a:p>
          <a:p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9E15FC33-9DFE-4579-A135-F86771EBE80A}"/>
              </a:ext>
            </a:extLst>
          </p:cNvPr>
          <p:cNvSpPr/>
          <p:nvPr/>
        </p:nvSpPr>
        <p:spPr>
          <a:xfrm>
            <a:off x="553139" y="2936478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MOS-13179</a:t>
            </a:r>
          </a:p>
          <a:p>
            <a:pPr marL="228584"/>
            <a:endParaRPr lang="en-US" sz="1200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E77CE733-0E55-4280-A6C4-7316AEE48D60}"/>
              </a:ext>
            </a:extLst>
          </p:cNvPr>
          <p:cNvSpPr/>
          <p:nvPr/>
        </p:nvSpPr>
        <p:spPr>
          <a:xfrm>
            <a:off x="2206594" y="1396714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b="1" kern="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 sz="1600" b="1" kern="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MOSIP registration client, I should be able to enable exporting registration packet data from client machine to an external device </a:t>
            </a:r>
          </a:p>
          <a:p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83EF5ACB-E6B2-47D4-BEE4-71482FAFDEF6}"/>
              </a:ext>
            </a:extLst>
          </p:cNvPr>
          <p:cNvSpPr/>
          <p:nvPr/>
        </p:nvSpPr>
        <p:spPr>
          <a:xfrm>
            <a:off x="562971" y="3732256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MOS-1338</a:t>
            </a:r>
            <a:endParaRPr lang="en-US" sz="1200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F84DFD59-E739-45CB-8E18-52C5DD0B25F6}"/>
              </a:ext>
            </a:extLst>
          </p:cNvPr>
          <p:cNvSpPr/>
          <p:nvPr/>
        </p:nvSpPr>
        <p:spPr>
          <a:xfrm>
            <a:off x="2216427" y="3756663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the MOSIP registration client, I should be able to delete transaction history (audit logs) post sync with server and the retention period. [registration, pre-reg, audit table] </a:t>
            </a:r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537741B1-3BF7-4EF8-9725-1D76509C50FB}"/>
              </a:ext>
            </a:extLst>
          </p:cNvPr>
          <p:cNvSpPr/>
          <p:nvPr/>
        </p:nvSpPr>
        <p:spPr>
          <a:xfrm>
            <a:off x="562251" y="2133195"/>
            <a:ext cx="1394313" cy="515794"/>
          </a:xfrm>
          <a:prstGeom prst="roundRect">
            <a:avLst/>
          </a:prstGeom>
          <a:solidFill>
            <a:schemeClr val="accent5">
              <a:lumMod val="75000"/>
              <a:alpha val="96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84"/>
            <a:r>
              <a:rPr lang="en-US" sz="12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MOS-1317</a:t>
            </a:r>
          </a:p>
          <a:p>
            <a:pPr marL="228584"/>
            <a:endParaRPr lang="en-US" sz="1200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7D7409DD-AE40-4BDE-BD6E-60E2E182C3DC}"/>
              </a:ext>
            </a:extLst>
          </p:cNvPr>
          <p:cNvSpPr/>
          <p:nvPr/>
        </p:nvSpPr>
        <p:spPr>
          <a:xfrm>
            <a:off x="2206594" y="2080200"/>
            <a:ext cx="8962113" cy="491387"/>
          </a:xfrm>
          <a:prstGeom prst="roundRect">
            <a:avLst>
              <a:gd name="adj" fmla="val 10176"/>
            </a:avLst>
          </a:prstGeom>
          <a:solidFill>
            <a:schemeClr val="bg2">
              <a:lumMod val="20000"/>
              <a:lumOff val="80000"/>
              <a:alpha val="96000"/>
            </a:schemeClr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ker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 Registration Officer, I should be able to export registration packet data from client machine to an external device </a:t>
            </a:r>
            <a:endParaRPr lang="en-US" sz="1600" b="1" kern="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8618" y="2554357"/>
            <a:ext cx="5476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48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4FCFF6D8-08AD-408B-A10D-97EBF37FB1B9}" vid="{6AFF8722-C075-4440-94BA-3323FBAFA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TDocLibrary" ma:contentTypeID="0x010100C5D5EC2DEF914E3897774E287F80A8FB00C54CAAC0C88AA446A5AFE942C68BA98B" ma:contentTypeVersion="8" ma:contentTypeDescription="My Content Type" ma:contentTypeScope="" ma:versionID="8509de5a9a506e3b9b1fe93a7c193cee">
  <xsd:schema xmlns:xsd="http://www.w3.org/2001/XMLSchema" xmlns:xs="http://www.w3.org/2001/XMLSchema" xmlns:p="http://schemas.microsoft.com/office/2006/metadata/properties" xmlns:ns1="http://schemas.microsoft.com/sharepoint/v3" xmlns:ns2="fd9ad297-cc8c-4afc-b828-e13c9647a5fa" targetNamespace="http://schemas.microsoft.com/office/2006/metadata/properties" ma:root="true" ma:fieldsID="b380538c208c9f76b13ef3dbebc9c2d9" ns1:_="" ns2:_="">
    <xsd:import namespace="http://schemas.microsoft.com/sharepoint/v3"/>
    <xsd:import namespace="fd9ad297-cc8c-4afc-b828-e13c9647a5fa"/>
    <xsd:element name="properties">
      <xsd:complexType>
        <xsd:sequence>
          <xsd:element name="documentManagement">
            <xsd:complexType>
              <xsd:all>
                <xsd:element ref="ns2:ProjectName" minOccurs="0"/>
                <xsd:element ref="ns2:ProjectIGName" minOccurs="0"/>
                <xsd:element ref="ns2:ProjectAccountName" minOccurs="0"/>
                <xsd:element ref="ns1:RatingCount" minOccurs="0"/>
                <xsd:element ref="ns1:AverageRating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edBy" ma:index="13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4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5" nillable="true" ma:displayName="Number of Likes" ma:internalName="LikesCount">
      <xsd:simpleType>
        <xsd:restriction base="dms:Unknown"/>
      </xsd:simpleType>
    </xsd:element>
    <xsd:element name="LikedBy" ma:index="16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d297-cc8c-4afc-b828-e13c9647a5fa" elementFormDefault="qualified">
    <xsd:import namespace="http://schemas.microsoft.com/office/2006/documentManagement/types"/>
    <xsd:import namespace="http://schemas.microsoft.com/office/infopath/2007/PartnerControls"/>
    <xsd:element name="ProjectName" ma:index="8" nillable="true" ma:displayName="ProjectName" ma:internalName="ProjectName">
      <xsd:simpleType>
        <xsd:restriction base="dms:Text"/>
      </xsd:simpleType>
    </xsd:element>
    <xsd:element name="ProjectIGName" ma:index="9" nillable="true" ma:displayName="ProjectIGName" ma:internalName="ProjectIGName">
      <xsd:simpleType>
        <xsd:restriction base="dms:Text"/>
      </xsd:simpleType>
    </xsd:element>
    <xsd:element name="ProjectAccountName" ma:index="10" nillable="true" ma:displayName="ProjectAccountName" ma:internalName="ProjectAccountNam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ProjectIGName xmlns="fd9ad297-cc8c-4afc-b828-e13c9647a5fa">Mindtree</ProjectIGName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ProjectAccountName xmlns="fd9ad297-cc8c-4afc-b828-e13c9647a5fa">Mindtree</ProjectAccountName>
    <ProjectName xmlns="fd9ad297-cc8c-4afc-b828-e13c9647a5fa">MOSIP</ProjectName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B51B5C-2768-4EF5-AA9D-A7311FC87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9ad297-cc8c-4afc-b828-e13c9647a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D8DF9E-6E16-4886-8A76-FFFEA99B5C73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fd9ad297-cc8c-4afc-b828-e13c9647a5fa"/>
  </ds:schemaRefs>
</ds:datastoreItem>
</file>

<file path=customXml/itemProps3.xml><?xml version="1.0" encoding="utf-8"?>
<ds:datastoreItem xmlns:ds="http://schemas.openxmlformats.org/officeDocument/2006/customXml" ds:itemID="{00D382CF-67DC-4FD8-822B-863FB393E7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MT</Template>
  <TotalTime>29001</TotalTime>
  <Words>301</Words>
  <Application>Microsoft Office PowerPoint</Application>
  <PresentationFormat>Widescreen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 Light</vt:lpstr>
      <vt:lpstr>Wingdings</vt:lpstr>
      <vt:lpstr>Mindtree</vt:lpstr>
      <vt:lpstr> MOSIP - Sprint 8 Demo  Feb 8th, 2019</vt:lpstr>
      <vt:lpstr>ID-Repository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Tonse Shenoy</dc:creator>
  <cp:lastModifiedBy>Akshaya Rajagopal</cp:lastModifiedBy>
  <cp:revision>467</cp:revision>
  <dcterms:created xsi:type="dcterms:W3CDTF">2018-04-25T02:47:07Z</dcterms:created>
  <dcterms:modified xsi:type="dcterms:W3CDTF">2019-02-06T10:09:34Z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0x010100C5D5EC2DEF914E3897774E287F80A8FB00C54CAAC0C88AA446A5AFE942C68BA98B</vt:lpwstr>
  </property>
</Properties>
</file>