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89" r:id="rId2"/>
    <p:sldId id="288" r:id="rId3"/>
    <p:sldId id="263" r:id="rId4"/>
    <p:sldId id="391" r:id="rId5"/>
    <p:sldId id="390" r:id="rId6"/>
    <p:sldId id="389" r:id="rId7"/>
    <p:sldId id="361" r:id="rId8"/>
    <p:sldId id="381" r:id="rId9"/>
    <p:sldId id="386" r:id="rId10"/>
    <p:sldId id="387" r:id="rId11"/>
    <p:sldId id="369" r:id="rId12"/>
    <p:sldId id="347" r:id="rId13"/>
    <p:sldId id="365" r:id="rId14"/>
    <p:sldId id="366" r:id="rId15"/>
    <p:sldId id="372" r:id="rId16"/>
    <p:sldId id="377" r:id="rId17"/>
    <p:sldId id="382" r:id="rId18"/>
    <p:sldId id="376" r:id="rId19"/>
    <p:sldId id="3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3" orient="horz" pos="3696" userDrawn="1">
          <p15:clr>
            <a:srgbClr val="A4A3A4"/>
          </p15:clr>
        </p15:guide>
        <p15:guide id="26" orient="horz" pos="1536" userDrawn="1">
          <p15:clr>
            <a:srgbClr val="A4A3A4"/>
          </p15:clr>
        </p15:guide>
        <p15:guide id="27" pos="6672" userDrawn="1">
          <p15:clr>
            <a:srgbClr val="F26B43"/>
          </p15:clr>
        </p15:guide>
        <p15:guide id="28" pos="2184" userDrawn="1">
          <p15:clr>
            <a:srgbClr val="F26B43"/>
          </p15:clr>
        </p15:guide>
        <p15:guide id="30" pos="6960" userDrawn="1">
          <p15:clr>
            <a:srgbClr val="F26B43"/>
          </p15:clr>
        </p15:guide>
        <p15:guide id="31" pos="1248" userDrawn="1">
          <p15:clr>
            <a:srgbClr val="F26B43"/>
          </p15:clr>
        </p15:guide>
        <p15:guide id="32" pos="2400" userDrawn="1">
          <p15:clr>
            <a:srgbClr val="F26B43"/>
          </p15:clr>
        </p15:guide>
        <p15:guide id="33" pos="816" userDrawn="1">
          <p15:clr>
            <a:srgbClr val="F26B43"/>
          </p15:clr>
        </p15:guide>
        <p15:guide id="34" pos="4512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dayal Dhillon" initials="GD" lastIdx="4" clrIdx="0">
    <p:extLst>
      <p:ext uri="{19B8F6BF-5375-455C-9EA6-DF929625EA0E}">
        <p15:presenceInfo xmlns:p15="http://schemas.microsoft.com/office/powerpoint/2012/main" userId="S-1-5-21-448539723-746137067-1801674531-3308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D1D1D1"/>
    <a:srgbClr val="969696"/>
    <a:srgbClr val="FAFAFA"/>
    <a:srgbClr val="F7F7F7"/>
    <a:srgbClr val="F3F4F2"/>
    <a:srgbClr val="F1F2F0"/>
    <a:srgbClr val="F5F5F5"/>
    <a:srgbClr val="DDDDDD"/>
    <a:srgbClr val="B8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9" autoAdjust="0"/>
    <p:restoredTop sz="94660"/>
  </p:normalViewPr>
  <p:slideViewPr>
    <p:cSldViewPr>
      <p:cViewPr varScale="1">
        <p:scale>
          <a:sx n="86" d="100"/>
          <a:sy n="86" d="100"/>
        </p:scale>
        <p:origin x="224" y="240"/>
      </p:cViewPr>
      <p:guideLst>
        <p:guide orient="horz" pos="3696"/>
        <p:guide orient="horz" pos="1536"/>
        <p:guide pos="6672"/>
        <p:guide pos="2184"/>
        <p:guide pos="6960"/>
        <p:guide pos="1248"/>
        <p:guide pos="2400"/>
        <p:guide pos="816"/>
        <p:guide pos="4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86049-C75D-4BD4-801D-824464C9AB9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E5865-0F22-4E75-B109-6FE3AAC4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6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1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C16D-8AF0-4215-B9D2-5581174FFA5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3172-6D7C-4FFF-9639-724505D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3140" y="2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" name="TextBox 33"/>
          <p:cNvSpPr txBox="1"/>
          <p:nvPr/>
        </p:nvSpPr>
        <p:spPr>
          <a:xfrm>
            <a:off x="6629400" y="23357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6720789" y="2744393"/>
            <a:ext cx="2918511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Email or Phone number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63140" y="2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5" name="Rectangle 34"/>
          <p:cNvSpPr/>
          <p:nvPr/>
        </p:nvSpPr>
        <p:spPr>
          <a:xfrm>
            <a:off x="2263140" y="-9143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905000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2" name="Group 51"/>
          <p:cNvGrpSpPr/>
          <p:nvPr/>
        </p:nvGrpSpPr>
        <p:grpSpPr>
          <a:xfrm>
            <a:off x="2514600" y="1269447"/>
            <a:ext cx="3571740" cy="438335"/>
            <a:chOff x="6977276" y="2083704"/>
            <a:chExt cx="2352916" cy="600677"/>
          </a:xfrm>
        </p:grpSpPr>
        <p:sp>
          <p:nvSpPr>
            <p:cNvPr id="53" name="Rectangle 52"/>
            <p:cNvSpPr/>
            <p:nvPr/>
          </p:nvSpPr>
          <p:spPr>
            <a:xfrm>
              <a:off x="6977276" y="2083704"/>
              <a:ext cx="2352916" cy="28377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  <a:alpha val="2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77368" y="2400602"/>
              <a:ext cx="1652373" cy="28377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  <a:alpha val="2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438400" y="774149"/>
            <a:ext cx="13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About Project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1609" y="6591300"/>
            <a:ext cx="7684021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DBC244-584A-4E48-BAA8-745446E93B23}"/>
              </a:ext>
            </a:extLst>
          </p:cNvPr>
          <p:cNvSpPr/>
          <p:nvPr/>
        </p:nvSpPr>
        <p:spPr>
          <a:xfrm>
            <a:off x="2261610" y="961"/>
            <a:ext cx="7676294" cy="49136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E69C09-1BEB-5B48-8D8E-AE15F97D7FBF}"/>
              </a:ext>
            </a:extLst>
          </p:cNvPr>
          <p:cNvGrpSpPr/>
          <p:nvPr/>
        </p:nvGrpSpPr>
        <p:grpSpPr>
          <a:xfrm>
            <a:off x="6377178" y="108144"/>
            <a:ext cx="3262122" cy="276999"/>
            <a:chOff x="6135875" y="206509"/>
            <a:chExt cx="3168918" cy="2769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102748-6586-9845-9FF2-ACF231746A69}"/>
                </a:ext>
              </a:extLst>
            </p:cNvPr>
            <p:cNvGrpSpPr/>
            <p:nvPr/>
          </p:nvGrpSpPr>
          <p:grpSpPr>
            <a:xfrm>
              <a:off x="7484880" y="237507"/>
              <a:ext cx="1819913" cy="215001"/>
              <a:chOff x="4704727" y="4095748"/>
              <a:chExt cx="1819912" cy="21500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C5E7AC-F162-D948-B885-840E2F06FA92}"/>
                  </a:ext>
                </a:extLst>
              </p:cNvPr>
              <p:cNvSpPr/>
              <p:nvPr/>
            </p:nvSpPr>
            <p:spPr>
              <a:xfrm rot="10800000">
                <a:off x="4704727" y="4095748"/>
                <a:ext cx="1819912" cy="2150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74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--select--</a:t>
                </a:r>
              </a:p>
            </p:txBody>
          </p:sp>
          <p:sp>
            <p:nvSpPr>
              <p:cNvPr id="28" name="Isosceles Triangle 31">
                <a:extLst>
                  <a:ext uri="{FF2B5EF4-FFF2-40B4-BE49-F238E27FC236}">
                    <a16:creationId xmlns:a16="http://schemas.microsoft.com/office/drawing/2014/main" id="{90BB3941-7EE9-0B4F-A3DE-720ABB49D68A}"/>
                  </a:ext>
                </a:extLst>
              </p:cNvPr>
              <p:cNvSpPr/>
              <p:nvPr/>
            </p:nvSpPr>
            <p:spPr>
              <a:xfrm rot="10800000">
                <a:off x="6370237" y="4153595"/>
                <a:ext cx="84117" cy="9930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8EE7A1-2B5B-0F44-9B29-2E3C6167809C}"/>
                </a:ext>
              </a:extLst>
            </p:cNvPr>
            <p:cNvSpPr txBox="1"/>
            <p:nvPr/>
          </p:nvSpPr>
          <p:spPr>
            <a:xfrm>
              <a:off x="6135875" y="206509"/>
              <a:ext cx="126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Select Language :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55471C6-97A2-9442-8ACE-77FB24993409}"/>
              </a:ext>
            </a:extLst>
          </p:cNvPr>
          <p:cNvSpPr txBox="1"/>
          <p:nvPr/>
        </p:nvSpPr>
        <p:spPr>
          <a:xfrm>
            <a:off x="2448294" y="108144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44960C-9BBA-6C4A-AE03-DF3FD76BE219}"/>
              </a:ext>
            </a:extLst>
          </p:cNvPr>
          <p:cNvSpPr txBox="1"/>
          <p:nvPr/>
        </p:nvSpPr>
        <p:spPr>
          <a:xfrm>
            <a:off x="3814202" y="108144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278155-BE0C-2A49-B78A-6D28CD54C0B0}"/>
              </a:ext>
            </a:extLst>
          </p:cNvPr>
          <p:cNvSpPr txBox="1"/>
          <p:nvPr/>
        </p:nvSpPr>
        <p:spPr>
          <a:xfrm>
            <a:off x="4988984" y="108144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71B371F-6222-194C-BA02-A3B870C5FD70}"/>
              </a:ext>
            </a:extLst>
          </p:cNvPr>
          <p:cNvSpPr/>
          <p:nvPr/>
        </p:nvSpPr>
        <p:spPr>
          <a:xfrm>
            <a:off x="6705600" y="3200400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OTP</a:t>
            </a:r>
          </a:p>
        </p:txBody>
      </p:sp>
    </p:spTree>
    <p:extLst>
      <p:ext uri="{BB962C8B-B14F-4D97-AF65-F5344CB8AC3E}">
        <p14:creationId xmlns:p14="http://schemas.microsoft.com/office/powerpoint/2010/main" val="166300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>
          <a:xfrm>
            <a:off x="1828799" y="1420423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829646" y="1916411"/>
            <a:ext cx="8534400" cy="34933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New Application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897948" y="1492464"/>
            <a:ext cx="15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Upload Documents 1</a:t>
            </a:r>
          </a:p>
        </p:txBody>
      </p:sp>
      <p:sp>
        <p:nvSpPr>
          <p:cNvPr id="118" name="TextBox 117"/>
          <p:cNvSpPr txBox="1"/>
          <p:nvPr/>
        </p:nvSpPr>
        <p:spPr>
          <a:xfrm rot="10800000">
            <a:off x="9953174" y="15128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881586" y="2062493"/>
            <a:ext cx="15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Upload Documents 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944100" y="20463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828800" y="4993336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15502" y="5078963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693189" y="5079498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51D0B9-F221-8644-9471-090EDFCB605B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AD66B7-F54B-9D42-A58F-02C9E1740090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F7C11A-E1DF-7646-A3D0-D2F0631732AC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0277D1-E400-164C-9077-5A3A46E17A77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FE5879-F7FF-4141-95E5-EB42E3AF145D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AB1F12-7147-CE41-A40E-9962BBEE5734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B9FE1D0-FA77-EA49-867D-1A223419C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B487802-261D-1A40-9B6E-20229CAEA4FE}"/>
              </a:ext>
            </a:extLst>
          </p:cNvPr>
          <p:cNvGrpSpPr/>
          <p:nvPr/>
        </p:nvGrpSpPr>
        <p:grpSpPr>
          <a:xfrm>
            <a:off x="2104368" y="2535729"/>
            <a:ext cx="1622017" cy="1963030"/>
            <a:chOff x="1296365" y="1064871"/>
            <a:chExt cx="3946967" cy="477677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AB74D9-D699-BC46-ADED-F8321964BE23}"/>
                </a:ext>
              </a:extLst>
            </p:cNvPr>
            <p:cNvSpPr/>
            <p:nvPr/>
          </p:nvSpPr>
          <p:spPr>
            <a:xfrm>
              <a:off x="1296365" y="1064871"/>
              <a:ext cx="3946967" cy="472247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2CC71EE-F403-F240-A700-83C235386D02}"/>
                </a:ext>
              </a:extLst>
            </p:cNvPr>
            <p:cNvSpPr/>
            <p:nvPr/>
          </p:nvSpPr>
          <p:spPr>
            <a:xfrm>
              <a:off x="1296365" y="4868540"/>
              <a:ext cx="3946967" cy="9731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BAECF48-84B6-8042-ADA5-D1B569D7B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3878" y="2038116"/>
              <a:ext cx="1867436" cy="1867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03DDC0-A2D8-D14B-8392-99627DED1CA4}"/>
                </a:ext>
              </a:extLst>
            </p:cNvPr>
            <p:cNvSpPr txBox="1"/>
            <p:nvPr/>
          </p:nvSpPr>
          <p:spPr>
            <a:xfrm>
              <a:off x="1296368" y="4958937"/>
              <a:ext cx="3946960" cy="80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BROWSE FILES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15B24FA-29AD-E64B-BC19-CCBAC9CA9EC1}"/>
              </a:ext>
            </a:extLst>
          </p:cNvPr>
          <p:cNvSpPr txBox="1"/>
          <p:nvPr/>
        </p:nvSpPr>
        <p:spPr>
          <a:xfrm>
            <a:off x="2393699" y="2644361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Drag  and Drop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F43166-665D-C74E-9E08-2A2FA238E859}"/>
              </a:ext>
            </a:extLst>
          </p:cNvPr>
          <p:cNvSpPr txBox="1"/>
          <p:nvPr/>
        </p:nvSpPr>
        <p:spPr>
          <a:xfrm>
            <a:off x="2104367" y="3899356"/>
            <a:ext cx="164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Max size 50 kb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C2332E-A7FF-2F41-B3DD-3031F346A211}"/>
              </a:ext>
            </a:extLst>
          </p:cNvPr>
          <p:cNvSpPr txBox="1"/>
          <p:nvPr/>
        </p:nvSpPr>
        <p:spPr>
          <a:xfrm>
            <a:off x="2095500" y="4495800"/>
            <a:ext cx="164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Allowed file types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64936" y="734410"/>
            <a:ext cx="2607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19800" y="1492464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19800" y="2062493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 2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076700" y="2476500"/>
            <a:ext cx="2023720" cy="253916"/>
            <a:chOff x="2433980" y="2971158"/>
            <a:chExt cx="2023720" cy="25391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433980" y="2971158"/>
              <a:ext cx="16466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POA document type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072280" y="3055862"/>
            <a:ext cx="2023720" cy="253916"/>
            <a:chOff x="2433980" y="2971158"/>
            <a:chExt cx="2023720" cy="253916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072280" y="3655783"/>
            <a:ext cx="2023720" cy="253916"/>
            <a:chOff x="2433980" y="2971158"/>
            <a:chExt cx="2023720" cy="253916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090497" y="4236804"/>
            <a:ext cx="2023720" cy="253916"/>
            <a:chOff x="2433980" y="2971158"/>
            <a:chExt cx="2023720" cy="253916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4152899" y="2700020"/>
            <a:ext cx="1943101" cy="9197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st="25400" dir="7200000" algn="ctr" rotWithShape="0">
              <a:schemeClr val="bg1">
                <a:lumMod val="9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19821" y="2754211"/>
            <a:ext cx="1112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Same as Primary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127933" y="2990455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Document type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27933" y="3225406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Document type 3</a:t>
            </a:r>
          </a:p>
        </p:txBody>
      </p:sp>
    </p:spTree>
    <p:extLst>
      <p:ext uri="{BB962C8B-B14F-4D97-AF65-F5344CB8AC3E}">
        <p14:creationId xmlns:p14="http://schemas.microsoft.com/office/powerpoint/2010/main" val="361427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Confirm Details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6224979" y="6235159"/>
            <a:ext cx="1204521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Book Appointment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5310579" y="6230926"/>
            <a:ext cx="633021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5AB952-4542-9246-9750-9BB352A325AF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0C6FF8-5145-C44F-ACE2-59C6C109B8B2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3EE248-3905-8A40-88FC-0672B120D2C1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E5325B-E023-D745-BE0C-13B23BE9F13E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FFE27A-EA65-6640-AB41-130CEEEEF585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389233-6231-D64F-9915-8EBBC79F56BF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F65996E-B4E4-D348-8E8F-30E3A24EB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964935" y="734410"/>
            <a:ext cx="3424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A53B99-40BB-D544-8D36-DFC6571CD695}"/>
              </a:ext>
            </a:extLst>
          </p:cNvPr>
          <p:cNvSpPr txBox="1"/>
          <p:nvPr/>
        </p:nvSpPr>
        <p:spPr>
          <a:xfrm>
            <a:off x="1897016" y="2436994"/>
            <a:ext cx="63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E8B5E3A-8A72-964B-B550-26827A9D15A1}"/>
              </a:ext>
            </a:extLst>
          </p:cNvPr>
          <p:cNvSpPr txBox="1"/>
          <p:nvPr/>
        </p:nvSpPr>
        <p:spPr>
          <a:xfrm>
            <a:off x="1886716" y="2358410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Gender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98340" y="2827594"/>
            <a:ext cx="1701491" cy="635048"/>
            <a:chOff x="3816413" y="2906072"/>
            <a:chExt cx="1701491" cy="6350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959884-FF06-4643-9B28-1FB9AEFBF5C9}"/>
                </a:ext>
              </a:extLst>
            </p:cNvPr>
            <p:cNvSpPr txBox="1"/>
            <p:nvPr/>
          </p:nvSpPr>
          <p:spPr>
            <a:xfrm>
              <a:off x="3816413" y="3264121"/>
              <a:ext cx="17014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Village/Town/City/ State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BB62C7-827B-6941-9509-54776B5C0F3B}"/>
                </a:ext>
              </a:extLst>
            </p:cNvPr>
            <p:cNvSpPr txBox="1"/>
            <p:nvPr/>
          </p:nvSpPr>
          <p:spPr>
            <a:xfrm>
              <a:off x="3822301" y="2906072"/>
              <a:ext cx="1262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House/Bldg./Apt.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F4AB96-781D-1C4F-9935-1FD2B6B14DC4}"/>
                </a:ext>
              </a:extLst>
            </p:cNvPr>
            <p:cNvSpPr txBox="1"/>
            <p:nvPr/>
          </p:nvSpPr>
          <p:spPr>
            <a:xfrm>
              <a:off x="3819357" y="3072006"/>
              <a:ext cx="803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Landmark</a:t>
              </a: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1886716" y="2716017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1894068" y="3548142"/>
            <a:ext cx="1042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Region_name</a:t>
            </a:r>
            <a:endParaRPr lang="en-US" sz="12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1891522" y="3464666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1893148" y="1371446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Name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1886716" y="1287892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1899997" y="1699514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1886716" y="165046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DOB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1894068" y="392574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Province_name</a:t>
            </a:r>
            <a:endParaRPr 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1886716" y="382716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Province	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1905077" y="2079387"/>
            <a:ext cx="557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45 </a:t>
            </a:r>
            <a:r>
              <a:rPr lang="en-US" sz="1200" dirty="0" err="1"/>
              <a:t>yrs</a:t>
            </a:r>
            <a:endParaRPr lang="en-US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1901956" y="1978537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Age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1894068" y="430367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City_Name</a:t>
            </a:r>
            <a:r>
              <a:rPr lang="en-US" sz="1200" dirty="0"/>
              <a:t>	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1886716" y="4204771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1899148" y="467376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Authority_Name</a:t>
            </a:r>
            <a:endParaRPr 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1886716" y="4582698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Local Administrative Authority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1894068" y="5052334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9876543219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1886716" y="4952788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Mobile Number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1894068" y="542614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mnjeld@ujie.com	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1886716" y="5331357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1888988" y="579691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789HJEJE	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1899612" y="5679765"/>
            <a:ext cx="20617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CINE / PIN Number			:</a:t>
            </a:r>
          </a:p>
        </p:txBody>
      </p:sp>
      <p:sp>
        <p:nvSpPr>
          <p:cNvPr id="278" name="Rounded Rectangle 277"/>
          <p:cNvSpPr/>
          <p:nvPr/>
        </p:nvSpPr>
        <p:spPr>
          <a:xfrm>
            <a:off x="0" y="914400"/>
            <a:ext cx="1610474" cy="100905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Age , DOB and other details are shown as per the data provided by the user.</a:t>
            </a:r>
          </a:p>
        </p:txBody>
      </p:sp>
      <p:sp>
        <p:nvSpPr>
          <p:cNvPr id="279" name="Rounded Rectangle 278"/>
          <p:cNvSpPr/>
          <p:nvPr/>
        </p:nvSpPr>
        <p:spPr>
          <a:xfrm>
            <a:off x="-9456" y="2454304"/>
            <a:ext cx="1610474" cy="1009054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Confirmation page is a Vertically Scrollable page showing data inputs given by all the individuals.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A53B99-40BB-D544-8D36-DFC6571CD695}"/>
              </a:ext>
            </a:extLst>
          </p:cNvPr>
          <p:cNvSpPr txBox="1"/>
          <p:nvPr/>
        </p:nvSpPr>
        <p:spPr>
          <a:xfrm>
            <a:off x="6830200" y="2434877"/>
            <a:ext cx="63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Female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8B5E3A-8A72-964B-B550-26827A9D15A1}"/>
              </a:ext>
            </a:extLst>
          </p:cNvPr>
          <p:cNvSpPr txBox="1"/>
          <p:nvPr/>
        </p:nvSpPr>
        <p:spPr>
          <a:xfrm>
            <a:off x="6819900" y="2356293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Gender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6831524" y="2825477"/>
            <a:ext cx="1701491" cy="635048"/>
            <a:chOff x="3816413" y="2906072"/>
            <a:chExt cx="1701491" cy="63504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E959884-FF06-4643-9B28-1FB9AEFBF5C9}"/>
                </a:ext>
              </a:extLst>
            </p:cNvPr>
            <p:cNvSpPr txBox="1"/>
            <p:nvPr/>
          </p:nvSpPr>
          <p:spPr>
            <a:xfrm>
              <a:off x="3816413" y="3264121"/>
              <a:ext cx="17014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Village/Town/City/ State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4BB62C7-827B-6941-9509-54776B5C0F3B}"/>
                </a:ext>
              </a:extLst>
            </p:cNvPr>
            <p:cNvSpPr txBox="1"/>
            <p:nvPr/>
          </p:nvSpPr>
          <p:spPr>
            <a:xfrm>
              <a:off x="3822301" y="2906072"/>
              <a:ext cx="1262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House/Bldg./Apt.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DF4AB96-781D-1C4F-9935-1FD2B6B14DC4}"/>
                </a:ext>
              </a:extLst>
            </p:cNvPr>
            <p:cNvSpPr txBox="1"/>
            <p:nvPr/>
          </p:nvSpPr>
          <p:spPr>
            <a:xfrm>
              <a:off x="3819357" y="3072006"/>
              <a:ext cx="803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Landmark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6819900" y="27139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6827252" y="3546025"/>
            <a:ext cx="1042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Region_name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6824706" y="3462549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6826332" y="1369329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6819900" y="1285775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Name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6833181" y="1697397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6819900" y="1648352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DOB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6827252" y="392363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Province_name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6819900" y="382504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Province	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6838261" y="2077270"/>
            <a:ext cx="557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45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yrs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6835140" y="197642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6827252" y="43015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City_Name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6819900" y="4202654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6832332" y="4671648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Authority_Name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6819900" y="4580581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Local Administrative Authority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6827252" y="505021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9876543219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6819900" y="4950671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Mobile Number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6827252" y="542402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mnjeld@ujie.com	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6819900" y="5329240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6828302" y="58017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789HJEJE	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6839146" y="5692888"/>
            <a:ext cx="20617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CINE / PIN Number			:</a:t>
            </a:r>
          </a:p>
        </p:txBody>
      </p:sp>
    </p:spTree>
    <p:extLst>
      <p:ext uri="{BB962C8B-B14F-4D97-AF65-F5344CB8AC3E}">
        <p14:creationId xmlns:p14="http://schemas.microsoft.com/office/powerpoint/2010/main" val="211993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3"/>
            <a:ext cx="8534400" cy="18327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8801" y="3304190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3393550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337740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828800" y="2857500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715500" y="294312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8ECC9F-84FA-724A-9D98-BD2AA54AAE62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3E59A7-1EC6-1947-83D6-9B044885020E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48EDD-7B00-C34F-978E-946542AF851E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3DC7A9-57E0-DB4A-84E7-BA414B43CC18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093738-3E3F-C94C-93D8-1C795F15F132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078BB0-5747-7345-93A6-3CC62A2F8B01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CB7778-BB95-CF4D-B92E-1E30878BE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283798" y="1981199"/>
            <a:ext cx="2023720" cy="298690"/>
            <a:chOff x="2433980" y="1981199"/>
            <a:chExt cx="2023720" cy="298690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514600" y="2257028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2433980" y="2025973"/>
              <a:ext cx="16433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Search Registration Center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152900" y="1981199"/>
              <a:ext cx="304800" cy="266195"/>
            </a:xfrm>
            <a:prstGeom prst="roundRect">
              <a:avLst>
                <a:gd name="adj" fmla="val 11692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283" y="2010886"/>
              <a:ext cx="177449" cy="213227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964935" y="734410"/>
            <a:ext cx="432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 / Book Appointment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1800" y="2022554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/>
              <a:t>Show nearby centers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48910" y="2024804"/>
            <a:ext cx="1408104" cy="253916"/>
            <a:chOff x="4724400" y="2024804"/>
            <a:chExt cx="1408104" cy="253916"/>
          </a:xfrm>
        </p:grpSpPr>
        <p:grpSp>
          <p:nvGrpSpPr>
            <p:cNvPr id="40" name="Group 39"/>
            <p:cNvGrpSpPr/>
            <p:nvPr/>
          </p:nvGrpSpPr>
          <p:grpSpPr>
            <a:xfrm>
              <a:off x="4724400" y="2024804"/>
              <a:ext cx="1408104" cy="253916"/>
              <a:chOff x="2433979" y="2971158"/>
              <a:chExt cx="2023721" cy="25391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514600" y="3202213"/>
                <a:ext cx="1943100" cy="49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433979" y="2971158"/>
                <a:ext cx="1080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--Select --</a:t>
                </a:r>
              </a:p>
            </p:txBody>
          </p:sp>
        </p:grpSp>
        <p:sp>
          <p:nvSpPr>
            <p:cNvPr id="43" name="Down Arrow 42"/>
            <p:cNvSpPr/>
            <p:nvPr/>
          </p:nvSpPr>
          <p:spPr>
            <a:xfrm>
              <a:off x="6027457" y="2125134"/>
              <a:ext cx="60077" cy="45719"/>
            </a:xfrm>
            <a:prstGeom prst="downArrow">
              <a:avLst>
                <a:gd name="adj1" fmla="val 50000"/>
                <a:gd name="adj2" fmla="val 20188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4966" y="778993"/>
            <a:ext cx="1610474" cy="814439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Selects the Type of Data he Needs to be searched</a:t>
            </a:r>
          </a:p>
        </p:txBody>
      </p:sp>
      <p:cxnSp>
        <p:nvCxnSpPr>
          <p:cNvPr id="13" name="Elbow Connector 12"/>
          <p:cNvCxnSpPr>
            <a:stCxn id="58" idx="2"/>
          </p:cNvCxnSpPr>
          <p:nvPr/>
        </p:nvCxnSpPr>
        <p:spPr>
          <a:xfrm rot="16200000" flipH="1">
            <a:off x="1255389" y="1148246"/>
            <a:ext cx="662428" cy="155280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-4233" y="2462271"/>
            <a:ext cx="1610474" cy="1208277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Enters the search text and searches to get the list of Registration Centers</a:t>
            </a:r>
          </a:p>
        </p:txBody>
      </p:sp>
      <p:cxnSp>
        <p:nvCxnSpPr>
          <p:cNvPr id="68" name="Elbow Connector 67"/>
          <p:cNvCxnSpPr>
            <a:stCxn id="67" idx="3"/>
          </p:cNvCxnSpPr>
          <p:nvPr/>
        </p:nvCxnSpPr>
        <p:spPr>
          <a:xfrm flipV="1">
            <a:off x="1606241" y="2363728"/>
            <a:ext cx="3422959" cy="70268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4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1828800" y="1410883"/>
            <a:ext cx="8534400" cy="18327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828800" y="2857500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15500" y="294312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828801" y="3304190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5600" y="3393550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44100" y="337740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A197D8-585E-3044-B6AF-6168B980A14B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C905BB-744C-8A42-83A6-1F4C86D28434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2012B7-63ED-CD4C-946A-4B09D28C61E8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9B7176-267D-6A4E-BE79-2C5A06E0C138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F6915E-A3D4-C84F-A22E-4D03F4A31488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2E8C27-A88F-EA41-AE11-7CC65C20D2B4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64883B6-C7BF-004D-865E-5B109BBC4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781800" y="2022554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/>
              <a:t>Show nearby centers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509579" y="2238780"/>
            <a:ext cx="1383510" cy="10378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st="25400" dir="7200000" algn="ctr" rotWithShape="0">
              <a:schemeClr val="bg1">
                <a:lumMod val="9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6500" y="2262492"/>
            <a:ext cx="670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Province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84612" y="2492016"/>
            <a:ext cx="399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City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84612" y="2721540"/>
            <a:ext cx="1436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Local Admin Authority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64935" y="734410"/>
            <a:ext cx="432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 / Book Appointment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83798" y="1981199"/>
            <a:ext cx="2023720" cy="298690"/>
            <a:chOff x="2433980" y="1981199"/>
            <a:chExt cx="2023720" cy="29869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2257028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33980" y="2025973"/>
              <a:ext cx="16433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Search Registration Center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152900" y="1981199"/>
              <a:ext cx="304800" cy="266195"/>
            </a:xfrm>
            <a:prstGeom prst="roundRect">
              <a:avLst>
                <a:gd name="adj" fmla="val 11692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283" y="2010886"/>
              <a:ext cx="177449" cy="213227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2448910" y="2024804"/>
            <a:ext cx="1408104" cy="253916"/>
            <a:chOff x="4724400" y="2024804"/>
            <a:chExt cx="1408104" cy="253916"/>
          </a:xfrm>
        </p:grpSpPr>
        <p:grpSp>
          <p:nvGrpSpPr>
            <p:cNvPr id="62" name="Group 61"/>
            <p:cNvGrpSpPr/>
            <p:nvPr/>
          </p:nvGrpSpPr>
          <p:grpSpPr>
            <a:xfrm>
              <a:off x="4724400" y="2024804"/>
              <a:ext cx="1408104" cy="253916"/>
              <a:chOff x="2433979" y="2971158"/>
              <a:chExt cx="2023721" cy="253916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14600" y="3202213"/>
                <a:ext cx="1943100" cy="49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2433979" y="2971158"/>
                <a:ext cx="1080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--Select --</a:t>
                </a:r>
              </a:p>
            </p:txBody>
          </p:sp>
        </p:grpSp>
        <p:sp>
          <p:nvSpPr>
            <p:cNvPr id="63" name="Down Arrow 62"/>
            <p:cNvSpPr/>
            <p:nvPr/>
          </p:nvSpPr>
          <p:spPr>
            <a:xfrm>
              <a:off x="6027457" y="2125134"/>
              <a:ext cx="60077" cy="45719"/>
            </a:xfrm>
            <a:prstGeom prst="downArrow">
              <a:avLst>
                <a:gd name="adj1" fmla="val 50000"/>
                <a:gd name="adj2" fmla="val 20188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484612" y="2951065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Postal Code</a:t>
            </a:r>
          </a:p>
        </p:txBody>
      </p:sp>
    </p:spTree>
    <p:extLst>
      <p:ext uri="{BB962C8B-B14F-4D97-AF65-F5344CB8AC3E}">
        <p14:creationId xmlns:p14="http://schemas.microsoft.com/office/powerpoint/2010/main" val="167171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2"/>
            <a:ext cx="8534400" cy="45916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8801" y="6050585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61399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61238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781800" y="2022554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/>
              <a:t>Show nearby centers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828800" y="5655734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715500" y="5689522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26" name="Rectangle 25"/>
          <p:cNvSpPr/>
          <p:nvPr/>
        </p:nvSpPr>
        <p:spPr>
          <a:xfrm>
            <a:off x="2514601" y="2971801"/>
            <a:ext cx="6667500" cy="86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ectangle 26"/>
          <p:cNvSpPr/>
          <p:nvPr/>
        </p:nvSpPr>
        <p:spPr>
          <a:xfrm>
            <a:off x="2514601" y="2971801"/>
            <a:ext cx="6667500" cy="225975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2933697" y="29438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dirty="0"/>
              <a:t>Registration Center Name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09906" y="2949170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Contact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6500" y="2945611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976036" y="2984559"/>
            <a:ext cx="0" cy="849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43900" y="2971800"/>
            <a:ext cx="0" cy="862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2942341" y="3205247"/>
            <a:ext cx="254947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XYZ Registration Center </a:t>
            </a:r>
          </a:p>
          <a:p>
            <a:r>
              <a:rPr lang="en-US" sz="700" dirty="0"/>
              <a:t>(9:00 </a:t>
            </a:r>
            <a:r>
              <a:rPr lang="en-US" sz="700" dirty="0" err="1"/>
              <a:t>Hrs</a:t>
            </a:r>
            <a:r>
              <a:rPr lang="en-US" sz="700" dirty="0"/>
              <a:t> – 17:00 </a:t>
            </a:r>
            <a:r>
              <a:rPr lang="en-US" sz="700" dirty="0" err="1"/>
              <a:t>Hrs</a:t>
            </a:r>
            <a:r>
              <a:rPr lang="en-US" sz="700" dirty="0"/>
              <a:t>)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2945537" y="3475501"/>
            <a:ext cx="225789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ABC Registration Center</a:t>
            </a:r>
          </a:p>
          <a:p>
            <a:r>
              <a:rPr lang="en-US" sz="700" dirty="0"/>
              <a:t>(9:00 </a:t>
            </a:r>
            <a:r>
              <a:rPr lang="en-US" sz="700" dirty="0" err="1"/>
              <a:t>Hrs</a:t>
            </a:r>
            <a:r>
              <a:rPr lang="en-US" sz="700" dirty="0"/>
              <a:t> – 17:00 </a:t>
            </a:r>
            <a:r>
              <a:rPr lang="en-US" sz="700" dirty="0" err="1"/>
              <a:t>Hrs</a:t>
            </a:r>
            <a:r>
              <a:rPr lang="en-US" sz="700" dirty="0"/>
              <a:t>)</a:t>
            </a:r>
          </a:p>
        </p:txBody>
      </p:sp>
      <p:sp>
        <p:nvSpPr>
          <p:cNvPr id="35" name="Oval 34"/>
          <p:cNvSpPr/>
          <p:nvPr/>
        </p:nvSpPr>
        <p:spPr>
          <a:xfrm>
            <a:off x="2667000" y="3297564"/>
            <a:ext cx="142835" cy="12958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Oval 35"/>
          <p:cNvSpPr/>
          <p:nvPr/>
        </p:nvSpPr>
        <p:spPr>
          <a:xfrm>
            <a:off x="2671243" y="3564264"/>
            <a:ext cx="142835" cy="129587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TextBox 36"/>
          <p:cNvSpPr txBox="1"/>
          <p:nvPr/>
        </p:nvSpPr>
        <p:spPr>
          <a:xfrm flipH="1">
            <a:off x="8290405" y="3205247"/>
            <a:ext cx="931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9098877665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8290405" y="3479884"/>
            <a:ext cx="931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9098766554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14600" y="2628900"/>
            <a:ext cx="1362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Registration Centers :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248400" y="2971800"/>
            <a:ext cx="0" cy="862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18712" y="2949170"/>
            <a:ext cx="91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Center Type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7467596" y="3227281"/>
            <a:ext cx="79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Permanent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7465444" y="3475352"/>
            <a:ext cx="800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Permanent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62" y="3890871"/>
            <a:ext cx="6655839" cy="1687127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8396183" y="4333450"/>
            <a:ext cx="168302" cy="162350"/>
            <a:chOff x="8292268" y="3826842"/>
            <a:chExt cx="168303" cy="162350"/>
          </a:xfrm>
        </p:grpSpPr>
        <p:sp>
          <p:nvSpPr>
            <p:cNvPr id="55" name="Teardrop 54"/>
            <p:cNvSpPr/>
            <p:nvPr/>
          </p:nvSpPr>
          <p:spPr>
            <a:xfrm rot="8176335">
              <a:off x="8292268" y="3826842"/>
              <a:ext cx="168303" cy="162350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6" name="Oval 55"/>
            <p:cNvSpPr/>
            <p:nvPr/>
          </p:nvSpPr>
          <p:spPr>
            <a:xfrm>
              <a:off x="8353425" y="38909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D0F9A16-D032-1A46-BEF5-6C2C43508F15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9A8A22-2C64-7A43-8772-47A1A4B40BAD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3A65E3-E9D3-C743-BE3D-45F7083E80F6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ABBDF5-EB88-1844-A259-A0AD456F9068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9EC0B9-C793-F14E-ABEF-F09021D12581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EB1AB0-10DC-C140-96A3-5B1825BBC724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D4F1DCC-6078-8148-8C08-3A71B5AB2D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5143500" y="2984559"/>
            <a:ext cx="0" cy="849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00984" y="2943860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dirty="0"/>
              <a:t>Address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5084232" y="3197367"/>
            <a:ext cx="19097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XYZ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5087426" y="3467621"/>
            <a:ext cx="1913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ABC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29500" y="2971800"/>
            <a:ext cx="0" cy="862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58788" y="2952750"/>
            <a:ext cx="11691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Contact Person</a:t>
            </a:r>
          </a:p>
        </p:txBody>
      </p:sp>
      <p:sp>
        <p:nvSpPr>
          <p:cNvPr id="87" name="TextBox 86"/>
          <p:cNvSpPr txBox="1"/>
          <p:nvPr/>
        </p:nvSpPr>
        <p:spPr>
          <a:xfrm flipH="1">
            <a:off x="6236927" y="3197367"/>
            <a:ext cx="19097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</a:t>
            </a:r>
          </a:p>
        </p:txBody>
      </p:sp>
      <p:sp>
        <p:nvSpPr>
          <p:cNvPr id="88" name="TextBox 87"/>
          <p:cNvSpPr txBox="1"/>
          <p:nvPr/>
        </p:nvSpPr>
        <p:spPr>
          <a:xfrm flipH="1">
            <a:off x="6240121" y="3467621"/>
            <a:ext cx="1913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Dolor sit </a:t>
            </a:r>
            <a:r>
              <a:rPr lang="en-US" sz="1050" dirty="0" err="1"/>
              <a:t>amet</a:t>
            </a:r>
            <a:endParaRPr 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1964935" y="734410"/>
            <a:ext cx="432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 / Book Appointment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283798" y="1981199"/>
            <a:ext cx="2023720" cy="298690"/>
            <a:chOff x="2433980" y="1981199"/>
            <a:chExt cx="2023720" cy="29869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514600" y="2257028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433980" y="2025973"/>
              <a:ext cx="16433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Search Registration Center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152900" y="1981199"/>
              <a:ext cx="304800" cy="266195"/>
            </a:xfrm>
            <a:prstGeom prst="roundRect">
              <a:avLst>
                <a:gd name="adj" fmla="val 11692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283" y="2010886"/>
              <a:ext cx="177449" cy="213227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2448907" y="2024804"/>
            <a:ext cx="1322993" cy="253916"/>
            <a:chOff x="4724400" y="2024804"/>
            <a:chExt cx="1408108" cy="253916"/>
          </a:xfrm>
        </p:grpSpPr>
        <p:grpSp>
          <p:nvGrpSpPr>
            <p:cNvPr id="82" name="Group 81"/>
            <p:cNvGrpSpPr/>
            <p:nvPr/>
          </p:nvGrpSpPr>
          <p:grpSpPr>
            <a:xfrm>
              <a:off x="4724400" y="2024804"/>
              <a:ext cx="1408108" cy="253916"/>
              <a:chOff x="2433979" y="2971158"/>
              <a:chExt cx="2023727" cy="253916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2514600" y="3202213"/>
                <a:ext cx="1943100" cy="49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433979" y="2971158"/>
                <a:ext cx="11911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--Select --</a:t>
                </a:r>
              </a:p>
            </p:txBody>
          </p:sp>
        </p:grpSp>
        <p:sp>
          <p:nvSpPr>
            <p:cNvPr id="83" name="Down Arrow 82"/>
            <p:cNvSpPr/>
            <p:nvPr/>
          </p:nvSpPr>
          <p:spPr>
            <a:xfrm>
              <a:off x="6027455" y="2125134"/>
              <a:ext cx="60077" cy="45719"/>
            </a:xfrm>
            <a:prstGeom prst="downArrow">
              <a:avLst>
                <a:gd name="adj1" fmla="val 50000"/>
                <a:gd name="adj2" fmla="val 20188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-4233" y="2278720"/>
            <a:ext cx="1610474" cy="1114830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selects the Registration center and clicks on next to book a time for that registration Center.</a:t>
            </a:r>
          </a:p>
        </p:txBody>
      </p:sp>
    </p:spTree>
    <p:extLst>
      <p:ext uri="{BB962C8B-B14F-4D97-AF65-F5344CB8AC3E}">
        <p14:creationId xmlns:p14="http://schemas.microsoft.com/office/powerpoint/2010/main" val="270725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3"/>
            <a:ext cx="8534400" cy="4635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6432" y="1948243"/>
            <a:ext cx="8534400" cy="3261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20251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20090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72611" y="1495425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Registration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Center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678033" y="2515756"/>
            <a:ext cx="914400" cy="45720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TextBox 48"/>
          <p:cNvSpPr txBox="1"/>
          <p:nvPr/>
        </p:nvSpPr>
        <p:spPr>
          <a:xfrm>
            <a:off x="2678033" y="250545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78033" y="27029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 Spots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3815" y="2520905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3863815" y="2510607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3815" y="270810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Spots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049597" y="2514910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9597" y="2504612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27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49597" y="270211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5379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6235379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28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35379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5 Spots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21161" y="2529163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7421161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29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21161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610600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TextBox 63"/>
          <p:cNvSpPr txBox="1"/>
          <p:nvPr/>
        </p:nvSpPr>
        <p:spPr>
          <a:xfrm>
            <a:off x="8610600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10600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Holiday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828800" y="4801622"/>
            <a:ext cx="853439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04522" y="3326999"/>
            <a:ext cx="0" cy="14746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37651" y="3327398"/>
            <a:ext cx="0" cy="147422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77131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16611" y="3340420"/>
            <a:ext cx="0" cy="146057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956090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806773" y="2492050"/>
            <a:ext cx="289727" cy="562266"/>
            <a:chOff x="6229349" y="2438400"/>
            <a:chExt cx="289727" cy="571500"/>
          </a:xfrm>
        </p:grpSpPr>
        <p:sp>
          <p:nvSpPr>
            <p:cNvPr id="133" name="Freeform 132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2110573" y="2451097"/>
            <a:ext cx="289727" cy="571500"/>
            <a:chOff x="6229349" y="2438400"/>
            <a:chExt cx="289727" cy="571500"/>
          </a:xfrm>
        </p:grpSpPr>
        <p:sp>
          <p:nvSpPr>
            <p:cNvPr id="136" name="Freeform 135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8693189" y="488189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64325" y="2032084"/>
            <a:ext cx="1107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Applicants	5/5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05B2E3-3C6F-AE45-A406-EF47D8EF5C7D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58081-4EA2-A84A-A782-89E2D792D8D2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0FDBF5-3818-EE46-B990-915E364A3FA1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A65E91-0DFC-294F-8147-DC600A22F524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39E87-1E6C-2447-8495-536A0E75BE1D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5021308-7C2A-2E41-AFD9-D840DD84F786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F6F809E-5EB2-FB4E-98A1-CF68A5568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CB54CC5-C4AC-304B-BC3D-16DAAE72DE3E}"/>
              </a:ext>
            </a:extLst>
          </p:cNvPr>
          <p:cNvCxnSpPr>
            <a:cxnSpLocks/>
          </p:cNvCxnSpPr>
          <p:nvPr/>
        </p:nvCxnSpPr>
        <p:spPr>
          <a:xfrm>
            <a:off x="1828800" y="3331632"/>
            <a:ext cx="8534399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57343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05143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101241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549041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99168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6968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50772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598572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095639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543439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95214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443014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619500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824065" y="3332655"/>
            <a:ext cx="379871" cy="14729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hevron 92"/>
          <p:cNvSpPr/>
          <p:nvPr/>
        </p:nvSpPr>
        <p:spPr>
          <a:xfrm rot="10800000">
            <a:off x="1870520" y="3398784"/>
            <a:ext cx="254739" cy="136758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rot="10800000">
            <a:off x="9947399" y="3342940"/>
            <a:ext cx="417858" cy="145615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hevron 97"/>
          <p:cNvSpPr/>
          <p:nvPr/>
        </p:nvSpPr>
        <p:spPr>
          <a:xfrm>
            <a:off x="10033944" y="3381748"/>
            <a:ext cx="280213" cy="135197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104972" y="2614117"/>
            <a:ext cx="181028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hevron 111"/>
          <p:cNvSpPr/>
          <p:nvPr/>
        </p:nvSpPr>
        <p:spPr>
          <a:xfrm rot="10800000">
            <a:off x="2127110" y="2626293"/>
            <a:ext cx="12139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 rot="10800000">
            <a:off x="9944100" y="2624402"/>
            <a:ext cx="199131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hevron 130"/>
          <p:cNvSpPr/>
          <p:nvPr/>
        </p:nvSpPr>
        <p:spPr>
          <a:xfrm>
            <a:off x="9985343" y="2631630"/>
            <a:ext cx="13353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133600" y="3085776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 am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038600" y="308640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9:15 am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995893" y="307907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9:30 am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924800" y="308618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9:45 am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171115" y="3330997"/>
            <a:ext cx="1974878" cy="1469993"/>
            <a:chOff x="2171115" y="3330997"/>
            <a:chExt cx="1974878" cy="1469993"/>
          </a:xfrm>
        </p:grpSpPr>
        <p:sp>
          <p:nvSpPr>
            <p:cNvPr id="160" name="Rectangle 159"/>
            <p:cNvSpPr/>
            <p:nvPr/>
          </p:nvSpPr>
          <p:spPr>
            <a:xfrm>
              <a:off x="2208379" y="3330997"/>
              <a:ext cx="1937614" cy="1469993"/>
            </a:xfrm>
            <a:prstGeom prst="rect">
              <a:avLst/>
            </a:prstGeom>
            <a:solidFill>
              <a:schemeClr val="bg2">
                <a:lumMod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171700" y="3391456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Available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171115" y="3690153"/>
              <a:ext cx="6527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Selected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618915" y="3655529"/>
              <a:ext cx="3802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36018" y="3960217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Name_1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436018" y="411699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Name_2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436017" y="427052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Name_3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442367" y="4406902"/>
              <a:ext cx="5229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more…</a:t>
              </a:r>
            </a:p>
          </p:txBody>
        </p:sp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227" y="4051798"/>
              <a:ext cx="102919" cy="87943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480" y="4217771"/>
              <a:ext cx="102919" cy="87943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759" y="4367663"/>
              <a:ext cx="102919" cy="87943"/>
            </a:xfrm>
            <a:prstGeom prst="rect">
              <a:avLst/>
            </a:prstGeom>
          </p:spPr>
        </p:pic>
      </p:grpSp>
      <p:sp>
        <p:nvSpPr>
          <p:cNvPr id="118" name="TextBox 117"/>
          <p:cNvSpPr txBox="1"/>
          <p:nvPr/>
        </p:nvSpPr>
        <p:spPr>
          <a:xfrm>
            <a:off x="3614420" y="336167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64935" y="734410"/>
            <a:ext cx="432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 / Book Appointment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705883" y="4881357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Book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21257" y="638678"/>
            <a:ext cx="1610474" cy="2347686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 case the number of individuals is more that the number of Spots available for a slot, each time Slot will be selected with maximum number of available slots and remaining individuals will be given the next slot.</a:t>
            </a:r>
          </a:p>
        </p:txBody>
      </p:sp>
    </p:spTree>
    <p:extLst>
      <p:ext uri="{BB962C8B-B14F-4D97-AF65-F5344CB8AC3E}">
        <p14:creationId xmlns:p14="http://schemas.microsoft.com/office/powerpoint/2010/main" val="47886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3"/>
            <a:ext cx="8534400" cy="4635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6432" y="1948243"/>
            <a:ext cx="8534400" cy="3261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20251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20090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72611" y="1495425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Registration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Center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678033" y="2515756"/>
            <a:ext cx="914400" cy="45720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TextBox 48"/>
          <p:cNvSpPr txBox="1"/>
          <p:nvPr/>
        </p:nvSpPr>
        <p:spPr>
          <a:xfrm>
            <a:off x="2678033" y="250545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78033" y="27029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 Spots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3815" y="2520905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3863815" y="2510607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3815" y="270810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Spots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049597" y="2514910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9597" y="2504612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27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49597" y="270211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5379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6235379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28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35379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5 Spots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21161" y="2529163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7421161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29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21161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610600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TextBox 63"/>
          <p:cNvSpPr txBox="1"/>
          <p:nvPr/>
        </p:nvSpPr>
        <p:spPr>
          <a:xfrm>
            <a:off x="8610600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10600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Holiday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828800" y="4801622"/>
            <a:ext cx="853439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04522" y="3326999"/>
            <a:ext cx="0" cy="14746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167912" y="3327398"/>
            <a:ext cx="0" cy="147422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37651" y="3327398"/>
            <a:ext cx="0" cy="147422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0739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77131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04687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16611" y="3340420"/>
            <a:ext cx="0" cy="146057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986350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956090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806773" y="2492050"/>
            <a:ext cx="289727" cy="562266"/>
            <a:chOff x="6229349" y="2438400"/>
            <a:chExt cx="289727" cy="571500"/>
          </a:xfrm>
        </p:grpSpPr>
        <p:sp>
          <p:nvSpPr>
            <p:cNvPr id="133" name="Freeform 132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2110573" y="2451097"/>
            <a:ext cx="289727" cy="571500"/>
            <a:chOff x="6229349" y="2438400"/>
            <a:chExt cx="289727" cy="571500"/>
          </a:xfrm>
        </p:grpSpPr>
        <p:sp>
          <p:nvSpPr>
            <p:cNvPr id="136" name="Freeform 135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8693189" y="488189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64325" y="2032084"/>
            <a:ext cx="1107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Applicants	4/5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05B2E3-3C6F-AE45-A406-EF47D8EF5C7D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58081-4EA2-A84A-A782-89E2D792D8D2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0FDBF5-3818-EE46-B990-915E364A3FA1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A65E91-0DFC-294F-8147-DC600A22F524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39E87-1E6C-2447-8495-536A0E75BE1D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5021308-7C2A-2E41-AFD9-D840DD84F786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F6F809E-5EB2-FB4E-98A1-CF68A5568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CB54CC5-C4AC-304B-BC3D-16DAAE72DE3E}"/>
              </a:ext>
            </a:extLst>
          </p:cNvPr>
          <p:cNvCxnSpPr>
            <a:cxnSpLocks/>
          </p:cNvCxnSpPr>
          <p:nvPr/>
        </p:nvCxnSpPr>
        <p:spPr>
          <a:xfrm>
            <a:off x="1828800" y="3331632"/>
            <a:ext cx="8534399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57343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05143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101241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549041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99168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6968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50772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598572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095639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543439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95214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443014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08379" y="3330997"/>
            <a:ext cx="1937614" cy="1469993"/>
          </a:xfrm>
          <a:prstGeom prst="rect">
            <a:avLst/>
          </a:prstGeom>
          <a:solidFill>
            <a:schemeClr val="bg2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171700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Available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619500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171115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Selected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18915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436018" y="3960217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36018" y="4116999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436017" y="4270529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442367" y="440690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more…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27" y="4051798"/>
            <a:ext cx="102919" cy="87943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80" y="4217771"/>
            <a:ext cx="102919" cy="8794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59" y="4367663"/>
            <a:ext cx="102919" cy="87943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1824065" y="3332655"/>
            <a:ext cx="379871" cy="14729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hevron 92"/>
          <p:cNvSpPr/>
          <p:nvPr/>
        </p:nvSpPr>
        <p:spPr>
          <a:xfrm rot="10800000">
            <a:off x="1870520" y="3398784"/>
            <a:ext cx="254739" cy="136758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rot="10800000">
            <a:off x="9947399" y="3342940"/>
            <a:ext cx="417858" cy="145615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hevron 97"/>
          <p:cNvSpPr/>
          <p:nvPr/>
        </p:nvSpPr>
        <p:spPr>
          <a:xfrm>
            <a:off x="10033944" y="3381748"/>
            <a:ext cx="280213" cy="135197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104972" y="2614117"/>
            <a:ext cx="181028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hevron 111"/>
          <p:cNvSpPr/>
          <p:nvPr/>
        </p:nvSpPr>
        <p:spPr>
          <a:xfrm rot="10800000">
            <a:off x="2127110" y="2626293"/>
            <a:ext cx="12139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 rot="10800000">
            <a:off x="9944100" y="2624402"/>
            <a:ext cx="199131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hevron 130"/>
          <p:cNvSpPr/>
          <p:nvPr/>
        </p:nvSpPr>
        <p:spPr>
          <a:xfrm>
            <a:off x="9985343" y="2631630"/>
            <a:ext cx="13353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133600" y="3085776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 am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038600" y="308640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9:15 am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995893" y="307907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9:30 am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924800" y="308618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9:45 am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64935" y="734410"/>
            <a:ext cx="432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 / Confirm Details / Book Appointment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705883" y="4881357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330102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3"/>
            <a:ext cx="8534400" cy="4635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6432" y="1948243"/>
            <a:ext cx="8534400" cy="3261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20251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20090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72611" y="1495425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Registration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Center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678033" y="2515756"/>
            <a:ext cx="914400" cy="45720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TextBox 48"/>
          <p:cNvSpPr txBox="1"/>
          <p:nvPr/>
        </p:nvSpPr>
        <p:spPr>
          <a:xfrm>
            <a:off x="2678033" y="250545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78033" y="27029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 Spots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3815" y="2520905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3863815" y="2510607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3815" y="270810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Spots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049597" y="2514910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9597" y="2504612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27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49597" y="270211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5379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6235379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28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35379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5 Spots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21161" y="2529163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7421161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29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21161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610600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TextBox 63"/>
          <p:cNvSpPr txBox="1"/>
          <p:nvPr/>
        </p:nvSpPr>
        <p:spPr>
          <a:xfrm>
            <a:off x="8610600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10600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Holiday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828800" y="4801622"/>
            <a:ext cx="853439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04522" y="3326999"/>
            <a:ext cx="0" cy="14746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167912" y="3327398"/>
            <a:ext cx="0" cy="147422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37651" y="3327398"/>
            <a:ext cx="0" cy="147422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0739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77131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04687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16611" y="3340420"/>
            <a:ext cx="0" cy="146057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986350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956090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806773" y="2492050"/>
            <a:ext cx="289727" cy="562266"/>
            <a:chOff x="6229349" y="2438400"/>
            <a:chExt cx="289727" cy="571500"/>
          </a:xfrm>
        </p:grpSpPr>
        <p:sp>
          <p:nvSpPr>
            <p:cNvPr id="133" name="Freeform 132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2110573" y="2451097"/>
            <a:ext cx="289727" cy="571500"/>
            <a:chOff x="6229349" y="2438400"/>
            <a:chExt cx="289727" cy="571500"/>
          </a:xfrm>
        </p:grpSpPr>
        <p:sp>
          <p:nvSpPr>
            <p:cNvPr id="136" name="Freeform 135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9705883" y="4881357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Book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693189" y="488189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64325" y="2032084"/>
            <a:ext cx="1107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Applicants	4/5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964936" y="713601"/>
            <a:ext cx="2323698" cy="276999"/>
            <a:chOff x="1964936" y="713601"/>
            <a:chExt cx="2323698" cy="276999"/>
          </a:xfrm>
        </p:grpSpPr>
        <p:sp>
          <p:nvSpPr>
            <p:cNvPr id="152" name="TextBox 151"/>
            <p:cNvSpPr txBox="1"/>
            <p:nvPr/>
          </p:nvSpPr>
          <p:spPr>
            <a:xfrm>
              <a:off x="1964936" y="713601"/>
              <a:ext cx="1149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/</a:t>
              </a:r>
              <a:r>
                <a:rPr lang="en-US" sz="1200" dirty="0"/>
                <a:t> </a:t>
              </a:r>
              <a:r>
                <a:rPr lang="en-US" sz="1000" dirty="0"/>
                <a:t>Applicant Details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29956" y="713601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/</a:t>
              </a:r>
              <a:r>
                <a:rPr lang="en-US" sz="1200" dirty="0"/>
                <a:t> </a:t>
              </a:r>
              <a:r>
                <a:rPr lang="en-US" sz="1000" dirty="0"/>
                <a:t>Book Appointment</a:t>
              </a:r>
              <a:endParaRPr lang="en-US" sz="1200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B105B2E3-3C6F-AE45-A406-EF47D8EF5C7D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58081-4EA2-A84A-A782-89E2D792D8D2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0FDBF5-3818-EE46-B990-915E364A3FA1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A65E91-0DFC-294F-8147-DC600A22F524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39E87-1E6C-2447-8495-536A0E75BE1D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5021308-7C2A-2E41-AFD9-D840DD84F786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F6F809E-5EB2-FB4E-98A1-CF68A5568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CB54CC5-C4AC-304B-BC3D-16DAAE72DE3E}"/>
              </a:ext>
            </a:extLst>
          </p:cNvPr>
          <p:cNvCxnSpPr>
            <a:cxnSpLocks/>
          </p:cNvCxnSpPr>
          <p:nvPr/>
        </p:nvCxnSpPr>
        <p:spPr>
          <a:xfrm>
            <a:off x="1828800" y="3331632"/>
            <a:ext cx="8534399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57343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05143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101241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549041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99168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6968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50772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598572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095639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543439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95214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443014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08379" y="3330997"/>
            <a:ext cx="1937614" cy="1469993"/>
          </a:xfrm>
          <a:prstGeom prst="rect">
            <a:avLst/>
          </a:prstGeom>
          <a:solidFill>
            <a:schemeClr val="bg2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171700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Available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619500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171115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Selected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18915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436018" y="3960217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36018" y="4116999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436017" y="4270529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Name_4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442367" y="440690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more…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27" y="4051798"/>
            <a:ext cx="102919" cy="87943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80" y="4217771"/>
            <a:ext cx="102919" cy="8794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59" y="4367663"/>
            <a:ext cx="102919" cy="87943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1824065" y="3332655"/>
            <a:ext cx="379871" cy="1472965"/>
            <a:chOff x="1824065" y="3332655"/>
            <a:chExt cx="379871" cy="1234135"/>
          </a:xfrm>
        </p:grpSpPr>
        <p:sp>
          <p:nvSpPr>
            <p:cNvPr id="92" name="Rectangle 91"/>
            <p:cNvSpPr/>
            <p:nvPr/>
          </p:nvSpPr>
          <p:spPr>
            <a:xfrm>
              <a:off x="1824065" y="3332655"/>
              <a:ext cx="379871" cy="1234135"/>
            </a:xfrm>
            <a:prstGeom prst="rect">
              <a:avLst/>
            </a:prstGeom>
            <a:solidFill>
              <a:schemeClr val="bg1">
                <a:lumMod val="6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evron 92"/>
            <p:cNvSpPr/>
            <p:nvPr/>
          </p:nvSpPr>
          <p:spPr>
            <a:xfrm rot="10800000">
              <a:off x="1870520" y="3388062"/>
              <a:ext cx="254739" cy="1145837"/>
            </a:xfrm>
            <a:prstGeom prst="chevron">
              <a:avLst>
                <a:gd name="adj" fmla="val 83652"/>
              </a:avLst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 rot="10800000">
            <a:off x="9947399" y="3342940"/>
            <a:ext cx="417858" cy="1456153"/>
            <a:chOff x="1824065" y="3332655"/>
            <a:chExt cx="379871" cy="1234135"/>
          </a:xfrm>
        </p:grpSpPr>
        <p:sp>
          <p:nvSpPr>
            <p:cNvPr id="95" name="Rectangle 94"/>
            <p:cNvSpPr/>
            <p:nvPr/>
          </p:nvSpPr>
          <p:spPr>
            <a:xfrm>
              <a:off x="1824065" y="3332655"/>
              <a:ext cx="379871" cy="1234135"/>
            </a:xfrm>
            <a:prstGeom prst="rect">
              <a:avLst/>
            </a:prstGeom>
            <a:solidFill>
              <a:schemeClr val="bg1">
                <a:lumMod val="6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hevron 97"/>
            <p:cNvSpPr/>
            <p:nvPr/>
          </p:nvSpPr>
          <p:spPr>
            <a:xfrm rot="10800000">
              <a:off x="1870520" y="3388062"/>
              <a:ext cx="254739" cy="1145837"/>
            </a:xfrm>
            <a:prstGeom prst="chevron">
              <a:avLst>
                <a:gd name="adj" fmla="val 83652"/>
              </a:avLst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104972" y="2614117"/>
            <a:ext cx="181028" cy="271198"/>
            <a:chOff x="1824065" y="3332655"/>
            <a:chExt cx="379871" cy="1234135"/>
          </a:xfrm>
        </p:grpSpPr>
        <p:sp>
          <p:nvSpPr>
            <p:cNvPr id="105" name="Rectangle 104"/>
            <p:cNvSpPr/>
            <p:nvPr/>
          </p:nvSpPr>
          <p:spPr>
            <a:xfrm>
              <a:off x="1824065" y="3332655"/>
              <a:ext cx="379871" cy="1234135"/>
            </a:xfrm>
            <a:prstGeom prst="rect">
              <a:avLst/>
            </a:prstGeom>
            <a:solidFill>
              <a:schemeClr val="bg1">
                <a:lumMod val="6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Chevron 111"/>
            <p:cNvSpPr/>
            <p:nvPr/>
          </p:nvSpPr>
          <p:spPr>
            <a:xfrm rot="10800000">
              <a:off x="1870520" y="3388062"/>
              <a:ext cx="254739" cy="1145837"/>
            </a:xfrm>
            <a:prstGeom prst="chevron">
              <a:avLst>
                <a:gd name="adj" fmla="val 83652"/>
              </a:avLst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rot="10800000">
            <a:off x="9944100" y="2624402"/>
            <a:ext cx="199131" cy="271198"/>
            <a:chOff x="1824065" y="3332655"/>
            <a:chExt cx="379871" cy="1234135"/>
          </a:xfrm>
        </p:grpSpPr>
        <p:sp>
          <p:nvSpPr>
            <p:cNvPr id="128" name="Rectangle 127"/>
            <p:cNvSpPr/>
            <p:nvPr/>
          </p:nvSpPr>
          <p:spPr>
            <a:xfrm>
              <a:off x="1824065" y="3332655"/>
              <a:ext cx="379871" cy="1234135"/>
            </a:xfrm>
            <a:prstGeom prst="rect">
              <a:avLst/>
            </a:prstGeom>
            <a:solidFill>
              <a:schemeClr val="bg1">
                <a:lumMod val="6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Chevron 130"/>
            <p:cNvSpPr/>
            <p:nvPr/>
          </p:nvSpPr>
          <p:spPr>
            <a:xfrm rot="10800000">
              <a:off x="1870520" y="3388062"/>
              <a:ext cx="254739" cy="1145837"/>
            </a:xfrm>
            <a:prstGeom prst="chevron">
              <a:avLst>
                <a:gd name="adj" fmla="val 83652"/>
              </a:avLst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133600" y="3085776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 am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038600" y="308640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9:15 am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995893" y="307907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9:30 am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924800" y="308618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9:45 am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1629020" y="-8306"/>
            <a:ext cx="8938261" cy="6866306"/>
            <a:chOff x="1638299" y="0"/>
            <a:chExt cx="8938261" cy="686630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CD2680F-0EC6-AE4A-896C-E3222CA72211}"/>
                </a:ext>
              </a:extLst>
            </p:cNvPr>
            <p:cNvSpPr/>
            <p:nvPr/>
          </p:nvSpPr>
          <p:spPr>
            <a:xfrm>
              <a:off x="1638299" y="0"/>
              <a:ext cx="8938261" cy="6866306"/>
            </a:xfrm>
            <a:prstGeom prst="rect">
              <a:avLst/>
            </a:prstGeom>
            <a:solidFill>
              <a:schemeClr val="tx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A632E701-B3F3-9A41-BF5F-1B78E3EB7D4F}"/>
                </a:ext>
              </a:extLst>
            </p:cNvPr>
            <p:cNvSpPr/>
            <p:nvPr/>
          </p:nvSpPr>
          <p:spPr>
            <a:xfrm>
              <a:off x="4672211" y="2761154"/>
              <a:ext cx="2714522" cy="1923178"/>
            </a:xfrm>
            <a:prstGeom prst="roundRect">
              <a:avLst>
                <a:gd name="adj" fmla="val 7999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6860AC-239D-E840-A8D3-5C1F08E402C0}"/>
                </a:ext>
              </a:extLst>
            </p:cNvPr>
            <p:cNvSpPr/>
            <p:nvPr/>
          </p:nvSpPr>
          <p:spPr>
            <a:xfrm>
              <a:off x="4672211" y="2555172"/>
              <a:ext cx="2714522" cy="34347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Proceed without applicant ?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57D1C-70F0-784B-A22B-8634B59680CE}"/>
                </a:ext>
              </a:extLst>
            </p:cNvPr>
            <p:cNvSpPr txBox="1"/>
            <p:nvPr/>
          </p:nvSpPr>
          <p:spPr>
            <a:xfrm>
              <a:off x="7124700" y="2609850"/>
              <a:ext cx="2624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5159679" y="4305300"/>
              <a:ext cx="707721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Yes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4688840" y="2900679"/>
              <a:ext cx="2685590" cy="754217"/>
            </a:xfrm>
            <a:prstGeom prst="roundRect">
              <a:avLst>
                <a:gd name="adj" fmla="val 13505"/>
              </a:avLst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The following individual has not been selected for any time slot.</a:t>
              </a: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4659791" y="3456282"/>
              <a:ext cx="2685590" cy="533708"/>
            </a:xfrm>
            <a:prstGeom prst="roundRect">
              <a:avLst>
                <a:gd name="adj" fmla="val 13505"/>
              </a:avLst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000" dirty="0"/>
                <a:t>Name_1.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4669552" y="3771592"/>
              <a:ext cx="2685590" cy="533708"/>
            </a:xfrm>
            <a:prstGeom prst="roundRect">
              <a:avLst>
                <a:gd name="adj" fmla="val 13505"/>
              </a:avLst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/>
                <a:t>Do you want to continue?</a:t>
              </a: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24600" y="4305300"/>
              <a:ext cx="707721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No</a:t>
              </a:r>
            </a:p>
          </p:txBody>
        </p:sp>
      </p:grpSp>
      <p:sp>
        <p:nvSpPr>
          <p:cNvPr id="181" name="Rounded Rectangle 180"/>
          <p:cNvSpPr/>
          <p:nvPr/>
        </p:nvSpPr>
        <p:spPr>
          <a:xfrm>
            <a:off x="-3307" y="1734190"/>
            <a:ext cx="1610474" cy="1911182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Initially all the Users are allotted a time slot, but if a user has been removed from time slots, the user has an option to book the time slots without that particular individual</a:t>
            </a:r>
          </a:p>
        </p:txBody>
      </p:sp>
    </p:spTree>
    <p:extLst>
      <p:ext uri="{BB962C8B-B14F-4D97-AF65-F5344CB8AC3E}">
        <p14:creationId xmlns:p14="http://schemas.microsoft.com/office/powerpoint/2010/main" val="423279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Book Appointment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828800" y="1410883"/>
            <a:ext cx="8534400" cy="4635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29943" y="1484668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Center Selection</a:t>
            </a:r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26432" y="1948243"/>
            <a:ext cx="8534400" cy="3261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5600" y="2025145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 Selection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44100" y="20090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72611" y="1495425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Registration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Center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678033" y="2515756"/>
            <a:ext cx="914400" cy="45720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TextBox 48"/>
          <p:cNvSpPr txBox="1"/>
          <p:nvPr/>
        </p:nvSpPr>
        <p:spPr>
          <a:xfrm>
            <a:off x="2678033" y="250545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78033" y="27029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 Spots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3815" y="2520905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3863815" y="2510607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3815" y="270810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Spots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049597" y="2514910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9597" y="2504612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27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49597" y="270211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5379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6235379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28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35379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5 Spots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21161" y="2529163"/>
            <a:ext cx="914400" cy="45720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7421161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29</a:t>
            </a:r>
            <a:r>
              <a:rPr lang="en-US" sz="1050" baseline="30000" dirty="0"/>
              <a:t>th</a:t>
            </a:r>
            <a:r>
              <a:rPr lang="en-US" sz="1050" dirty="0"/>
              <a:t> OCT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21161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 Spots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610600" y="2529163"/>
            <a:ext cx="914400" cy="45720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TextBox 63"/>
          <p:cNvSpPr txBox="1"/>
          <p:nvPr/>
        </p:nvSpPr>
        <p:spPr>
          <a:xfrm>
            <a:off x="8610600" y="251886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en-US" sz="105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OCT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10600" y="27163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Holiday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828800" y="4801622"/>
            <a:ext cx="853439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04522" y="3326999"/>
            <a:ext cx="0" cy="14746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167912" y="3327398"/>
            <a:ext cx="0" cy="147422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37651" y="3327398"/>
            <a:ext cx="0" cy="147422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0739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77131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046871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16611" y="3340420"/>
            <a:ext cx="0" cy="146057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986350" y="3327398"/>
            <a:ext cx="0" cy="1473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956090" y="3327398"/>
            <a:ext cx="0" cy="14735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806773" y="2492050"/>
            <a:ext cx="289727" cy="562266"/>
            <a:chOff x="6229349" y="2438400"/>
            <a:chExt cx="289727" cy="571500"/>
          </a:xfrm>
        </p:grpSpPr>
        <p:sp>
          <p:nvSpPr>
            <p:cNvPr id="133" name="Freeform 132"/>
            <p:cNvSpPr/>
            <p:nvPr/>
          </p:nvSpPr>
          <p:spPr>
            <a:xfrm>
              <a:off x="6229349" y="2476500"/>
              <a:ext cx="275039" cy="457201"/>
            </a:xfrm>
            <a:custGeom>
              <a:avLst/>
              <a:gdLst>
                <a:gd name="connsiteX0" fmla="*/ 76202 w 275039"/>
                <a:gd name="connsiteY0" fmla="*/ 0 h 457201"/>
                <a:gd name="connsiteX1" fmla="*/ 275039 w 275039"/>
                <a:gd name="connsiteY1" fmla="*/ 0 h 457201"/>
                <a:gd name="connsiteX2" fmla="*/ 275039 w 275039"/>
                <a:gd name="connsiteY2" fmla="*/ 457201 h 457201"/>
                <a:gd name="connsiteX3" fmla="*/ 76202 w 275039"/>
                <a:gd name="connsiteY3" fmla="*/ 457201 h 457201"/>
                <a:gd name="connsiteX4" fmla="*/ 0 w 275039"/>
                <a:gd name="connsiteY4" fmla="*/ 380999 h 457201"/>
                <a:gd name="connsiteX5" fmla="*/ 0 w 275039"/>
                <a:gd name="connsiteY5" fmla="*/ 76202 h 457201"/>
                <a:gd name="connsiteX6" fmla="*/ 76202 w 275039"/>
                <a:gd name="connsiteY6" fmla="*/ 0 h 4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039" h="457201">
                  <a:moveTo>
                    <a:pt x="76202" y="0"/>
                  </a:moveTo>
                  <a:lnTo>
                    <a:pt x="275039" y="0"/>
                  </a:lnTo>
                  <a:lnTo>
                    <a:pt x="275039" y="457201"/>
                  </a:lnTo>
                  <a:lnTo>
                    <a:pt x="76202" y="457201"/>
                  </a:lnTo>
                  <a:cubicBezTo>
                    <a:pt x="34117" y="457201"/>
                    <a:pt x="0" y="423084"/>
                    <a:pt x="0" y="380999"/>
                  </a:cubicBez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6504388" y="2438400"/>
              <a:ext cx="14688" cy="5715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Freeform 135"/>
          <p:cNvSpPr/>
          <p:nvPr/>
        </p:nvSpPr>
        <p:spPr>
          <a:xfrm rot="10800000">
            <a:off x="2125261" y="2527296"/>
            <a:ext cx="275039" cy="457201"/>
          </a:xfrm>
          <a:custGeom>
            <a:avLst/>
            <a:gdLst>
              <a:gd name="connsiteX0" fmla="*/ 76202 w 275039"/>
              <a:gd name="connsiteY0" fmla="*/ 0 h 457201"/>
              <a:gd name="connsiteX1" fmla="*/ 275039 w 275039"/>
              <a:gd name="connsiteY1" fmla="*/ 0 h 457201"/>
              <a:gd name="connsiteX2" fmla="*/ 275039 w 275039"/>
              <a:gd name="connsiteY2" fmla="*/ 457201 h 457201"/>
              <a:gd name="connsiteX3" fmla="*/ 76202 w 275039"/>
              <a:gd name="connsiteY3" fmla="*/ 457201 h 457201"/>
              <a:gd name="connsiteX4" fmla="*/ 0 w 275039"/>
              <a:gd name="connsiteY4" fmla="*/ 380999 h 457201"/>
              <a:gd name="connsiteX5" fmla="*/ 0 w 275039"/>
              <a:gd name="connsiteY5" fmla="*/ 76202 h 457201"/>
              <a:gd name="connsiteX6" fmla="*/ 76202 w 275039"/>
              <a:gd name="connsiteY6" fmla="*/ 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039" h="457201">
                <a:moveTo>
                  <a:pt x="76202" y="0"/>
                </a:moveTo>
                <a:lnTo>
                  <a:pt x="275039" y="0"/>
                </a:lnTo>
                <a:lnTo>
                  <a:pt x="275039" y="457201"/>
                </a:lnTo>
                <a:lnTo>
                  <a:pt x="76202" y="457201"/>
                </a:lnTo>
                <a:cubicBezTo>
                  <a:pt x="34117" y="457201"/>
                  <a:pt x="0" y="423084"/>
                  <a:pt x="0" y="380999"/>
                </a:cubicBezTo>
                <a:lnTo>
                  <a:pt x="0" y="76202"/>
                </a:lnTo>
                <a:cubicBezTo>
                  <a:pt x="0" y="34117"/>
                  <a:pt x="34117" y="0"/>
                  <a:pt x="76202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7" name="Straight Connector 136"/>
          <p:cNvCxnSpPr/>
          <p:nvPr/>
        </p:nvCxnSpPr>
        <p:spPr>
          <a:xfrm rot="10800000" flipH="1">
            <a:off x="2110573" y="2451097"/>
            <a:ext cx="14688" cy="5715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705883" y="4881357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Book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693189" y="488189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46694" y="203208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Applicants	5/5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1964936" y="713601"/>
            <a:ext cx="2323698" cy="276999"/>
            <a:chOff x="1964936" y="713601"/>
            <a:chExt cx="2323698" cy="276999"/>
          </a:xfrm>
        </p:grpSpPr>
        <p:sp>
          <p:nvSpPr>
            <p:cNvPr id="152" name="TextBox 151"/>
            <p:cNvSpPr txBox="1"/>
            <p:nvPr/>
          </p:nvSpPr>
          <p:spPr>
            <a:xfrm>
              <a:off x="1964936" y="713601"/>
              <a:ext cx="1149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/</a:t>
              </a:r>
              <a:r>
                <a:rPr lang="en-US" sz="1200" dirty="0"/>
                <a:t> </a:t>
              </a:r>
              <a:r>
                <a:rPr lang="en-US" sz="1000" dirty="0"/>
                <a:t>Applicant Details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29956" y="713601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/</a:t>
              </a:r>
              <a:r>
                <a:rPr lang="en-US" sz="1200" dirty="0"/>
                <a:t> </a:t>
              </a:r>
              <a:r>
                <a:rPr lang="en-US" sz="1000" dirty="0"/>
                <a:t>Book Appointment</a:t>
              </a:r>
              <a:endParaRPr lang="en-US" sz="1200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B105B2E3-3C6F-AE45-A406-EF47D8EF5C7D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58081-4EA2-A84A-A782-89E2D792D8D2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0FDBF5-3818-EE46-B990-915E364A3FA1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A65E91-0DFC-294F-8147-DC600A22F524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39E87-1E6C-2447-8495-536A0E75BE1D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5021308-7C2A-2E41-AFD9-D840DD84F786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F6F809E-5EB2-FB4E-98A1-CF68A5568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CB54CC5-C4AC-304B-BC3D-16DAAE72DE3E}"/>
              </a:ext>
            </a:extLst>
          </p:cNvPr>
          <p:cNvCxnSpPr>
            <a:cxnSpLocks/>
          </p:cNvCxnSpPr>
          <p:nvPr/>
        </p:nvCxnSpPr>
        <p:spPr>
          <a:xfrm>
            <a:off x="1828800" y="3331632"/>
            <a:ext cx="8534399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101241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549041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99168" y="3391456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Available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6968" y="335683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03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095639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543439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95214" y="369015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Selected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443014" y="3655529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905981" y="3663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71115" y="3330997"/>
            <a:ext cx="1974878" cy="1469993"/>
            <a:chOff x="2171115" y="3330997"/>
            <a:chExt cx="1974878" cy="1469993"/>
          </a:xfrm>
        </p:grpSpPr>
        <p:sp>
          <p:nvSpPr>
            <p:cNvPr id="118" name="Rectangle 117"/>
            <p:cNvSpPr/>
            <p:nvPr/>
          </p:nvSpPr>
          <p:spPr>
            <a:xfrm>
              <a:off x="2208379" y="3330997"/>
              <a:ext cx="1937614" cy="1469993"/>
            </a:xfrm>
            <a:prstGeom prst="rect">
              <a:avLst/>
            </a:prstGeom>
            <a:solidFill>
              <a:schemeClr val="bg2">
                <a:lumMod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71700" y="3391456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Available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619500" y="3356832"/>
              <a:ext cx="3802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115" y="3690153"/>
              <a:ext cx="6527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Selected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618915" y="3655529"/>
              <a:ext cx="3802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436018" y="3960217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436018" y="411699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436017" y="427052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Name_4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42367" y="4406902"/>
              <a:ext cx="5229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more…</a:t>
              </a:r>
            </a:p>
          </p:txBody>
        </p:sp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227" y="4051798"/>
              <a:ext cx="102919" cy="87943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480" y="4217771"/>
              <a:ext cx="102919" cy="87943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759" y="4367663"/>
              <a:ext cx="102919" cy="87943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4105902" y="3339042"/>
            <a:ext cx="1974878" cy="1469993"/>
            <a:chOff x="2171115" y="3330997"/>
            <a:chExt cx="1974878" cy="1469993"/>
          </a:xfrm>
        </p:grpSpPr>
        <p:sp>
          <p:nvSpPr>
            <p:cNvPr id="99" name="Rectangle 98"/>
            <p:cNvSpPr/>
            <p:nvPr/>
          </p:nvSpPr>
          <p:spPr>
            <a:xfrm>
              <a:off x="2208379" y="3330997"/>
              <a:ext cx="1937614" cy="1469993"/>
            </a:xfrm>
            <a:prstGeom prst="rect">
              <a:avLst/>
            </a:prstGeom>
            <a:solidFill>
              <a:schemeClr val="bg2">
                <a:lumMod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171700" y="3391456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Available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19500" y="3356832"/>
              <a:ext cx="3802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171115" y="3690153"/>
              <a:ext cx="6527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Selected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618915" y="3655529"/>
              <a:ext cx="3802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436018" y="3960217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Name_3</a:t>
              </a:r>
            </a:p>
          </p:txBody>
        </p:sp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227" y="4051798"/>
              <a:ext cx="102919" cy="87943"/>
            </a:xfrm>
            <a:prstGeom prst="rect">
              <a:avLst/>
            </a:prstGeom>
          </p:spPr>
        </p:pic>
      </p:grpSp>
      <p:sp>
        <p:nvSpPr>
          <p:cNvPr id="128" name="Rectangle 127"/>
          <p:cNvSpPr/>
          <p:nvPr/>
        </p:nvSpPr>
        <p:spPr>
          <a:xfrm>
            <a:off x="1824065" y="3332655"/>
            <a:ext cx="379871" cy="14729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hevron 128"/>
          <p:cNvSpPr/>
          <p:nvPr/>
        </p:nvSpPr>
        <p:spPr>
          <a:xfrm rot="10800000">
            <a:off x="1870520" y="3398784"/>
            <a:ext cx="254739" cy="136758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 rot="10800000">
            <a:off x="9947399" y="3342940"/>
            <a:ext cx="417858" cy="145615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hevron 144"/>
          <p:cNvSpPr/>
          <p:nvPr/>
        </p:nvSpPr>
        <p:spPr>
          <a:xfrm>
            <a:off x="10033944" y="3381748"/>
            <a:ext cx="280213" cy="1351970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104972" y="2614117"/>
            <a:ext cx="181028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hevron 153"/>
          <p:cNvSpPr/>
          <p:nvPr/>
        </p:nvSpPr>
        <p:spPr>
          <a:xfrm rot="10800000">
            <a:off x="2127110" y="2626293"/>
            <a:ext cx="12139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 rot="10800000">
            <a:off x="9944100" y="2624402"/>
            <a:ext cx="199131" cy="2711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hevron 161"/>
          <p:cNvSpPr/>
          <p:nvPr/>
        </p:nvSpPr>
        <p:spPr>
          <a:xfrm>
            <a:off x="9985343" y="2631630"/>
            <a:ext cx="133536" cy="251795"/>
          </a:xfrm>
          <a:prstGeom prst="chevron">
            <a:avLst>
              <a:gd name="adj" fmla="val 83652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133600" y="3085776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 am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038600" y="308640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9:15 am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995893" y="307907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9:30 am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924800" y="308618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9:45 am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-4233" y="2286000"/>
            <a:ext cx="1610474" cy="1485900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has an option to choose different time slots by removing the particular applicant and selecting a different time slot.</a:t>
            </a:r>
          </a:p>
        </p:txBody>
      </p:sp>
    </p:spTree>
    <p:extLst>
      <p:ext uri="{BB962C8B-B14F-4D97-AF65-F5344CB8AC3E}">
        <p14:creationId xmlns:p14="http://schemas.microsoft.com/office/powerpoint/2010/main" val="178540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964936" y="7136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Appointment Confirmed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625318" y="995623"/>
            <a:ext cx="2941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Appointment Confirmed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028297" y="1921037"/>
            <a:ext cx="1836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			: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26475" y="2396349"/>
            <a:ext cx="1836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Mobile Number	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041984" y="2621094"/>
            <a:ext cx="1836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 id		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52894" y="2870445"/>
            <a:ext cx="338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		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25007" y="1938804"/>
            <a:ext cx="1368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Individual Name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723187" y="2399006"/>
            <a:ext cx="1105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8888220020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8694" y="2618878"/>
            <a:ext cx="1241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Email@id.com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39941" y="2853320"/>
            <a:ext cx="141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amiteos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041028" y="2168205"/>
            <a:ext cx="3388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 Registration ID	: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25007" y="2169007"/>
            <a:ext cx="1564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39205" y="3077458"/>
            <a:ext cx="3388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Registration Center	: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26253" y="3060331"/>
            <a:ext cx="192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XYZ_Registration</a:t>
            </a:r>
            <a:r>
              <a:rPr lang="en-US" sz="1200" dirty="0"/>
              <a:t> Center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046971" y="3304214"/>
            <a:ext cx="3388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Appointment Date	: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734017" y="3287086"/>
            <a:ext cx="98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dd</a:t>
            </a:r>
            <a:r>
              <a:rPr lang="en-US" sz="1200" dirty="0"/>
              <a:t>/mm/</a:t>
            </a:r>
            <a:r>
              <a:rPr lang="en-US" sz="1200" dirty="0" err="1"/>
              <a:t>yyyy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046971" y="3898631"/>
            <a:ext cx="1980123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/>
              <a:t>Important Guidelines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210558" y="4124707"/>
            <a:ext cx="8366001" cy="124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/>
              <a:t>Lorem ipsum dolor sit </a:t>
            </a:r>
            <a:r>
              <a:rPr lang="en-US" sz="1001" dirty="0" err="1"/>
              <a:t>amet</a:t>
            </a:r>
            <a:r>
              <a:rPr lang="en-US" sz="1001" dirty="0"/>
              <a:t>, </a:t>
            </a:r>
            <a:r>
              <a:rPr lang="en-US" sz="1001" dirty="0" err="1"/>
              <a:t>consectetur</a:t>
            </a:r>
            <a:r>
              <a:rPr lang="en-US" sz="1001" dirty="0"/>
              <a:t> </a:t>
            </a:r>
            <a:r>
              <a:rPr lang="en-US" sz="1001" dirty="0" err="1"/>
              <a:t>adipiscing</a:t>
            </a:r>
            <a:r>
              <a:rPr lang="en-US" sz="1001" dirty="0"/>
              <a:t> </a:t>
            </a:r>
            <a:r>
              <a:rPr lang="en-US" sz="1001" dirty="0" err="1"/>
              <a:t>elit</a:t>
            </a:r>
            <a:r>
              <a:rPr lang="en-US" sz="1001" dirty="0"/>
              <a:t>, </a:t>
            </a:r>
            <a:r>
              <a:rPr lang="en-US" sz="1001" dirty="0" err="1"/>
              <a:t>sed</a:t>
            </a:r>
            <a:r>
              <a:rPr lang="en-US" sz="1001" dirty="0"/>
              <a:t> do </a:t>
            </a:r>
            <a:r>
              <a:rPr lang="en-US" sz="1001" dirty="0" err="1"/>
              <a:t>eiusmod</a:t>
            </a:r>
            <a:r>
              <a:rPr lang="en-US" sz="1001" dirty="0"/>
              <a:t> </a:t>
            </a:r>
            <a:r>
              <a:rPr lang="en-US" sz="1001" dirty="0" err="1"/>
              <a:t>tempor</a:t>
            </a:r>
            <a:r>
              <a:rPr lang="en-US" sz="1001" dirty="0"/>
              <a:t> </a:t>
            </a:r>
            <a:r>
              <a:rPr lang="en-US" sz="1001" dirty="0" err="1"/>
              <a:t>incididunt</a:t>
            </a:r>
            <a:r>
              <a:rPr lang="en-US" sz="1001" dirty="0"/>
              <a:t>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labore</a:t>
            </a:r>
            <a:r>
              <a:rPr lang="en-US" sz="1001" dirty="0"/>
              <a:t> et 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 err="1"/>
              <a:t>dolore</a:t>
            </a:r>
            <a:r>
              <a:rPr lang="en-US" sz="1001" dirty="0"/>
              <a:t> magna </a:t>
            </a:r>
            <a:r>
              <a:rPr lang="en-US" sz="1001" dirty="0" err="1"/>
              <a:t>aliqua</a:t>
            </a:r>
            <a:r>
              <a:rPr lang="en-US" sz="1001" dirty="0"/>
              <a:t>.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enim</a:t>
            </a:r>
            <a:r>
              <a:rPr lang="en-US" sz="1001" dirty="0"/>
              <a:t> ad minim </a:t>
            </a:r>
            <a:r>
              <a:rPr lang="en-US" sz="1001" dirty="0" err="1"/>
              <a:t>veniam</a:t>
            </a:r>
            <a:r>
              <a:rPr lang="en-US" sz="1001" dirty="0"/>
              <a:t>, </a:t>
            </a:r>
            <a:r>
              <a:rPr lang="en-US" sz="1001" dirty="0" err="1"/>
              <a:t>quis</a:t>
            </a:r>
            <a:r>
              <a:rPr lang="en-US" sz="1001" dirty="0"/>
              <a:t> </a:t>
            </a:r>
            <a:r>
              <a:rPr lang="en-US" sz="1001" dirty="0" err="1"/>
              <a:t>nostrud</a:t>
            </a:r>
            <a:r>
              <a:rPr lang="en-US" sz="1001" dirty="0"/>
              <a:t> exercitation </a:t>
            </a:r>
            <a:r>
              <a:rPr lang="en-US" sz="1001" dirty="0" err="1"/>
              <a:t>ullamco</a:t>
            </a:r>
            <a:r>
              <a:rPr lang="en-US" sz="1001" dirty="0"/>
              <a:t> </a:t>
            </a:r>
            <a:r>
              <a:rPr lang="en-US" sz="1001" dirty="0" err="1"/>
              <a:t>laboris</a:t>
            </a:r>
            <a:r>
              <a:rPr lang="en-US" sz="1001" dirty="0"/>
              <a:t> nisi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aliquip</a:t>
            </a:r>
            <a:r>
              <a:rPr lang="en-US" sz="1001" dirty="0"/>
              <a:t> ex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/>
              <a:t> </a:t>
            </a:r>
            <a:r>
              <a:rPr lang="en-US" sz="1001" dirty="0" err="1"/>
              <a:t>ea</a:t>
            </a:r>
            <a:r>
              <a:rPr lang="en-US" sz="1001" dirty="0"/>
              <a:t> </a:t>
            </a:r>
            <a:r>
              <a:rPr lang="en-US" sz="1001" dirty="0" err="1"/>
              <a:t>commodo</a:t>
            </a:r>
            <a:r>
              <a:rPr lang="en-US" sz="1001" dirty="0"/>
              <a:t> </a:t>
            </a:r>
            <a:r>
              <a:rPr lang="en-US" sz="1001" dirty="0" err="1"/>
              <a:t>consequat</a:t>
            </a:r>
            <a:r>
              <a:rPr lang="en-US" sz="1001" dirty="0"/>
              <a:t>. </a:t>
            </a:r>
            <a:r>
              <a:rPr lang="en-US" sz="1001" dirty="0" err="1"/>
              <a:t>Duis</a:t>
            </a:r>
            <a:r>
              <a:rPr lang="en-US" sz="1001" dirty="0"/>
              <a:t> </a:t>
            </a:r>
            <a:r>
              <a:rPr lang="en-US" sz="1001" dirty="0" err="1"/>
              <a:t>aute</a:t>
            </a:r>
            <a:r>
              <a:rPr lang="en-US" sz="1001" dirty="0"/>
              <a:t> </a:t>
            </a:r>
            <a:r>
              <a:rPr lang="en-US" sz="1001" dirty="0" err="1"/>
              <a:t>irure</a:t>
            </a:r>
            <a:r>
              <a:rPr lang="en-US" sz="1001" dirty="0"/>
              <a:t> dolor in </a:t>
            </a:r>
            <a:r>
              <a:rPr lang="en-US" sz="1001" dirty="0" err="1"/>
              <a:t>reprehenderit</a:t>
            </a:r>
            <a:r>
              <a:rPr lang="en-US" sz="1001" dirty="0"/>
              <a:t> in </a:t>
            </a:r>
            <a:r>
              <a:rPr lang="en-US" sz="1001" dirty="0" err="1"/>
              <a:t>voluptate</a:t>
            </a:r>
            <a:r>
              <a:rPr lang="en-US" sz="1001" dirty="0"/>
              <a:t> </a:t>
            </a:r>
            <a:r>
              <a:rPr lang="en-US" sz="1001" dirty="0" err="1"/>
              <a:t>velit</a:t>
            </a:r>
            <a:r>
              <a:rPr lang="en-US" sz="1001" dirty="0"/>
              <a:t> </a:t>
            </a:r>
            <a:r>
              <a:rPr lang="en-US" sz="1001" dirty="0" err="1"/>
              <a:t>esse</a:t>
            </a:r>
            <a:r>
              <a:rPr lang="en-US" sz="1001" dirty="0"/>
              <a:t> </a:t>
            </a:r>
            <a:r>
              <a:rPr lang="en-US" sz="1001" dirty="0" err="1"/>
              <a:t>cillum</a:t>
            </a:r>
            <a:r>
              <a:rPr lang="en-US" sz="1001" dirty="0"/>
              <a:t> </a:t>
            </a:r>
            <a:r>
              <a:rPr lang="en-US" sz="1001" dirty="0" err="1"/>
              <a:t>dolore</a:t>
            </a:r>
            <a:r>
              <a:rPr lang="en-US" sz="1001" dirty="0"/>
              <a:t> </a:t>
            </a:r>
            <a:r>
              <a:rPr lang="en-US" sz="1001" dirty="0" err="1"/>
              <a:t>eu</a:t>
            </a:r>
            <a:r>
              <a:rPr lang="en-US" sz="1001" dirty="0"/>
              <a:t> </a:t>
            </a:r>
            <a:r>
              <a:rPr lang="en-US" sz="1001" dirty="0" err="1"/>
              <a:t>fugiat</a:t>
            </a:r>
            <a:r>
              <a:rPr lang="en-US" sz="1001" dirty="0"/>
              <a:t> 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 err="1"/>
              <a:t>nulla</a:t>
            </a:r>
            <a:r>
              <a:rPr lang="en-US" sz="1001" dirty="0"/>
              <a:t> </a:t>
            </a:r>
            <a:r>
              <a:rPr lang="en-US" sz="1001" dirty="0" err="1"/>
              <a:t>pariatur</a:t>
            </a:r>
            <a:r>
              <a:rPr lang="en-US" sz="1001" dirty="0"/>
              <a:t>. </a:t>
            </a:r>
            <a:r>
              <a:rPr lang="en-US" sz="1001" dirty="0" err="1"/>
              <a:t>Excepteur</a:t>
            </a:r>
            <a:r>
              <a:rPr lang="en-US" sz="1001" dirty="0"/>
              <a:t> </a:t>
            </a:r>
            <a:r>
              <a:rPr lang="en-US" sz="1001" dirty="0" err="1"/>
              <a:t>sint</a:t>
            </a:r>
            <a:r>
              <a:rPr lang="en-US" sz="1001" dirty="0"/>
              <a:t> </a:t>
            </a:r>
            <a:r>
              <a:rPr lang="en-US" sz="1001" dirty="0" err="1"/>
              <a:t>occaecat</a:t>
            </a:r>
            <a:r>
              <a:rPr lang="en-US" sz="1001" dirty="0"/>
              <a:t> </a:t>
            </a:r>
            <a:r>
              <a:rPr lang="en-US" sz="1001" dirty="0" err="1"/>
              <a:t>cupidatat</a:t>
            </a:r>
            <a:r>
              <a:rPr lang="en-US" sz="1001" dirty="0"/>
              <a:t> non </a:t>
            </a:r>
            <a:r>
              <a:rPr lang="en-US" sz="1001" dirty="0" err="1"/>
              <a:t>proident</a:t>
            </a:r>
            <a:r>
              <a:rPr lang="en-US" sz="1001" dirty="0"/>
              <a:t>, </a:t>
            </a:r>
            <a:r>
              <a:rPr lang="en-US" sz="1001" dirty="0" err="1"/>
              <a:t>sunt</a:t>
            </a:r>
            <a:r>
              <a:rPr lang="en-US" sz="1001" dirty="0"/>
              <a:t> in culpa qui </a:t>
            </a:r>
            <a:r>
              <a:rPr lang="en-US" sz="1001" dirty="0" err="1"/>
              <a:t>officia</a:t>
            </a:r>
            <a:r>
              <a:rPr lang="en-US" sz="1001" dirty="0"/>
              <a:t> </a:t>
            </a:r>
            <a:r>
              <a:rPr lang="en-US" sz="1001" dirty="0" err="1"/>
              <a:t>deserunt</a:t>
            </a:r>
            <a:r>
              <a:rPr lang="en-US" sz="1001" dirty="0"/>
              <a:t> </a:t>
            </a:r>
            <a:r>
              <a:rPr lang="en-US" sz="1001" dirty="0" err="1"/>
              <a:t>mollit</a:t>
            </a:r>
            <a:r>
              <a:rPr lang="en-US" sz="1001" dirty="0"/>
              <a:t> </a:t>
            </a:r>
            <a:r>
              <a:rPr lang="en-US" sz="1001" dirty="0" err="1"/>
              <a:t>anim</a:t>
            </a:r>
            <a:r>
              <a:rPr lang="en-US" sz="1001" dirty="0"/>
              <a:t> id </a:t>
            </a:r>
            <a:r>
              <a:rPr lang="en-US" sz="1001" dirty="0" err="1"/>
              <a:t>est</a:t>
            </a:r>
            <a:r>
              <a:rPr lang="en-US" sz="1001" dirty="0"/>
              <a:t> </a:t>
            </a:r>
            <a:r>
              <a:rPr lang="en-US" sz="1001" dirty="0" err="1"/>
              <a:t>laborum</a:t>
            </a:r>
            <a:r>
              <a:rPr lang="en-US" sz="1001" dirty="0"/>
              <a:t>.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/>
              <a:t>Lorem ipsum dolor sit </a:t>
            </a:r>
            <a:r>
              <a:rPr lang="en-US" sz="1001" dirty="0" err="1"/>
              <a:t>amet</a:t>
            </a:r>
            <a:r>
              <a:rPr lang="en-US" sz="1001" dirty="0"/>
              <a:t>, </a:t>
            </a:r>
            <a:r>
              <a:rPr lang="en-US" sz="1001" dirty="0" err="1"/>
              <a:t>consectetur</a:t>
            </a:r>
            <a:r>
              <a:rPr lang="en-US" sz="1001" dirty="0"/>
              <a:t> </a:t>
            </a:r>
            <a:r>
              <a:rPr lang="en-US" sz="1001" dirty="0" err="1"/>
              <a:t>adipiscing</a:t>
            </a:r>
            <a:r>
              <a:rPr lang="en-US" sz="1001" dirty="0"/>
              <a:t> </a:t>
            </a:r>
            <a:r>
              <a:rPr lang="en-US" sz="1001" dirty="0" err="1"/>
              <a:t>elit</a:t>
            </a:r>
            <a:r>
              <a:rPr lang="en-US" sz="1001" dirty="0"/>
              <a:t>, </a:t>
            </a:r>
            <a:r>
              <a:rPr lang="en-US" sz="1001" dirty="0" err="1"/>
              <a:t>sed</a:t>
            </a:r>
            <a:r>
              <a:rPr lang="en-US" sz="1001" dirty="0"/>
              <a:t> do </a:t>
            </a:r>
            <a:r>
              <a:rPr lang="en-US" sz="1001" dirty="0" err="1"/>
              <a:t>eiusmod</a:t>
            </a:r>
            <a:r>
              <a:rPr lang="en-US" sz="1001" dirty="0"/>
              <a:t> </a:t>
            </a:r>
            <a:r>
              <a:rPr lang="en-US" sz="1001" dirty="0" err="1"/>
              <a:t>tempor</a:t>
            </a:r>
            <a:r>
              <a:rPr lang="en-US" sz="1001" dirty="0"/>
              <a:t> </a:t>
            </a:r>
            <a:r>
              <a:rPr lang="en-US" sz="1001" dirty="0" err="1"/>
              <a:t>incididunt</a:t>
            </a:r>
            <a:r>
              <a:rPr lang="en-US" sz="1001" dirty="0"/>
              <a:t>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labore</a:t>
            </a:r>
            <a:r>
              <a:rPr lang="en-US" sz="1001" dirty="0"/>
              <a:t> et 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 err="1"/>
              <a:t>dolore</a:t>
            </a:r>
            <a:r>
              <a:rPr lang="en-US" sz="1001" dirty="0"/>
              <a:t> magna </a:t>
            </a:r>
            <a:r>
              <a:rPr lang="en-US" sz="1001" dirty="0" err="1"/>
              <a:t>aliqua</a:t>
            </a:r>
            <a:r>
              <a:rPr lang="en-US" sz="1001" dirty="0"/>
              <a:t>.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enim</a:t>
            </a:r>
            <a:r>
              <a:rPr lang="en-US" sz="1001" dirty="0"/>
              <a:t> ad minim </a:t>
            </a:r>
            <a:r>
              <a:rPr lang="en-US" sz="1001" dirty="0" err="1"/>
              <a:t>veniam</a:t>
            </a:r>
            <a:r>
              <a:rPr lang="en-US" sz="1001" dirty="0"/>
              <a:t>, </a:t>
            </a:r>
            <a:r>
              <a:rPr lang="en-US" sz="1001" dirty="0" err="1"/>
              <a:t>quis</a:t>
            </a:r>
            <a:r>
              <a:rPr lang="en-US" sz="1001" dirty="0"/>
              <a:t> </a:t>
            </a:r>
            <a:r>
              <a:rPr lang="en-US" sz="1001" dirty="0" err="1"/>
              <a:t>nostrud</a:t>
            </a:r>
            <a:r>
              <a:rPr lang="en-US" sz="1001" dirty="0"/>
              <a:t> exercitation </a:t>
            </a:r>
            <a:r>
              <a:rPr lang="en-US" sz="1001" dirty="0" err="1"/>
              <a:t>ullamco</a:t>
            </a:r>
            <a:r>
              <a:rPr lang="en-US" sz="1001" dirty="0"/>
              <a:t> </a:t>
            </a:r>
            <a:r>
              <a:rPr lang="en-US" sz="1001" dirty="0" err="1"/>
              <a:t>laboris</a:t>
            </a:r>
            <a:r>
              <a:rPr lang="en-US" sz="1001" dirty="0"/>
              <a:t> nisi </a:t>
            </a:r>
            <a:r>
              <a:rPr lang="en-US" sz="1001" dirty="0" err="1"/>
              <a:t>ut</a:t>
            </a:r>
            <a:r>
              <a:rPr lang="en-US" sz="1001" dirty="0"/>
              <a:t> </a:t>
            </a:r>
            <a:r>
              <a:rPr lang="en-US" sz="1001" dirty="0" err="1"/>
              <a:t>aliquip</a:t>
            </a:r>
            <a:r>
              <a:rPr lang="en-US" sz="1001" dirty="0"/>
              <a:t> ex</a:t>
            </a:r>
          </a:p>
          <a:p>
            <a:pPr marL="285753" indent="-285753">
              <a:buFont typeface="Arial" panose="020B0604020202020204" pitchFamily="34" charset="0"/>
              <a:buChar char="•"/>
              <a:tabLst>
                <a:tab pos="9771185" algn="l"/>
              </a:tabLst>
            </a:pPr>
            <a:r>
              <a:rPr lang="en-US" sz="1001" dirty="0"/>
              <a:t> </a:t>
            </a:r>
            <a:r>
              <a:rPr lang="en-US" sz="1001" dirty="0" err="1"/>
              <a:t>ea</a:t>
            </a:r>
            <a:r>
              <a:rPr lang="en-US" sz="1001" dirty="0"/>
              <a:t> </a:t>
            </a:r>
            <a:r>
              <a:rPr lang="en-US" sz="1001" dirty="0" err="1"/>
              <a:t>commodo</a:t>
            </a:r>
            <a:r>
              <a:rPr lang="en-US" sz="1001" dirty="0"/>
              <a:t> </a:t>
            </a:r>
            <a:r>
              <a:rPr lang="en-US" sz="1001" dirty="0" err="1"/>
              <a:t>consequat</a:t>
            </a:r>
            <a:r>
              <a:rPr lang="en-US" sz="1001" dirty="0"/>
              <a:t>. </a:t>
            </a:r>
            <a:r>
              <a:rPr lang="en-US" sz="1001" dirty="0" err="1"/>
              <a:t>Duis</a:t>
            </a:r>
            <a:r>
              <a:rPr lang="en-US" sz="1001" dirty="0"/>
              <a:t> </a:t>
            </a:r>
            <a:r>
              <a:rPr lang="en-US" sz="1001" dirty="0" err="1"/>
              <a:t>aute</a:t>
            </a:r>
            <a:r>
              <a:rPr lang="en-US" sz="1001" dirty="0"/>
              <a:t> </a:t>
            </a:r>
            <a:r>
              <a:rPr lang="en-US" sz="1001" dirty="0" err="1"/>
              <a:t>irure</a:t>
            </a:r>
            <a:r>
              <a:rPr lang="en-US" sz="1001" dirty="0"/>
              <a:t> dolor in </a:t>
            </a:r>
            <a:r>
              <a:rPr lang="en-US" sz="1001" dirty="0" err="1"/>
              <a:t>reprehenderit</a:t>
            </a:r>
            <a:r>
              <a:rPr lang="en-US" sz="1001" dirty="0"/>
              <a:t> in </a:t>
            </a:r>
            <a:r>
              <a:rPr lang="en-US" sz="1001" dirty="0" err="1"/>
              <a:t>voluptate</a:t>
            </a:r>
            <a:r>
              <a:rPr lang="en-US" sz="1001" dirty="0"/>
              <a:t> </a:t>
            </a:r>
            <a:r>
              <a:rPr lang="en-US" sz="1001" dirty="0" err="1"/>
              <a:t>velit</a:t>
            </a:r>
            <a:r>
              <a:rPr lang="en-US" sz="1001" dirty="0"/>
              <a:t> </a:t>
            </a:r>
            <a:r>
              <a:rPr lang="en-US" sz="1001" dirty="0" err="1"/>
              <a:t>esse</a:t>
            </a:r>
            <a:r>
              <a:rPr lang="en-US" sz="1001" dirty="0"/>
              <a:t> </a:t>
            </a:r>
            <a:r>
              <a:rPr lang="en-US" sz="1001" dirty="0" err="1"/>
              <a:t>cillum</a:t>
            </a:r>
            <a:r>
              <a:rPr lang="en-US" sz="1001" dirty="0"/>
              <a:t> </a:t>
            </a:r>
            <a:r>
              <a:rPr lang="en-US" sz="1001" dirty="0" err="1"/>
              <a:t>dolore</a:t>
            </a:r>
            <a:r>
              <a:rPr lang="en-US" sz="1001" dirty="0"/>
              <a:t> </a:t>
            </a:r>
            <a:r>
              <a:rPr lang="en-US" sz="1001" dirty="0" err="1"/>
              <a:t>eu</a:t>
            </a:r>
            <a:r>
              <a:rPr lang="en-US" sz="1001" dirty="0"/>
              <a:t> </a:t>
            </a:r>
            <a:r>
              <a:rPr lang="en-US" sz="1001" dirty="0" err="1"/>
              <a:t>fugiat</a:t>
            </a:r>
            <a:r>
              <a:rPr lang="en-US" sz="1001" dirty="0"/>
              <a:t> </a:t>
            </a:r>
          </a:p>
          <a:p>
            <a:pPr>
              <a:tabLst>
                <a:tab pos="9771185" algn="l"/>
              </a:tabLst>
            </a:pPr>
            <a:endParaRPr lang="en-US" sz="5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986450" y="1435733"/>
            <a:ext cx="809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Pre-Registration id and Appointment details have been sent to the registered email id and phone number.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176143" cy="227721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2041368" y="3538896"/>
            <a:ext cx="3388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Appointment Time	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728414" y="3521768"/>
            <a:ext cx="105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HH:MM </a:t>
            </a:r>
            <a:r>
              <a:rPr lang="en-US" sz="1200" dirty="0" err="1"/>
              <a:t>Hrs</a:t>
            </a:r>
            <a:endParaRPr lang="en-US" sz="1200" dirty="0"/>
          </a:p>
        </p:txBody>
      </p:sp>
      <p:sp>
        <p:nvSpPr>
          <p:cNvPr id="148" name="Rounded Rectangle 147"/>
          <p:cNvSpPr/>
          <p:nvPr/>
        </p:nvSpPr>
        <p:spPr>
          <a:xfrm>
            <a:off x="5780471" y="5786698"/>
            <a:ext cx="633021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Print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8CDE5-953A-4740-851E-20E8ACF7AA6F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C5E9E2-87B6-CB45-AAB4-9B75783E4FD4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78177-AB7C-0E4B-82CF-51FCEDF6CCDA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00F45A-6031-1449-ADC6-A9C5C835F09E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E0AAF5-D3B1-0242-8169-EB90F03E83BE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2FF662-A76B-BA43-B0D5-6A092B7D6D1C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4F31D2B-46E6-2346-8448-2FD7813858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1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629400" y="2476500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OTP has been sent to your phone number/email ending with xxx-xxx-4252 / ab**@gmail.com.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Entered wrong contact?  </a:t>
            </a:r>
            <a:r>
              <a:rPr lang="en-US" sz="1000" u="sng" dirty="0">
                <a:solidFill>
                  <a:srgbClr val="0070C0"/>
                </a:solidFill>
              </a:rPr>
              <a:t>Change here</a:t>
            </a:r>
            <a:endParaRPr lang="en-US" sz="1000" dirty="0">
              <a:solidFill>
                <a:srgbClr val="0070C0"/>
              </a:solidFill>
            </a:endParaRPr>
          </a:p>
          <a:p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261610" y="961"/>
            <a:ext cx="7676294" cy="49136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63140" y="2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Rectangle 40"/>
          <p:cNvSpPr/>
          <p:nvPr/>
        </p:nvSpPr>
        <p:spPr>
          <a:xfrm>
            <a:off x="6740530" y="3352800"/>
            <a:ext cx="289876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OTP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63140" y="2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5" name="Rectangle 34"/>
          <p:cNvSpPr/>
          <p:nvPr/>
        </p:nvSpPr>
        <p:spPr>
          <a:xfrm>
            <a:off x="2263140" y="-9143"/>
            <a:ext cx="76809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7" name="Group 26"/>
          <p:cNvGrpSpPr/>
          <p:nvPr/>
        </p:nvGrpSpPr>
        <p:grpSpPr>
          <a:xfrm>
            <a:off x="6377178" y="108144"/>
            <a:ext cx="3262122" cy="276999"/>
            <a:chOff x="6135875" y="206509"/>
            <a:chExt cx="3168918" cy="276999"/>
          </a:xfrm>
        </p:grpSpPr>
        <p:grpSp>
          <p:nvGrpSpPr>
            <p:cNvPr id="29" name="Group 28"/>
            <p:cNvGrpSpPr/>
            <p:nvPr/>
          </p:nvGrpSpPr>
          <p:grpSpPr>
            <a:xfrm>
              <a:off x="7484880" y="237507"/>
              <a:ext cx="1819913" cy="215001"/>
              <a:chOff x="4704727" y="4095748"/>
              <a:chExt cx="1819912" cy="215001"/>
            </a:xfrm>
          </p:grpSpPr>
          <p:sp>
            <p:nvSpPr>
              <p:cNvPr id="30" name="Rectangle 29"/>
              <p:cNvSpPr/>
              <p:nvPr/>
            </p:nvSpPr>
            <p:spPr>
              <a:xfrm rot="10800000">
                <a:off x="4704727" y="4095748"/>
                <a:ext cx="1819912" cy="2150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74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--select--</a:t>
                </a: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0800000">
                <a:off x="6370237" y="4153595"/>
                <a:ext cx="84117" cy="9930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135875" y="206509"/>
              <a:ext cx="126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Select Language :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60" y="1905000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2448294" y="108144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4202" y="108144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88984" y="108144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14600" y="1257298"/>
            <a:ext cx="3571740" cy="20708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  <a:alpha val="2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4" name="Rectangle 53"/>
          <p:cNvSpPr/>
          <p:nvPr/>
        </p:nvSpPr>
        <p:spPr>
          <a:xfrm>
            <a:off x="2514740" y="1488550"/>
            <a:ext cx="2508312" cy="20708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  <a:alpha val="2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4" name="TextBox 63"/>
          <p:cNvSpPr txBox="1"/>
          <p:nvPr/>
        </p:nvSpPr>
        <p:spPr>
          <a:xfrm>
            <a:off x="2438400" y="762000"/>
            <a:ext cx="13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About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5400" y="3639979"/>
            <a:ext cx="882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rgbClr val="0070C0"/>
                </a:solidFill>
              </a:rPr>
              <a:t>Resend OTP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61609" y="6591300"/>
            <a:ext cx="7684021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700A9B7-EF72-0C4B-8300-06FB88D1A1DD}"/>
              </a:ext>
            </a:extLst>
          </p:cNvPr>
          <p:cNvSpPr/>
          <p:nvPr/>
        </p:nvSpPr>
        <p:spPr>
          <a:xfrm>
            <a:off x="6740530" y="3971545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OTP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1CCB5-6309-724B-822B-9717F234D67B}"/>
              </a:ext>
            </a:extLst>
          </p:cNvPr>
          <p:cNvSpPr txBox="1"/>
          <p:nvPr/>
        </p:nvSpPr>
        <p:spPr>
          <a:xfrm>
            <a:off x="6705600" y="4306907"/>
            <a:ext cx="1025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Valid 2minutes</a:t>
            </a:r>
          </a:p>
        </p:txBody>
      </p:sp>
    </p:spTree>
    <p:extLst>
      <p:ext uri="{BB962C8B-B14F-4D97-AF65-F5344CB8AC3E}">
        <p14:creationId xmlns:p14="http://schemas.microsoft.com/office/powerpoint/2010/main" val="148361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571501" y="0"/>
            <a:ext cx="10200513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Rounded Rectangle 36"/>
          <p:cNvSpPr/>
          <p:nvPr/>
        </p:nvSpPr>
        <p:spPr>
          <a:xfrm>
            <a:off x="753885" y="1181100"/>
            <a:ext cx="9845344" cy="2917943"/>
          </a:xfrm>
          <a:prstGeom prst="roundRect">
            <a:avLst>
              <a:gd name="adj" fmla="val 4599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88900" dist="50800" dir="7800000" algn="ctr" rotWithShape="0">
              <a:schemeClr val="bg2">
                <a:alpha val="8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753885" y="1179159"/>
            <a:ext cx="9845344" cy="294018"/>
          </a:xfrm>
          <a:prstGeom prst="roundRect">
            <a:avLst>
              <a:gd name="adj" fmla="val 166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88" algn="ctr"/>
            <a:endParaRPr lang="en-US" sz="1401"/>
          </a:p>
        </p:txBody>
      </p:sp>
      <p:sp>
        <p:nvSpPr>
          <p:cNvPr id="107" name="TextBox 106"/>
          <p:cNvSpPr txBox="1"/>
          <p:nvPr/>
        </p:nvSpPr>
        <p:spPr>
          <a:xfrm>
            <a:off x="2529108" y="117941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Name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1500" y="6591300"/>
            <a:ext cx="10200514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381556" y="1189709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571502" y="2"/>
            <a:ext cx="10200512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071834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523781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653131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43479" y="1580673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416627" y="1565437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36768" y="1956885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409292" y="1953465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29108" y="2335322"/>
            <a:ext cx="242797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9640536" y="2423602"/>
            <a:ext cx="206046" cy="103550"/>
            <a:chOff x="2019300" y="2545971"/>
            <a:chExt cx="206046" cy="103550"/>
          </a:xfrm>
        </p:grpSpPr>
        <p:sp>
          <p:nvSpPr>
            <p:cNvPr id="114" name="Rectangle 113"/>
            <p:cNvSpPr/>
            <p:nvPr/>
          </p:nvSpPr>
          <p:spPr>
            <a:xfrm>
              <a:off x="2019300" y="2628602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5" name="Flowchart: Process 114"/>
            <p:cNvSpPr/>
            <p:nvPr/>
          </p:nvSpPr>
          <p:spPr>
            <a:xfrm>
              <a:off x="2019300" y="2610820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6" name="Flowchart: Process 115"/>
            <p:cNvSpPr/>
            <p:nvPr/>
          </p:nvSpPr>
          <p:spPr>
            <a:xfrm>
              <a:off x="2179778" y="2608729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2064868" y="2545971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9052832" y="2348574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36853" y="2721366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639869" y="2831952"/>
            <a:ext cx="206046" cy="103550"/>
            <a:chOff x="2019300" y="2888489"/>
            <a:chExt cx="206046" cy="103550"/>
          </a:xfrm>
        </p:grpSpPr>
        <p:sp>
          <p:nvSpPr>
            <p:cNvPr id="119" name="Rectangle 118"/>
            <p:cNvSpPr/>
            <p:nvPr/>
          </p:nvSpPr>
          <p:spPr>
            <a:xfrm>
              <a:off x="2019300" y="2971120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0" name="Flowchart: Process 119"/>
            <p:cNvSpPr/>
            <p:nvPr/>
          </p:nvSpPr>
          <p:spPr>
            <a:xfrm>
              <a:off x="2019300" y="2953338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3" name="Flowchart: Process 122"/>
            <p:cNvSpPr/>
            <p:nvPr/>
          </p:nvSpPr>
          <p:spPr>
            <a:xfrm>
              <a:off x="2179778" y="2951247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2064868" y="2888489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9052832" y="2740531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529108" y="3113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Individual_name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293185" y="3142330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529108" y="352688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293185" y="3540426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4773250" y="707793"/>
            <a:ext cx="1797014" cy="311116"/>
            <a:chOff x="4842932" y="1375946"/>
            <a:chExt cx="1797015" cy="311116"/>
          </a:xfrm>
        </p:grpSpPr>
        <p:sp>
          <p:nvSpPr>
            <p:cNvPr id="172" name="Rounded Rectangle 171"/>
            <p:cNvSpPr/>
            <p:nvPr/>
          </p:nvSpPr>
          <p:spPr>
            <a:xfrm>
              <a:off x="4842932" y="1375946"/>
              <a:ext cx="1797015" cy="3077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255464" y="1379157"/>
              <a:ext cx="1384483" cy="307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1" dirty="0"/>
                <a:t>New Application</a:t>
              </a: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4972309" y="1416946"/>
              <a:ext cx="241041" cy="219237"/>
            </a:xfrm>
            <a:custGeom>
              <a:avLst/>
              <a:gdLst>
                <a:gd name="connsiteX0" fmla="*/ 350490 w 914400"/>
                <a:gd name="connsiteY0" fmla="*/ 121204 h 914400"/>
                <a:gd name="connsiteX1" fmla="*/ 350490 w 914400"/>
                <a:gd name="connsiteY1" fmla="*/ 349667 h 914400"/>
                <a:gd name="connsiteX2" fmla="*/ 122027 w 914400"/>
                <a:gd name="connsiteY2" fmla="*/ 349667 h 914400"/>
                <a:gd name="connsiteX3" fmla="*/ 122027 w 914400"/>
                <a:gd name="connsiteY3" fmla="*/ 564733 h 914400"/>
                <a:gd name="connsiteX4" fmla="*/ 350490 w 914400"/>
                <a:gd name="connsiteY4" fmla="*/ 564733 h 914400"/>
                <a:gd name="connsiteX5" fmla="*/ 350490 w 914400"/>
                <a:gd name="connsiteY5" fmla="*/ 793196 h 914400"/>
                <a:gd name="connsiteX6" fmla="*/ 565556 w 914400"/>
                <a:gd name="connsiteY6" fmla="*/ 793196 h 914400"/>
                <a:gd name="connsiteX7" fmla="*/ 565556 w 914400"/>
                <a:gd name="connsiteY7" fmla="*/ 564733 h 914400"/>
                <a:gd name="connsiteX8" fmla="*/ 794019 w 914400"/>
                <a:gd name="connsiteY8" fmla="*/ 564733 h 914400"/>
                <a:gd name="connsiteX9" fmla="*/ 794019 w 914400"/>
                <a:gd name="connsiteY9" fmla="*/ 349667 h 914400"/>
                <a:gd name="connsiteX10" fmla="*/ 565556 w 914400"/>
                <a:gd name="connsiteY10" fmla="*/ 349667 h 914400"/>
                <a:gd name="connsiteX11" fmla="*/ 565556 w 914400"/>
                <a:gd name="connsiteY11" fmla="*/ 121204 h 914400"/>
                <a:gd name="connsiteX12" fmla="*/ 457200 w 914400"/>
                <a:gd name="connsiteY12" fmla="*/ 0 h 914400"/>
                <a:gd name="connsiteX13" fmla="*/ 914400 w 914400"/>
                <a:gd name="connsiteY13" fmla="*/ 457200 h 914400"/>
                <a:gd name="connsiteX14" fmla="*/ 457200 w 914400"/>
                <a:gd name="connsiteY14" fmla="*/ 914400 h 914400"/>
                <a:gd name="connsiteX15" fmla="*/ 0 w 914400"/>
                <a:gd name="connsiteY15" fmla="*/ 457200 h 914400"/>
                <a:gd name="connsiteX16" fmla="*/ 457200 w 9144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4400" h="914400">
                  <a:moveTo>
                    <a:pt x="350490" y="121204"/>
                  </a:moveTo>
                  <a:lnTo>
                    <a:pt x="350490" y="349667"/>
                  </a:lnTo>
                  <a:lnTo>
                    <a:pt x="122027" y="349667"/>
                  </a:lnTo>
                  <a:lnTo>
                    <a:pt x="122027" y="564733"/>
                  </a:lnTo>
                  <a:lnTo>
                    <a:pt x="350490" y="564733"/>
                  </a:lnTo>
                  <a:lnTo>
                    <a:pt x="350490" y="793196"/>
                  </a:lnTo>
                  <a:lnTo>
                    <a:pt x="565556" y="793196"/>
                  </a:lnTo>
                  <a:lnTo>
                    <a:pt x="565556" y="564733"/>
                  </a:lnTo>
                  <a:lnTo>
                    <a:pt x="794019" y="564733"/>
                  </a:lnTo>
                  <a:lnTo>
                    <a:pt x="794019" y="349667"/>
                  </a:lnTo>
                  <a:lnTo>
                    <a:pt x="565556" y="349667"/>
                  </a:lnTo>
                  <a:lnTo>
                    <a:pt x="565556" y="121204"/>
                  </a:ln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0053303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2" y="778993"/>
            <a:ext cx="135407" cy="135407"/>
          </a:xfrm>
          <a:prstGeom prst="rect">
            <a:avLst/>
          </a:prstGeom>
        </p:spPr>
      </p:pic>
      <p:sp>
        <p:nvSpPr>
          <p:cNvPr id="177" name="Rectangle 176"/>
          <p:cNvSpPr/>
          <p:nvPr/>
        </p:nvSpPr>
        <p:spPr>
          <a:xfrm>
            <a:off x="575582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5" y="42176"/>
            <a:ext cx="379689" cy="408896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1075213" y="1189709"/>
            <a:ext cx="10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Application id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074899" y="159392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#MDE9MF94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074899" y="197013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#MD93MDDE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7239" y="2348576"/>
            <a:ext cx="108160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#NC93MD93D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87684" y="2734620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#MD93DMD3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067239" y="3126577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#NND93D930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067239" y="3540142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#JD93JD30D0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68427" y="1198030"/>
            <a:ext cx="1755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Appointment Date-Time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5746666" y="1597583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746666" y="1973795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746666" y="3125978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746666" y="3551852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751522" y="2338042"/>
            <a:ext cx="1543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752198" y="2739326"/>
            <a:ext cx="1660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1633427"/>
            <a:ext cx="148405" cy="1484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013770"/>
            <a:ext cx="148405" cy="1484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391595"/>
            <a:ext cx="148405" cy="1484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797995"/>
            <a:ext cx="148405" cy="148405"/>
          </a:xfrm>
          <a:prstGeom prst="rect">
            <a:avLst/>
          </a:prstGeom>
        </p:spPr>
      </p:pic>
      <p:sp>
        <p:nvSpPr>
          <p:cNvPr id="80" name="Rounded Rectangle 79"/>
          <p:cNvSpPr/>
          <p:nvPr/>
        </p:nvSpPr>
        <p:spPr>
          <a:xfrm>
            <a:off x="9233867" y="821186"/>
            <a:ext cx="1353697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Appointment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195138" y="811148"/>
            <a:ext cx="909308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Data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910226" y="166246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0" name="Rectangle 149"/>
          <p:cNvSpPr/>
          <p:nvPr/>
        </p:nvSpPr>
        <p:spPr>
          <a:xfrm>
            <a:off x="910226" y="2037471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1" name="Rectangle 150"/>
          <p:cNvSpPr/>
          <p:nvPr/>
        </p:nvSpPr>
        <p:spPr>
          <a:xfrm>
            <a:off x="910226" y="2420946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2" name="Rectangle 151"/>
          <p:cNvSpPr/>
          <p:nvPr/>
        </p:nvSpPr>
        <p:spPr>
          <a:xfrm>
            <a:off x="910226" y="2799341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3" name="Rectangle 152"/>
          <p:cNvSpPr/>
          <p:nvPr/>
        </p:nvSpPr>
        <p:spPr>
          <a:xfrm>
            <a:off x="910226" y="3198056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4" name="Rectangle 153"/>
          <p:cNvSpPr/>
          <p:nvPr/>
        </p:nvSpPr>
        <p:spPr>
          <a:xfrm>
            <a:off x="907031" y="3605237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3094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571501" y="0"/>
            <a:ext cx="102005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Rounded Rectangle 36"/>
          <p:cNvSpPr/>
          <p:nvPr/>
        </p:nvSpPr>
        <p:spPr>
          <a:xfrm>
            <a:off x="753885" y="1181100"/>
            <a:ext cx="9845344" cy="2917943"/>
          </a:xfrm>
          <a:prstGeom prst="roundRect">
            <a:avLst>
              <a:gd name="adj" fmla="val 4599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88900" dist="50800" dir="7800000" algn="ctr" rotWithShape="0">
              <a:schemeClr val="bg2">
                <a:alpha val="8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753885" y="1179159"/>
            <a:ext cx="9845344" cy="294018"/>
          </a:xfrm>
          <a:prstGeom prst="roundRect">
            <a:avLst>
              <a:gd name="adj" fmla="val 166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88" algn="ctr"/>
            <a:endParaRPr lang="en-US" sz="1401"/>
          </a:p>
        </p:txBody>
      </p:sp>
      <p:sp>
        <p:nvSpPr>
          <p:cNvPr id="107" name="TextBox 106"/>
          <p:cNvSpPr txBox="1"/>
          <p:nvPr/>
        </p:nvSpPr>
        <p:spPr>
          <a:xfrm>
            <a:off x="2529108" y="117941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Name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1500" y="6591300"/>
            <a:ext cx="10200514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381556" y="1189709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571502" y="2"/>
            <a:ext cx="10200512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071834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523781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653131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43479" y="1580673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416627" y="1565437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36768" y="1956885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409292" y="1953465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29108" y="2335322"/>
            <a:ext cx="242797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9640536" y="2423602"/>
            <a:ext cx="206046" cy="103550"/>
            <a:chOff x="2019300" y="2545971"/>
            <a:chExt cx="206046" cy="103550"/>
          </a:xfrm>
        </p:grpSpPr>
        <p:sp>
          <p:nvSpPr>
            <p:cNvPr id="114" name="Rectangle 113"/>
            <p:cNvSpPr/>
            <p:nvPr/>
          </p:nvSpPr>
          <p:spPr>
            <a:xfrm>
              <a:off x="2019300" y="2628602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5" name="Flowchart: Process 114"/>
            <p:cNvSpPr/>
            <p:nvPr/>
          </p:nvSpPr>
          <p:spPr>
            <a:xfrm>
              <a:off x="2019300" y="2610820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6" name="Flowchart: Process 115"/>
            <p:cNvSpPr/>
            <p:nvPr/>
          </p:nvSpPr>
          <p:spPr>
            <a:xfrm>
              <a:off x="2179778" y="2608729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2064868" y="2545971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9052832" y="2348574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36853" y="2721366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639869" y="2831952"/>
            <a:ext cx="206046" cy="103550"/>
            <a:chOff x="2019300" y="2888489"/>
            <a:chExt cx="206046" cy="103550"/>
          </a:xfrm>
        </p:grpSpPr>
        <p:sp>
          <p:nvSpPr>
            <p:cNvPr id="119" name="Rectangle 118"/>
            <p:cNvSpPr/>
            <p:nvPr/>
          </p:nvSpPr>
          <p:spPr>
            <a:xfrm>
              <a:off x="2019300" y="2971120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0" name="Flowchart: Process 119"/>
            <p:cNvSpPr/>
            <p:nvPr/>
          </p:nvSpPr>
          <p:spPr>
            <a:xfrm>
              <a:off x="2019300" y="2953338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3" name="Flowchart: Process 122"/>
            <p:cNvSpPr/>
            <p:nvPr/>
          </p:nvSpPr>
          <p:spPr>
            <a:xfrm>
              <a:off x="2179778" y="2951247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2064868" y="2888489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9052832" y="2740531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529108" y="3113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Individual_name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293185" y="3142330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529108" y="352688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293185" y="3540426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4773250" y="707793"/>
            <a:ext cx="1797014" cy="311116"/>
            <a:chOff x="4842932" y="1375946"/>
            <a:chExt cx="1797015" cy="311116"/>
          </a:xfrm>
        </p:grpSpPr>
        <p:sp>
          <p:nvSpPr>
            <p:cNvPr id="172" name="Rounded Rectangle 171"/>
            <p:cNvSpPr/>
            <p:nvPr/>
          </p:nvSpPr>
          <p:spPr>
            <a:xfrm>
              <a:off x="4842932" y="1375946"/>
              <a:ext cx="1797015" cy="3077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255464" y="1379157"/>
              <a:ext cx="1384483" cy="307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1" dirty="0"/>
                <a:t>New Application</a:t>
              </a: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4972309" y="1416946"/>
              <a:ext cx="241041" cy="219237"/>
            </a:xfrm>
            <a:custGeom>
              <a:avLst/>
              <a:gdLst>
                <a:gd name="connsiteX0" fmla="*/ 350490 w 914400"/>
                <a:gd name="connsiteY0" fmla="*/ 121204 h 914400"/>
                <a:gd name="connsiteX1" fmla="*/ 350490 w 914400"/>
                <a:gd name="connsiteY1" fmla="*/ 349667 h 914400"/>
                <a:gd name="connsiteX2" fmla="*/ 122027 w 914400"/>
                <a:gd name="connsiteY2" fmla="*/ 349667 h 914400"/>
                <a:gd name="connsiteX3" fmla="*/ 122027 w 914400"/>
                <a:gd name="connsiteY3" fmla="*/ 564733 h 914400"/>
                <a:gd name="connsiteX4" fmla="*/ 350490 w 914400"/>
                <a:gd name="connsiteY4" fmla="*/ 564733 h 914400"/>
                <a:gd name="connsiteX5" fmla="*/ 350490 w 914400"/>
                <a:gd name="connsiteY5" fmla="*/ 793196 h 914400"/>
                <a:gd name="connsiteX6" fmla="*/ 565556 w 914400"/>
                <a:gd name="connsiteY6" fmla="*/ 793196 h 914400"/>
                <a:gd name="connsiteX7" fmla="*/ 565556 w 914400"/>
                <a:gd name="connsiteY7" fmla="*/ 564733 h 914400"/>
                <a:gd name="connsiteX8" fmla="*/ 794019 w 914400"/>
                <a:gd name="connsiteY8" fmla="*/ 564733 h 914400"/>
                <a:gd name="connsiteX9" fmla="*/ 794019 w 914400"/>
                <a:gd name="connsiteY9" fmla="*/ 349667 h 914400"/>
                <a:gd name="connsiteX10" fmla="*/ 565556 w 914400"/>
                <a:gd name="connsiteY10" fmla="*/ 349667 h 914400"/>
                <a:gd name="connsiteX11" fmla="*/ 565556 w 914400"/>
                <a:gd name="connsiteY11" fmla="*/ 121204 h 914400"/>
                <a:gd name="connsiteX12" fmla="*/ 457200 w 914400"/>
                <a:gd name="connsiteY12" fmla="*/ 0 h 914400"/>
                <a:gd name="connsiteX13" fmla="*/ 914400 w 914400"/>
                <a:gd name="connsiteY13" fmla="*/ 457200 h 914400"/>
                <a:gd name="connsiteX14" fmla="*/ 457200 w 914400"/>
                <a:gd name="connsiteY14" fmla="*/ 914400 h 914400"/>
                <a:gd name="connsiteX15" fmla="*/ 0 w 914400"/>
                <a:gd name="connsiteY15" fmla="*/ 457200 h 914400"/>
                <a:gd name="connsiteX16" fmla="*/ 457200 w 9144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4400" h="914400">
                  <a:moveTo>
                    <a:pt x="350490" y="121204"/>
                  </a:moveTo>
                  <a:lnTo>
                    <a:pt x="350490" y="349667"/>
                  </a:lnTo>
                  <a:lnTo>
                    <a:pt x="122027" y="349667"/>
                  </a:lnTo>
                  <a:lnTo>
                    <a:pt x="122027" y="564733"/>
                  </a:lnTo>
                  <a:lnTo>
                    <a:pt x="350490" y="564733"/>
                  </a:lnTo>
                  <a:lnTo>
                    <a:pt x="350490" y="793196"/>
                  </a:lnTo>
                  <a:lnTo>
                    <a:pt x="565556" y="793196"/>
                  </a:lnTo>
                  <a:lnTo>
                    <a:pt x="565556" y="564733"/>
                  </a:lnTo>
                  <a:lnTo>
                    <a:pt x="794019" y="564733"/>
                  </a:lnTo>
                  <a:lnTo>
                    <a:pt x="794019" y="349667"/>
                  </a:lnTo>
                  <a:lnTo>
                    <a:pt x="565556" y="349667"/>
                  </a:lnTo>
                  <a:lnTo>
                    <a:pt x="565556" y="121204"/>
                  </a:ln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0053303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2" y="778993"/>
            <a:ext cx="135407" cy="135407"/>
          </a:xfrm>
          <a:prstGeom prst="rect">
            <a:avLst/>
          </a:prstGeom>
        </p:spPr>
      </p:pic>
      <p:sp>
        <p:nvSpPr>
          <p:cNvPr id="177" name="Rectangle 176"/>
          <p:cNvSpPr/>
          <p:nvPr/>
        </p:nvSpPr>
        <p:spPr>
          <a:xfrm>
            <a:off x="575582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5" y="42176"/>
            <a:ext cx="379689" cy="408896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1075213" y="1189709"/>
            <a:ext cx="10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Application id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074899" y="159392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#MDE9MF94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074899" y="197013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#MD93MDDE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7239" y="2348576"/>
            <a:ext cx="108160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#NC93MD93D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87684" y="2734620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#MD93DMD3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067239" y="3126577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#NND93D930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067239" y="3540142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#JD93JD30D0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68427" y="1198030"/>
            <a:ext cx="1755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Appointment Date/Time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5746666" y="1597583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746666" y="1973795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746666" y="3125978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746666" y="3551852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751522" y="2338042"/>
            <a:ext cx="1543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752198" y="2739326"/>
            <a:ext cx="1660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1633427"/>
            <a:ext cx="148405" cy="1484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013770"/>
            <a:ext cx="148405" cy="1484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391595"/>
            <a:ext cx="148405" cy="1484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7" y="2797995"/>
            <a:ext cx="148405" cy="148405"/>
          </a:xfrm>
          <a:prstGeom prst="rect">
            <a:avLst/>
          </a:prstGeom>
        </p:spPr>
      </p:pic>
      <p:sp>
        <p:nvSpPr>
          <p:cNvPr id="84" name="Rounded Rectangle 83"/>
          <p:cNvSpPr/>
          <p:nvPr/>
        </p:nvSpPr>
        <p:spPr>
          <a:xfrm>
            <a:off x="10772013" y="92650"/>
            <a:ext cx="1410387" cy="935420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modify the demographic details  for the application</a:t>
            </a:r>
          </a:p>
        </p:txBody>
      </p:sp>
      <p:cxnSp>
        <p:nvCxnSpPr>
          <p:cNvPr id="10" name="Elbow Connector 9"/>
          <p:cNvCxnSpPr>
            <a:stCxn id="84" idx="1"/>
            <a:endCxn id="118" idx="0"/>
          </p:cNvCxnSpPr>
          <p:nvPr/>
        </p:nvCxnSpPr>
        <p:spPr>
          <a:xfrm rot="10800000" flipV="1">
            <a:off x="8649793" y="560360"/>
            <a:ext cx="2122221" cy="250788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0781613" y="2591703"/>
            <a:ext cx="1410387" cy="875397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Cancel an appointment or to delete an entire Application.</a:t>
            </a:r>
          </a:p>
        </p:txBody>
      </p:sp>
      <p:cxnSp>
        <p:nvCxnSpPr>
          <p:cNvPr id="95" name="Elbow Connector 94"/>
          <p:cNvCxnSpPr>
            <a:stCxn id="91" idx="1"/>
            <a:endCxn id="74" idx="3"/>
          </p:cNvCxnSpPr>
          <p:nvPr/>
        </p:nvCxnSpPr>
        <p:spPr>
          <a:xfrm rot="10800000">
            <a:off x="10354063" y="2087974"/>
            <a:ext cx="427551" cy="941429"/>
          </a:xfrm>
          <a:prstGeom prst="bentConnector3">
            <a:avLst>
              <a:gd name="adj1" fmla="val 2295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28" idx="1"/>
            <a:endCxn id="119" idx="3"/>
          </p:cNvCxnSpPr>
          <p:nvPr/>
        </p:nvCxnSpPr>
        <p:spPr>
          <a:xfrm rot="10800000">
            <a:off x="9845916" y="2925043"/>
            <a:ext cx="926099" cy="1583730"/>
          </a:xfrm>
          <a:prstGeom prst="bentConnector3">
            <a:avLst>
              <a:gd name="adj1" fmla="val 7610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10772014" y="4059489"/>
            <a:ext cx="1410387" cy="898568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Download the Booked appointment </a:t>
            </a:r>
            <a:r>
              <a:rPr lang="en-US" sz="1200" dirty="0" err="1">
                <a:solidFill>
                  <a:schemeClr val="tx1"/>
                </a:solidFill>
              </a:rPr>
              <a:t>recipt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10226" y="166246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3" name="Rectangle 102"/>
          <p:cNvSpPr/>
          <p:nvPr/>
        </p:nvSpPr>
        <p:spPr>
          <a:xfrm>
            <a:off x="910226" y="2037471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5" name="Rectangle 104"/>
          <p:cNvSpPr/>
          <p:nvPr/>
        </p:nvSpPr>
        <p:spPr>
          <a:xfrm>
            <a:off x="910226" y="2420946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6" name="Rectangle 105"/>
          <p:cNvSpPr/>
          <p:nvPr/>
        </p:nvSpPr>
        <p:spPr>
          <a:xfrm>
            <a:off x="910226" y="2799341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9" name="Rectangle 108"/>
          <p:cNvSpPr/>
          <p:nvPr/>
        </p:nvSpPr>
        <p:spPr>
          <a:xfrm>
            <a:off x="910226" y="3198056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0" name="Rectangle 109"/>
          <p:cNvSpPr/>
          <p:nvPr/>
        </p:nvSpPr>
        <p:spPr>
          <a:xfrm>
            <a:off x="907031" y="3605237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3" name="Rounded Rectangle 112"/>
          <p:cNvSpPr/>
          <p:nvPr/>
        </p:nvSpPr>
        <p:spPr>
          <a:xfrm>
            <a:off x="9233867" y="821186"/>
            <a:ext cx="1353697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Appointment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8195138" y="811148"/>
            <a:ext cx="909308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Data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781613" y="1456409"/>
            <a:ext cx="1410387" cy="836016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modify the appointment for the application</a:t>
            </a:r>
          </a:p>
        </p:txBody>
      </p:sp>
      <p:cxnSp>
        <p:nvCxnSpPr>
          <p:cNvPr id="125" name="Elbow Connector 124"/>
          <p:cNvCxnSpPr>
            <a:stCxn id="121" idx="1"/>
            <a:endCxn id="113" idx="2"/>
          </p:cNvCxnSpPr>
          <p:nvPr/>
        </p:nvCxnSpPr>
        <p:spPr>
          <a:xfrm rot="10800000">
            <a:off x="9910717" y="1024927"/>
            <a:ext cx="870897" cy="84949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6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/>
          <p:cNvSpPr/>
          <p:nvPr/>
        </p:nvSpPr>
        <p:spPr>
          <a:xfrm>
            <a:off x="9669775" y="820024"/>
            <a:ext cx="1353697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Appointment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8631046" y="809986"/>
            <a:ext cx="909308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Data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178128" y="1181100"/>
            <a:ext cx="9845344" cy="2917943"/>
          </a:xfrm>
          <a:prstGeom prst="roundRect">
            <a:avLst>
              <a:gd name="adj" fmla="val 4599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88900" dist="50800" dir="7800000" algn="ctr" rotWithShape="0">
              <a:schemeClr val="bg2">
                <a:alpha val="8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1178128" y="1179159"/>
            <a:ext cx="9845344" cy="294018"/>
          </a:xfrm>
          <a:prstGeom prst="roundRect">
            <a:avLst>
              <a:gd name="adj" fmla="val 166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88" algn="ctr"/>
            <a:endParaRPr lang="en-US" sz="1401"/>
          </a:p>
        </p:txBody>
      </p:sp>
      <p:sp>
        <p:nvSpPr>
          <p:cNvPr id="107" name="TextBox 106"/>
          <p:cNvSpPr txBox="1"/>
          <p:nvPr/>
        </p:nvSpPr>
        <p:spPr>
          <a:xfrm>
            <a:off x="2953351" y="117941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Name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95743" y="6591300"/>
            <a:ext cx="10200514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805799" y="1189709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995745" y="2"/>
            <a:ext cx="10200512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4960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480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0773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995744" y="0"/>
            <a:ext cx="10200513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2" name="TextBox 61"/>
          <p:cNvSpPr txBox="1"/>
          <p:nvPr/>
        </p:nvSpPr>
        <p:spPr>
          <a:xfrm>
            <a:off x="2967722" y="1580673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840870" y="1565437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61011" y="1956885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833535" y="1953465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53351" y="2335322"/>
            <a:ext cx="242797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0064779" y="2423602"/>
            <a:ext cx="206046" cy="103550"/>
            <a:chOff x="2019300" y="2545971"/>
            <a:chExt cx="206046" cy="103550"/>
          </a:xfrm>
        </p:grpSpPr>
        <p:sp>
          <p:nvSpPr>
            <p:cNvPr id="114" name="Rectangle 113"/>
            <p:cNvSpPr/>
            <p:nvPr/>
          </p:nvSpPr>
          <p:spPr>
            <a:xfrm>
              <a:off x="2019300" y="2628602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5" name="Flowchart: Process 114"/>
            <p:cNvSpPr/>
            <p:nvPr/>
          </p:nvSpPr>
          <p:spPr>
            <a:xfrm>
              <a:off x="2019300" y="2610820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6" name="Flowchart: Process 115"/>
            <p:cNvSpPr/>
            <p:nvPr/>
          </p:nvSpPr>
          <p:spPr>
            <a:xfrm>
              <a:off x="2179778" y="2608729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2064868" y="2545971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9477075" y="2348574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61096" y="2721366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064112" y="2831952"/>
            <a:ext cx="206046" cy="103550"/>
            <a:chOff x="2019300" y="2888489"/>
            <a:chExt cx="206046" cy="103550"/>
          </a:xfrm>
        </p:grpSpPr>
        <p:sp>
          <p:nvSpPr>
            <p:cNvPr id="119" name="Rectangle 118"/>
            <p:cNvSpPr/>
            <p:nvPr/>
          </p:nvSpPr>
          <p:spPr>
            <a:xfrm>
              <a:off x="2019300" y="2971120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0" name="Flowchart: Process 119"/>
            <p:cNvSpPr/>
            <p:nvPr/>
          </p:nvSpPr>
          <p:spPr>
            <a:xfrm>
              <a:off x="2019300" y="2953338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3" name="Flowchart: Process 122"/>
            <p:cNvSpPr/>
            <p:nvPr/>
          </p:nvSpPr>
          <p:spPr>
            <a:xfrm>
              <a:off x="2179778" y="2951247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2064868" y="2888489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9477075" y="2740531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953351" y="3113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Individual_name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717428" y="3142330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53351" y="352688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717428" y="3540426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197493" y="707793"/>
            <a:ext cx="1797014" cy="311116"/>
            <a:chOff x="4842932" y="1375946"/>
            <a:chExt cx="1797015" cy="311116"/>
          </a:xfrm>
        </p:grpSpPr>
        <p:sp>
          <p:nvSpPr>
            <p:cNvPr id="170" name="TextBox 169"/>
            <p:cNvSpPr txBox="1"/>
            <p:nvPr/>
          </p:nvSpPr>
          <p:spPr>
            <a:xfrm>
              <a:off x="5255464" y="1379157"/>
              <a:ext cx="1384483" cy="307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1" dirty="0"/>
                <a:t>New Application</a:t>
              </a: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4972309" y="1416946"/>
              <a:ext cx="241041" cy="219237"/>
            </a:xfrm>
            <a:custGeom>
              <a:avLst/>
              <a:gdLst>
                <a:gd name="connsiteX0" fmla="*/ 350490 w 914400"/>
                <a:gd name="connsiteY0" fmla="*/ 121204 h 914400"/>
                <a:gd name="connsiteX1" fmla="*/ 350490 w 914400"/>
                <a:gd name="connsiteY1" fmla="*/ 349667 h 914400"/>
                <a:gd name="connsiteX2" fmla="*/ 122027 w 914400"/>
                <a:gd name="connsiteY2" fmla="*/ 349667 h 914400"/>
                <a:gd name="connsiteX3" fmla="*/ 122027 w 914400"/>
                <a:gd name="connsiteY3" fmla="*/ 564733 h 914400"/>
                <a:gd name="connsiteX4" fmla="*/ 350490 w 914400"/>
                <a:gd name="connsiteY4" fmla="*/ 564733 h 914400"/>
                <a:gd name="connsiteX5" fmla="*/ 350490 w 914400"/>
                <a:gd name="connsiteY5" fmla="*/ 793196 h 914400"/>
                <a:gd name="connsiteX6" fmla="*/ 565556 w 914400"/>
                <a:gd name="connsiteY6" fmla="*/ 793196 h 914400"/>
                <a:gd name="connsiteX7" fmla="*/ 565556 w 914400"/>
                <a:gd name="connsiteY7" fmla="*/ 564733 h 914400"/>
                <a:gd name="connsiteX8" fmla="*/ 794019 w 914400"/>
                <a:gd name="connsiteY8" fmla="*/ 564733 h 914400"/>
                <a:gd name="connsiteX9" fmla="*/ 794019 w 914400"/>
                <a:gd name="connsiteY9" fmla="*/ 349667 h 914400"/>
                <a:gd name="connsiteX10" fmla="*/ 565556 w 914400"/>
                <a:gd name="connsiteY10" fmla="*/ 349667 h 914400"/>
                <a:gd name="connsiteX11" fmla="*/ 565556 w 914400"/>
                <a:gd name="connsiteY11" fmla="*/ 121204 h 914400"/>
                <a:gd name="connsiteX12" fmla="*/ 457200 w 914400"/>
                <a:gd name="connsiteY12" fmla="*/ 0 h 914400"/>
                <a:gd name="connsiteX13" fmla="*/ 914400 w 914400"/>
                <a:gd name="connsiteY13" fmla="*/ 457200 h 914400"/>
                <a:gd name="connsiteX14" fmla="*/ 457200 w 914400"/>
                <a:gd name="connsiteY14" fmla="*/ 914400 h 914400"/>
                <a:gd name="connsiteX15" fmla="*/ 0 w 914400"/>
                <a:gd name="connsiteY15" fmla="*/ 457200 h 914400"/>
                <a:gd name="connsiteX16" fmla="*/ 457200 w 9144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4400" h="914400">
                  <a:moveTo>
                    <a:pt x="350490" y="121204"/>
                  </a:moveTo>
                  <a:lnTo>
                    <a:pt x="350490" y="349667"/>
                  </a:lnTo>
                  <a:lnTo>
                    <a:pt x="122027" y="349667"/>
                  </a:lnTo>
                  <a:lnTo>
                    <a:pt x="122027" y="564733"/>
                  </a:lnTo>
                  <a:lnTo>
                    <a:pt x="350490" y="564733"/>
                  </a:lnTo>
                  <a:lnTo>
                    <a:pt x="350490" y="793196"/>
                  </a:lnTo>
                  <a:lnTo>
                    <a:pt x="565556" y="793196"/>
                  </a:lnTo>
                  <a:lnTo>
                    <a:pt x="565556" y="564733"/>
                  </a:lnTo>
                  <a:lnTo>
                    <a:pt x="794019" y="564733"/>
                  </a:lnTo>
                  <a:lnTo>
                    <a:pt x="794019" y="349667"/>
                  </a:lnTo>
                  <a:lnTo>
                    <a:pt x="565556" y="349667"/>
                  </a:lnTo>
                  <a:lnTo>
                    <a:pt x="565556" y="121204"/>
                  </a:ln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4842932" y="1375946"/>
              <a:ext cx="1797015" cy="30777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04775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25" y="778993"/>
            <a:ext cx="135407" cy="135407"/>
          </a:xfrm>
          <a:prstGeom prst="rect">
            <a:avLst/>
          </a:prstGeom>
        </p:spPr>
      </p:pic>
      <p:sp>
        <p:nvSpPr>
          <p:cNvPr id="177" name="Rectangle 176"/>
          <p:cNvSpPr/>
          <p:nvPr/>
        </p:nvSpPr>
        <p:spPr>
          <a:xfrm>
            <a:off x="999825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8" y="42176"/>
            <a:ext cx="379689" cy="408896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1499456" y="1189709"/>
            <a:ext cx="10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Application id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499142" y="159392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#MDE9MF94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99142" y="197013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#MD93MDDE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491482" y="2348576"/>
            <a:ext cx="108160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#NC93MD93D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511927" y="2734620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#MD93DMD3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491482" y="3126577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#NND93D930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491482" y="3540142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#JD93JD30D0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092670" y="1198030"/>
            <a:ext cx="1755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Appointment Date/Time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6170909" y="1597583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170909" y="1973795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170909" y="3125978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170909" y="3551852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175765" y="2338042"/>
            <a:ext cx="1543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6176441" y="2739326"/>
            <a:ext cx="1660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283428" y="1658230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/>
          <p:cNvSpPr/>
          <p:nvPr/>
        </p:nvSpPr>
        <p:spPr>
          <a:xfrm>
            <a:off x="1283428" y="2033238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0" name="Rectangle 69"/>
          <p:cNvSpPr/>
          <p:nvPr/>
        </p:nvSpPr>
        <p:spPr>
          <a:xfrm>
            <a:off x="1283428" y="241671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1" name="Rectangle 70"/>
          <p:cNvSpPr/>
          <p:nvPr/>
        </p:nvSpPr>
        <p:spPr>
          <a:xfrm>
            <a:off x="1283428" y="2795108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2" name="Rectangle 71"/>
          <p:cNvSpPr/>
          <p:nvPr/>
        </p:nvSpPr>
        <p:spPr>
          <a:xfrm>
            <a:off x="1283428" y="319382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3" name="Rectangle 72"/>
          <p:cNvSpPr/>
          <p:nvPr/>
        </p:nvSpPr>
        <p:spPr>
          <a:xfrm>
            <a:off x="1280233" y="3601004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1633427"/>
            <a:ext cx="148405" cy="1484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013770"/>
            <a:ext cx="148405" cy="1484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391595"/>
            <a:ext cx="148405" cy="1484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797995"/>
            <a:ext cx="148405" cy="1484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3190875"/>
            <a:ext cx="148405" cy="1484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3585395"/>
            <a:ext cx="148405" cy="148405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CD2680F-0EC6-AE4A-896C-E3222CA72211}"/>
              </a:ext>
            </a:extLst>
          </p:cNvPr>
          <p:cNvSpPr/>
          <p:nvPr/>
        </p:nvSpPr>
        <p:spPr>
          <a:xfrm>
            <a:off x="1006576" y="0"/>
            <a:ext cx="10200515" cy="6866306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632E701-B3F3-9A41-BF5F-1B78E3EB7D4F}"/>
              </a:ext>
            </a:extLst>
          </p:cNvPr>
          <p:cNvSpPr/>
          <p:nvPr/>
        </p:nvSpPr>
        <p:spPr>
          <a:xfrm>
            <a:off x="4917161" y="2761153"/>
            <a:ext cx="2587171" cy="1204282"/>
          </a:xfrm>
          <a:prstGeom prst="roundRect">
            <a:avLst>
              <a:gd name="adj" fmla="val 799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6860AC-239D-E840-A8D3-5C1F08E402C0}"/>
              </a:ext>
            </a:extLst>
          </p:cNvPr>
          <p:cNvSpPr/>
          <p:nvPr/>
        </p:nvSpPr>
        <p:spPr>
          <a:xfrm>
            <a:off x="4912422" y="2555172"/>
            <a:ext cx="2592134" cy="3434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Number of Applicants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457D1C-70F0-784B-A22B-8634B59680CE}"/>
              </a:ext>
            </a:extLst>
          </p:cNvPr>
          <p:cNvSpPr txBox="1"/>
          <p:nvPr/>
        </p:nvSpPr>
        <p:spPr>
          <a:xfrm>
            <a:off x="7243266" y="2609850"/>
            <a:ext cx="2624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5" name="Rounded Rectangle 84">
            <a:hlinkClick r:id="rId5" action="ppaction://hlinksldjump"/>
          </p:cNvPr>
          <p:cNvSpPr/>
          <p:nvPr/>
        </p:nvSpPr>
        <p:spPr>
          <a:xfrm>
            <a:off x="5856886" y="3580859"/>
            <a:ext cx="707721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67098" y="2914576"/>
            <a:ext cx="1887297" cy="369332"/>
            <a:chOff x="4953000" y="2914576"/>
            <a:chExt cx="1887297" cy="369332"/>
          </a:xfrm>
        </p:grpSpPr>
        <p:sp>
          <p:nvSpPr>
            <p:cNvPr id="86" name="Rounded Rectangle 85"/>
            <p:cNvSpPr/>
            <p:nvPr/>
          </p:nvSpPr>
          <p:spPr>
            <a:xfrm>
              <a:off x="4953000" y="3018013"/>
              <a:ext cx="987411" cy="203741"/>
            </a:xfrm>
            <a:prstGeom prst="roundRect">
              <a:avLst>
                <a:gd name="adj" fmla="val 13505"/>
              </a:avLst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Select	 :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84842" y="298864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65863" y="295964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028854" y="291457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6236904" y="3035364"/>
              <a:ext cx="394080" cy="167840"/>
            </a:xfrm>
            <a:custGeom>
              <a:avLst/>
              <a:gdLst>
                <a:gd name="connsiteX0" fmla="*/ 0 w 394080"/>
                <a:gd name="connsiteY0" fmla="*/ 0 h 167840"/>
                <a:gd name="connsiteX1" fmla="*/ 394080 w 394080"/>
                <a:gd name="connsiteY1" fmla="*/ 0 h 167840"/>
                <a:gd name="connsiteX2" fmla="*/ 394080 w 394080"/>
                <a:gd name="connsiteY2" fmla="*/ 167840 h 167840"/>
                <a:gd name="connsiteX3" fmla="*/ 0 w 394080"/>
                <a:gd name="connsiteY3" fmla="*/ 167840 h 167840"/>
                <a:gd name="connsiteX4" fmla="*/ 0 w 394080"/>
                <a:gd name="connsiteY4" fmla="*/ 0 h 1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080" h="167840">
                  <a:moveTo>
                    <a:pt x="0" y="0"/>
                  </a:moveTo>
                  <a:lnTo>
                    <a:pt x="394080" y="0"/>
                  </a:lnTo>
                  <a:lnTo>
                    <a:pt x="394080" y="167840"/>
                  </a:lnTo>
                  <a:lnTo>
                    <a:pt x="0" y="1678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6063046" y="3035364"/>
              <a:ext cx="173858" cy="167840"/>
            </a:xfrm>
            <a:custGeom>
              <a:avLst/>
              <a:gdLst>
                <a:gd name="connsiteX0" fmla="*/ 27974 w 173858"/>
                <a:gd name="connsiteY0" fmla="*/ 0 h 167840"/>
                <a:gd name="connsiteX1" fmla="*/ 173858 w 173858"/>
                <a:gd name="connsiteY1" fmla="*/ 0 h 167840"/>
                <a:gd name="connsiteX2" fmla="*/ 173858 w 173858"/>
                <a:gd name="connsiteY2" fmla="*/ 167840 h 167840"/>
                <a:gd name="connsiteX3" fmla="*/ 27974 w 173858"/>
                <a:gd name="connsiteY3" fmla="*/ 167840 h 167840"/>
                <a:gd name="connsiteX4" fmla="*/ 0 w 173858"/>
                <a:gd name="connsiteY4" fmla="*/ 139866 h 167840"/>
                <a:gd name="connsiteX5" fmla="*/ 0 w 173858"/>
                <a:gd name="connsiteY5" fmla="*/ 27974 h 167840"/>
                <a:gd name="connsiteX6" fmla="*/ 27974 w 173858"/>
                <a:gd name="connsiteY6" fmla="*/ 0 h 1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858" h="167840">
                  <a:moveTo>
                    <a:pt x="27974" y="0"/>
                  </a:moveTo>
                  <a:lnTo>
                    <a:pt x="173858" y="0"/>
                  </a:lnTo>
                  <a:lnTo>
                    <a:pt x="173858" y="167840"/>
                  </a:lnTo>
                  <a:lnTo>
                    <a:pt x="27974" y="167840"/>
                  </a:lnTo>
                  <a:cubicBezTo>
                    <a:pt x="12524" y="167840"/>
                    <a:pt x="0" y="155316"/>
                    <a:pt x="0" y="139866"/>
                  </a:cubicBezTo>
                  <a:lnTo>
                    <a:pt x="0" y="27974"/>
                  </a:lnTo>
                  <a:cubicBezTo>
                    <a:pt x="0" y="12524"/>
                    <a:pt x="12524" y="0"/>
                    <a:pt x="2797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7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6630984" y="3035364"/>
              <a:ext cx="163458" cy="167840"/>
            </a:xfrm>
            <a:custGeom>
              <a:avLst/>
              <a:gdLst>
                <a:gd name="connsiteX0" fmla="*/ 0 w 163458"/>
                <a:gd name="connsiteY0" fmla="*/ 0 h 167840"/>
                <a:gd name="connsiteX1" fmla="*/ 135484 w 163458"/>
                <a:gd name="connsiteY1" fmla="*/ 0 h 167840"/>
                <a:gd name="connsiteX2" fmla="*/ 163458 w 163458"/>
                <a:gd name="connsiteY2" fmla="*/ 27974 h 167840"/>
                <a:gd name="connsiteX3" fmla="*/ 163458 w 163458"/>
                <a:gd name="connsiteY3" fmla="*/ 139866 h 167840"/>
                <a:gd name="connsiteX4" fmla="*/ 135484 w 163458"/>
                <a:gd name="connsiteY4" fmla="*/ 167840 h 167840"/>
                <a:gd name="connsiteX5" fmla="*/ 0 w 163458"/>
                <a:gd name="connsiteY5" fmla="*/ 167840 h 167840"/>
                <a:gd name="connsiteX6" fmla="*/ 0 w 163458"/>
                <a:gd name="connsiteY6" fmla="*/ 0 h 1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458" h="167840">
                  <a:moveTo>
                    <a:pt x="0" y="0"/>
                  </a:moveTo>
                  <a:lnTo>
                    <a:pt x="135484" y="0"/>
                  </a:lnTo>
                  <a:cubicBezTo>
                    <a:pt x="150934" y="0"/>
                    <a:pt x="163458" y="12524"/>
                    <a:pt x="163458" y="27974"/>
                  </a:cubicBezTo>
                  <a:lnTo>
                    <a:pt x="163458" y="139866"/>
                  </a:lnTo>
                  <a:cubicBezTo>
                    <a:pt x="163458" y="155316"/>
                    <a:pt x="150934" y="167840"/>
                    <a:pt x="135484" y="167840"/>
                  </a:cubicBezTo>
                  <a:lnTo>
                    <a:pt x="0" y="167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7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1200768" y="1336529"/>
            <a:ext cx="991231" cy="5059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For new application.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56374" y="3288359"/>
            <a:ext cx="2508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Details of First Applicant will be  treated as primary.</a:t>
            </a:r>
          </a:p>
        </p:txBody>
      </p:sp>
    </p:spTree>
    <p:extLst>
      <p:ext uri="{BB962C8B-B14F-4D97-AF65-F5344CB8AC3E}">
        <p14:creationId xmlns:p14="http://schemas.microsoft.com/office/powerpoint/2010/main" val="249549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>
          <a:xfrm>
            <a:off x="9669775" y="820024"/>
            <a:ext cx="1353697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Appointment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8631046" y="809986"/>
            <a:ext cx="909308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Modify Data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178128" y="1181100"/>
            <a:ext cx="9845344" cy="2917943"/>
          </a:xfrm>
          <a:prstGeom prst="roundRect">
            <a:avLst>
              <a:gd name="adj" fmla="val 4599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88900" dist="50800" dir="7800000" algn="ctr" rotWithShape="0">
              <a:schemeClr val="bg2">
                <a:alpha val="8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1178128" y="1179159"/>
            <a:ext cx="9845344" cy="294018"/>
          </a:xfrm>
          <a:prstGeom prst="roundRect">
            <a:avLst>
              <a:gd name="adj" fmla="val 166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588" algn="ctr"/>
            <a:endParaRPr lang="en-US" sz="1401"/>
          </a:p>
        </p:txBody>
      </p:sp>
      <p:sp>
        <p:nvSpPr>
          <p:cNvPr id="107" name="TextBox 106"/>
          <p:cNvSpPr txBox="1"/>
          <p:nvPr/>
        </p:nvSpPr>
        <p:spPr>
          <a:xfrm>
            <a:off x="2953351" y="117941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Name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95743" y="6591300"/>
            <a:ext cx="10200514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805799" y="1189709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Status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995745" y="2"/>
            <a:ext cx="10200512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4960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480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0773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995744" y="0"/>
            <a:ext cx="10200513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2" name="TextBox 61"/>
          <p:cNvSpPr txBox="1"/>
          <p:nvPr/>
        </p:nvSpPr>
        <p:spPr>
          <a:xfrm>
            <a:off x="2967722" y="1580673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840870" y="1565437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61011" y="1956885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833535" y="1953465"/>
            <a:ext cx="154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Appointment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53351" y="2335322"/>
            <a:ext cx="242797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Individual_long_name_other_script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0064779" y="2423602"/>
            <a:ext cx="206046" cy="103550"/>
            <a:chOff x="2019300" y="2545971"/>
            <a:chExt cx="206046" cy="103550"/>
          </a:xfrm>
        </p:grpSpPr>
        <p:sp>
          <p:nvSpPr>
            <p:cNvPr id="114" name="Rectangle 113"/>
            <p:cNvSpPr/>
            <p:nvPr/>
          </p:nvSpPr>
          <p:spPr>
            <a:xfrm>
              <a:off x="2019300" y="2628602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5" name="Flowchart: Process 114"/>
            <p:cNvSpPr/>
            <p:nvPr/>
          </p:nvSpPr>
          <p:spPr>
            <a:xfrm>
              <a:off x="2019300" y="2610820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6" name="Flowchart: Process 115"/>
            <p:cNvSpPr/>
            <p:nvPr/>
          </p:nvSpPr>
          <p:spPr>
            <a:xfrm>
              <a:off x="2179778" y="2608729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2064868" y="2545971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9477075" y="2348574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61096" y="2721366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064112" y="2831952"/>
            <a:ext cx="206046" cy="103550"/>
            <a:chOff x="2019300" y="2888489"/>
            <a:chExt cx="206046" cy="103550"/>
          </a:xfrm>
        </p:grpSpPr>
        <p:sp>
          <p:nvSpPr>
            <p:cNvPr id="119" name="Rectangle 118"/>
            <p:cNvSpPr/>
            <p:nvPr/>
          </p:nvSpPr>
          <p:spPr>
            <a:xfrm>
              <a:off x="2019300" y="2971120"/>
              <a:ext cx="206046" cy="209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0" name="Flowchart: Process 119"/>
            <p:cNvSpPr/>
            <p:nvPr/>
          </p:nvSpPr>
          <p:spPr>
            <a:xfrm>
              <a:off x="2019300" y="2953338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3" name="Flowchart: Process 122"/>
            <p:cNvSpPr/>
            <p:nvPr/>
          </p:nvSpPr>
          <p:spPr>
            <a:xfrm>
              <a:off x="2179778" y="2951247"/>
              <a:ext cx="45568" cy="28241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2064868" y="2888489"/>
              <a:ext cx="114910" cy="627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9477075" y="2740531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Booked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953351" y="3113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Individual_name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717428" y="3142330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53351" y="352688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Name_2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717428" y="3540426"/>
            <a:ext cx="650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Expired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197493" y="707793"/>
            <a:ext cx="1797014" cy="311116"/>
            <a:chOff x="4842932" y="1375946"/>
            <a:chExt cx="1797015" cy="311116"/>
          </a:xfrm>
        </p:grpSpPr>
        <p:sp>
          <p:nvSpPr>
            <p:cNvPr id="170" name="TextBox 169"/>
            <p:cNvSpPr txBox="1"/>
            <p:nvPr/>
          </p:nvSpPr>
          <p:spPr>
            <a:xfrm>
              <a:off x="5255464" y="1379157"/>
              <a:ext cx="1384483" cy="307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1" dirty="0"/>
                <a:t>New Application</a:t>
              </a: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4972309" y="1416946"/>
              <a:ext cx="241041" cy="219237"/>
            </a:xfrm>
            <a:custGeom>
              <a:avLst/>
              <a:gdLst>
                <a:gd name="connsiteX0" fmla="*/ 350490 w 914400"/>
                <a:gd name="connsiteY0" fmla="*/ 121204 h 914400"/>
                <a:gd name="connsiteX1" fmla="*/ 350490 w 914400"/>
                <a:gd name="connsiteY1" fmla="*/ 349667 h 914400"/>
                <a:gd name="connsiteX2" fmla="*/ 122027 w 914400"/>
                <a:gd name="connsiteY2" fmla="*/ 349667 h 914400"/>
                <a:gd name="connsiteX3" fmla="*/ 122027 w 914400"/>
                <a:gd name="connsiteY3" fmla="*/ 564733 h 914400"/>
                <a:gd name="connsiteX4" fmla="*/ 350490 w 914400"/>
                <a:gd name="connsiteY4" fmla="*/ 564733 h 914400"/>
                <a:gd name="connsiteX5" fmla="*/ 350490 w 914400"/>
                <a:gd name="connsiteY5" fmla="*/ 793196 h 914400"/>
                <a:gd name="connsiteX6" fmla="*/ 565556 w 914400"/>
                <a:gd name="connsiteY6" fmla="*/ 793196 h 914400"/>
                <a:gd name="connsiteX7" fmla="*/ 565556 w 914400"/>
                <a:gd name="connsiteY7" fmla="*/ 564733 h 914400"/>
                <a:gd name="connsiteX8" fmla="*/ 794019 w 914400"/>
                <a:gd name="connsiteY8" fmla="*/ 564733 h 914400"/>
                <a:gd name="connsiteX9" fmla="*/ 794019 w 914400"/>
                <a:gd name="connsiteY9" fmla="*/ 349667 h 914400"/>
                <a:gd name="connsiteX10" fmla="*/ 565556 w 914400"/>
                <a:gd name="connsiteY10" fmla="*/ 349667 h 914400"/>
                <a:gd name="connsiteX11" fmla="*/ 565556 w 914400"/>
                <a:gd name="connsiteY11" fmla="*/ 121204 h 914400"/>
                <a:gd name="connsiteX12" fmla="*/ 457200 w 914400"/>
                <a:gd name="connsiteY12" fmla="*/ 0 h 914400"/>
                <a:gd name="connsiteX13" fmla="*/ 914400 w 914400"/>
                <a:gd name="connsiteY13" fmla="*/ 457200 h 914400"/>
                <a:gd name="connsiteX14" fmla="*/ 457200 w 914400"/>
                <a:gd name="connsiteY14" fmla="*/ 914400 h 914400"/>
                <a:gd name="connsiteX15" fmla="*/ 0 w 914400"/>
                <a:gd name="connsiteY15" fmla="*/ 457200 h 914400"/>
                <a:gd name="connsiteX16" fmla="*/ 457200 w 9144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4400" h="914400">
                  <a:moveTo>
                    <a:pt x="350490" y="121204"/>
                  </a:moveTo>
                  <a:lnTo>
                    <a:pt x="350490" y="349667"/>
                  </a:lnTo>
                  <a:lnTo>
                    <a:pt x="122027" y="349667"/>
                  </a:lnTo>
                  <a:lnTo>
                    <a:pt x="122027" y="564733"/>
                  </a:lnTo>
                  <a:lnTo>
                    <a:pt x="350490" y="564733"/>
                  </a:lnTo>
                  <a:lnTo>
                    <a:pt x="350490" y="793196"/>
                  </a:lnTo>
                  <a:lnTo>
                    <a:pt x="565556" y="793196"/>
                  </a:lnTo>
                  <a:lnTo>
                    <a:pt x="565556" y="564733"/>
                  </a:lnTo>
                  <a:lnTo>
                    <a:pt x="794019" y="564733"/>
                  </a:lnTo>
                  <a:lnTo>
                    <a:pt x="794019" y="349667"/>
                  </a:lnTo>
                  <a:lnTo>
                    <a:pt x="565556" y="349667"/>
                  </a:lnTo>
                  <a:lnTo>
                    <a:pt x="565556" y="121204"/>
                  </a:ln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4842932" y="1375946"/>
              <a:ext cx="1797015" cy="30777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04775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25" y="778993"/>
            <a:ext cx="135407" cy="135407"/>
          </a:xfrm>
          <a:prstGeom prst="rect">
            <a:avLst/>
          </a:prstGeom>
        </p:spPr>
      </p:pic>
      <p:sp>
        <p:nvSpPr>
          <p:cNvPr id="177" name="Rectangle 176"/>
          <p:cNvSpPr/>
          <p:nvPr/>
        </p:nvSpPr>
        <p:spPr>
          <a:xfrm>
            <a:off x="999825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8" y="42176"/>
            <a:ext cx="379689" cy="408896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1499456" y="1189709"/>
            <a:ext cx="10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Application id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499142" y="159392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#MDE9MF94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99142" y="197013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#MD93MDDE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491482" y="2348576"/>
            <a:ext cx="108160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#NC93MD93D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511927" y="2734620"/>
            <a:ext cx="153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#MD93DMD3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491482" y="3126577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#NND93D930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491482" y="3540142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#JD93JD30D0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092670" y="1198030"/>
            <a:ext cx="1755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Appointment Date/Time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6170909" y="1597583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170909" y="1973795"/>
            <a:ext cx="1350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-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170909" y="3125978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170909" y="3551852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175765" y="2338042"/>
            <a:ext cx="1543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6176441" y="2739326"/>
            <a:ext cx="1660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dd</a:t>
            </a:r>
            <a:r>
              <a:rPr lang="en-US" sz="1050" dirty="0"/>
              <a:t>/mm/</a:t>
            </a:r>
            <a:r>
              <a:rPr lang="en-US" sz="1050" dirty="0" err="1"/>
              <a:t>yyyy</a:t>
            </a:r>
            <a:r>
              <a:rPr lang="en-US" sz="1050" dirty="0"/>
              <a:t> HH:MM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283428" y="1658230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/>
          <p:cNvSpPr/>
          <p:nvPr/>
        </p:nvSpPr>
        <p:spPr>
          <a:xfrm>
            <a:off x="1283428" y="2033238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0" name="Rectangle 69"/>
          <p:cNvSpPr/>
          <p:nvPr/>
        </p:nvSpPr>
        <p:spPr>
          <a:xfrm>
            <a:off x="1283428" y="241671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1" name="Rectangle 70"/>
          <p:cNvSpPr/>
          <p:nvPr/>
        </p:nvSpPr>
        <p:spPr>
          <a:xfrm>
            <a:off x="1283428" y="2795108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2" name="Rectangle 71"/>
          <p:cNvSpPr/>
          <p:nvPr/>
        </p:nvSpPr>
        <p:spPr>
          <a:xfrm>
            <a:off x="1283428" y="3193823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3" name="Rectangle 72"/>
          <p:cNvSpPr/>
          <p:nvPr/>
        </p:nvSpPr>
        <p:spPr>
          <a:xfrm>
            <a:off x="1280233" y="3601004"/>
            <a:ext cx="160807" cy="13279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1633427"/>
            <a:ext cx="148405" cy="1484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013770"/>
            <a:ext cx="148405" cy="1484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391595"/>
            <a:ext cx="148405" cy="1484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797995"/>
            <a:ext cx="148405" cy="1484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3190875"/>
            <a:ext cx="148405" cy="1484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3585395"/>
            <a:ext cx="148405" cy="148405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1000542" y="8773"/>
            <a:ext cx="10200515" cy="6866306"/>
            <a:chOff x="995742" y="0"/>
            <a:chExt cx="10200515" cy="686630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CD2680F-0EC6-AE4A-896C-E3222CA72211}"/>
                </a:ext>
              </a:extLst>
            </p:cNvPr>
            <p:cNvSpPr/>
            <p:nvPr/>
          </p:nvSpPr>
          <p:spPr>
            <a:xfrm>
              <a:off x="995742" y="0"/>
              <a:ext cx="10200515" cy="6866306"/>
            </a:xfrm>
            <a:prstGeom prst="rect">
              <a:avLst/>
            </a:prstGeom>
            <a:solidFill>
              <a:schemeClr val="tx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724399" y="2555172"/>
              <a:ext cx="2743201" cy="1788584"/>
              <a:chOff x="4724399" y="2555172"/>
              <a:chExt cx="2743201" cy="1788584"/>
            </a:xfrm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A632E701-B3F3-9A41-BF5F-1B78E3EB7D4F}"/>
                  </a:ext>
                </a:extLst>
              </p:cNvPr>
              <p:cNvSpPr/>
              <p:nvPr/>
            </p:nvSpPr>
            <p:spPr>
              <a:xfrm>
                <a:off x="4724400" y="2761153"/>
                <a:ext cx="2743200" cy="1582603"/>
              </a:xfrm>
              <a:prstGeom prst="roundRect">
                <a:avLst>
                  <a:gd name="adj" fmla="val 7999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4724399" y="2555172"/>
                <a:ext cx="2743201" cy="343479"/>
                <a:chOff x="4724399" y="2555172"/>
                <a:chExt cx="2743201" cy="343479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246860AC-239D-E840-A8D3-5C1F08E402C0}"/>
                    </a:ext>
                  </a:extLst>
                </p:cNvPr>
                <p:cNvSpPr/>
                <p:nvPr/>
              </p:nvSpPr>
              <p:spPr>
                <a:xfrm>
                  <a:off x="4724399" y="2555172"/>
                  <a:ext cx="2743201" cy="34347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bg1"/>
                      </a:solidFill>
                    </a:rPr>
                    <a:t>Discard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E457D1C-70F0-784B-A22B-8634B59680CE}"/>
                    </a:ext>
                  </a:extLst>
                </p:cNvPr>
                <p:cNvSpPr txBox="1"/>
                <p:nvPr/>
              </p:nvSpPr>
              <p:spPr>
                <a:xfrm>
                  <a:off x="7200900" y="2605617"/>
                  <a:ext cx="26243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97" name="Rounded Rectangle 96"/>
              <p:cNvSpPr/>
              <p:nvPr/>
            </p:nvSpPr>
            <p:spPr>
              <a:xfrm>
                <a:off x="5705602" y="3924300"/>
                <a:ext cx="791052" cy="231159"/>
              </a:xfrm>
              <a:prstGeom prst="roundRect">
                <a:avLst>
                  <a:gd name="adj" fmla="val 13505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Submit</a:t>
                </a:r>
              </a:p>
            </p:txBody>
          </p:sp>
        </p:grpSp>
      </p:grpSp>
      <p:sp>
        <p:nvSpPr>
          <p:cNvPr id="2" name="Oval 1"/>
          <p:cNvSpPr/>
          <p:nvPr/>
        </p:nvSpPr>
        <p:spPr>
          <a:xfrm>
            <a:off x="4896073" y="3086100"/>
            <a:ext cx="165395" cy="16539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33328" y="3031611"/>
            <a:ext cx="1813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Discard entire application.</a:t>
            </a:r>
          </a:p>
        </p:txBody>
      </p:sp>
      <p:sp>
        <p:nvSpPr>
          <p:cNvPr id="100" name="Oval 99"/>
          <p:cNvSpPr/>
          <p:nvPr/>
        </p:nvSpPr>
        <p:spPr>
          <a:xfrm>
            <a:off x="4896073" y="3454817"/>
            <a:ext cx="165395" cy="16539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33328" y="3400328"/>
            <a:ext cx="23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Cancel appointment and save the details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11200768" y="1336529"/>
            <a:ext cx="991231" cy="696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For Clicking the Discard icon.</a:t>
            </a:r>
          </a:p>
        </p:txBody>
      </p:sp>
    </p:spTree>
    <p:extLst>
      <p:ext uri="{BB962C8B-B14F-4D97-AF65-F5344CB8AC3E}">
        <p14:creationId xmlns:p14="http://schemas.microsoft.com/office/powerpoint/2010/main" val="206379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62567" y="992562"/>
            <a:ext cx="174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New Application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4936" y="71360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Applicant Details</a:t>
            </a:r>
            <a:endParaRPr lang="en-US" sz="12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828800" y="1410882"/>
            <a:ext cx="8534400" cy="50722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48093" y="1484668"/>
            <a:ext cx="1624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Demographic Details 1</a:t>
            </a:r>
          </a:p>
        </p:txBody>
      </p:sp>
      <p:sp>
        <p:nvSpPr>
          <p:cNvPr id="118" name="TextBox 117"/>
          <p:cNvSpPr txBox="1"/>
          <p:nvPr/>
        </p:nvSpPr>
        <p:spPr>
          <a:xfrm rot="10800000">
            <a:off x="9953174" y="15030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151" name="Straight Connector 150"/>
          <p:cNvCxnSpPr/>
          <p:nvPr/>
        </p:nvCxnSpPr>
        <p:spPr>
          <a:xfrm>
            <a:off x="1828800" y="6134100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9715500" y="617729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980" y="1797280"/>
            <a:ext cx="2023720" cy="253916"/>
            <a:chOff x="2433980" y="2971158"/>
            <a:chExt cx="2023720" cy="253916"/>
          </a:xfrm>
        </p:grpSpPr>
        <p:cxnSp>
          <p:nvCxnSpPr>
            <p:cNvPr id="185" name="Straight Connector 18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2433980" y="2971158"/>
              <a:ext cx="734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Full Name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435241" y="2797936"/>
            <a:ext cx="2023720" cy="253916"/>
            <a:chOff x="2433980" y="2971158"/>
            <a:chExt cx="2023720" cy="253916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1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444573" y="3123295"/>
            <a:ext cx="2023720" cy="253916"/>
            <a:chOff x="2433980" y="2971158"/>
            <a:chExt cx="2023720" cy="253916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2</a:t>
              </a: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2448890" y="3448654"/>
            <a:ext cx="2023720" cy="253916"/>
            <a:chOff x="2433980" y="2971158"/>
            <a:chExt cx="2023720" cy="253916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3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FFBB15B-1382-8641-BBE9-40BAB5B91181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E8F7A9-EE6B-4A42-A79D-DEFCF0D1E635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A590-3FB5-8A4D-9FA8-99407140FA6B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F6AC9D-D73B-1446-9F1A-062F92D55247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C3B70E-BCF4-3B49-BE59-93882A52234F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D426B8-E2CD-3D42-B532-104CFE20E5CF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69AF44E-EDD6-E942-ACFF-074B049F7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438042" y="2472577"/>
            <a:ext cx="1866514" cy="253916"/>
            <a:chOff x="2438042" y="2743675"/>
            <a:chExt cx="1866514" cy="253916"/>
          </a:xfrm>
        </p:grpSpPr>
        <p:sp>
          <p:nvSpPr>
            <p:cNvPr id="193" name="TextBox 192"/>
            <p:cNvSpPr txBox="1"/>
            <p:nvPr/>
          </p:nvSpPr>
          <p:spPr>
            <a:xfrm>
              <a:off x="2438042" y="2743675"/>
              <a:ext cx="4619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Male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720742" y="2743675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Female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187614" y="2797661"/>
              <a:ext cx="352540" cy="145945"/>
              <a:chOff x="3187614" y="2797661"/>
              <a:chExt cx="352540" cy="14594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187614" y="28009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397158" y="27976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2448890" y="3774013"/>
            <a:ext cx="2023720" cy="253916"/>
            <a:chOff x="2433980" y="2971158"/>
            <a:chExt cx="2023720" cy="253916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433980" y="2971158"/>
              <a:ext cx="5613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Region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448890" y="4099372"/>
            <a:ext cx="2023720" cy="253916"/>
            <a:chOff x="2433980" y="2971158"/>
            <a:chExt cx="2023720" cy="253916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33980" y="2971158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Province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448890" y="4424731"/>
            <a:ext cx="2023720" cy="253916"/>
            <a:chOff x="2433980" y="2971158"/>
            <a:chExt cx="2023720" cy="253916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2433980" y="2971158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City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448890" y="4750090"/>
            <a:ext cx="2023720" cy="253916"/>
            <a:chOff x="2433980" y="2971158"/>
            <a:chExt cx="2023720" cy="253916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433980" y="2971158"/>
              <a:ext cx="18277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Local Administrative Authority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448890" y="5075449"/>
            <a:ext cx="2023720" cy="253916"/>
            <a:chOff x="2433980" y="2971158"/>
            <a:chExt cx="2023720" cy="253916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433980" y="2971158"/>
              <a:ext cx="10486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Mobile Number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448890" y="5400808"/>
            <a:ext cx="2023720" cy="253916"/>
            <a:chOff x="2433980" y="2971158"/>
            <a:chExt cx="2023720" cy="25391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433980" y="2971158"/>
              <a:ext cx="6142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Email id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453029" y="5726171"/>
            <a:ext cx="2023720" cy="253916"/>
            <a:chOff x="2433980" y="2971158"/>
            <a:chExt cx="2023720" cy="253916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2433980" y="2971158"/>
              <a:ext cx="12234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CINE / PIN Number</a:t>
              </a:r>
            </a:p>
          </p:txBody>
        </p:sp>
      </p:grpSp>
      <p:sp>
        <p:nvSpPr>
          <p:cNvPr id="371" name="Rounded Rectangle 370"/>
          <p:cNvSpPr/>
          <p:nvPr/>
        </p:nvSpPr>
        <p:spPr>
          <a:xfrm>
            <a:off x="10592530" y="914400"/>
            <a:ext cx="1599470" cy="588633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Transliterated Demographic Data.</a:t>
            </a:r>
          </a:p>
        </p:txBody>
      </p:sp>
      <p:cxnSp>
        <p:nvCxnSpPr>
          <p:cNvPr id="372" name="Elbow Connector 371"/>
          <p:cNvCxnSpPr>
            <a:stCxn id="371" idx="1"/>
          </p:cNvCxnSpPr>
          <p:nvPr/>
        </p:nvCxnSpPr>
        <p:spPr>
          <a:xfrm rot="10800000" flipV="1">
            <a:off x="8429674" y="1208717"/>
            <a:ext cx="2162856" cy="459826"/>
          </a:xfrm>
          <a:prstGeom prst="bentConnector3">
            <a:avLst>
              <a:gd name="adj1" fmla="val 1001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0" y="914400"/>
            <a:ext cx="1610474" cy="570268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Breadcrumbs can be used to navigate back.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437528" y="2122639"/>
            <a:ext cx="2788501" cy="278495"/>
            <a:chOff x="2437528" y="2427900"/>
            <a:chExt cx="2788501" cy="278495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518148" y="2658955"/>
              <a:ext cx="39334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437528" y="2427900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Age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750330" y="2431574"/>
              <a:ext cx="1475699" cy="259994"/>
              <a:chOff x="2453029" y="2128354"/>
              <a:chExt cx="1475699" cy="25999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53029" y="2128354"/>
                <a:ext cx="385428" cy="253916"/>
                <a:chOff x="2453029" y="2128354"/>
                <a:chExt cx="385428" cy="253916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/>
                <p:cNvSpPr txBox="1"/>
                <p:nvPr/>
              </p:nvSpPr>
              <p:spPr>
                <a:xfrm>
                  <a:off x="2453029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DD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2800351" y="2128354"/>
                <a:ext cx="533399" cy="253916"/>
                <a:chOff x="2453605" y="2128354"/>
                <a:chExt cx="442562" cy="253916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2453605" y="2128354"/>
                  <a:ext cx="44256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MM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238500" y="2128354"/>
                <a:ext cx="690228" cy="253916"/>
                <a:chOff x="2498053" y="2128354"/>
                <a:chExt cx="385428" cy="253916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2498053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YYYY</a:t>
                  </a: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2698817" y="2134432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/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13511" y="2134179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/</a:t>
                </a: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838553" y="2475563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yrs</a:t>
              </a:r>
              <a:endParaRPr lang="en-US" sz="9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87614" y="2492637"/>
              <a:ext cx="352540" cy="145945"/>
              <a:chOff x="3340014" y="2950061"/>
              <a:chExt cx="352540" cy="145945"/>
            </a:xfrm>
          </p:grpSpPr>
          <p:sp>
            <p:nvSpPr>
              <p:cNvPr id="375" name="Rounded Rectangle 374"/>
              <p:cNvSpPr/>
              <p:nvPr/>
            </p:nvSpPr>
            <p:spPr>
              <a:xfrm>
                <a:off x="3340014" y="29533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549558" y="29500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4" name="Group 493"/>
          <p:cNvGrpSpPr/>
          <p:nvPr/>
        </p:nvGrpSpPr>
        <p:grpSpPr>
          <a:xfrm>
            <a:off x="7421965" y="1798893"/>
            <a:ext cx="2023720" cy="253916"/>
            <a:chOff x="2433980" y="2971158"/>
            <a:chExt cx="2023720" cy="253916"/>
          </a:xfrm>
        </p:grpSpPr>
        <p:cxnSp>
          <p:nvCxnSpPr>
            <p:cNvPr id="495" name="Straight Connector 49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TextBox 495"/>
            <p:cNvSpPr txBox="1"/>
            <p:nvPr/>
          </p:nvSpPr>
          <p:spPr>
            <a:xfrm>
              <a:off x="2433980" y="2971158"/>
              <a:ext cx="734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Full Name</a:t>
              </a:r>
            </a:p>
          </p:txBody>
        </p:sp>
      </p:grpSp>
      <p:grpSp>
        <p:nvGrpSpPr>
          <p:cNvPr id="497" name="Group 496"/>
          <p:cNvGrpSpPr/>
          <p:nvPr/>
        </p:nvGrpSpPr>
        <p:grpSpPr>
          <a:xfrm>
            <a:off x="7423226" y="2799549"/>
            <a:ext cx="2023720" cy="253916"/>
            <a:chOff x="2433980" y="2971158"/>
            <a:chExt cx="2023720" cy="253916"/>
          </a:xfrm>
        </p:grpSpPr>
        <p:cxnSp>
          <p:nvCxnSpPr>
            <p:cNvPr id="498" name="Straight Connector 497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TextBox 498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1</a:t>
              </a:r>
            </a:p>
          </p:txBody>
        </p:sp>
      </p:grpSp>
      <p:grpSp>
        <p:nvGrpSpPr>
          <p:cNvPr id="500" name="Group 499"/>
          <p:cNvGrpSpPr/>
          <p:nvPr/>
        </p:nvGrpSpPr>
        <p:grpSpPr>
          <a:xfrm>
            <a:off x="7432558" y="3124908"/>
            <a:ext cx="2023720" cy="253916"/>
            <a:chOff x="2433980" y="2971158"/>
            <a:chExt cx="2023720" cy="253916"/>
          </a:xfrm>
        </p:grpSpPr>
        <p:cxnSp>
          <p:nvCxnSpPr>
            <p:cNvPr id="501" name="Straight Connector 50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501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2</a:t>
              </a:r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7436875" y="3450267"/>
            <a:ext cx="2023720" cy="253916"/>
            <a:chOff x="2433980" y="2971158"/>
            <a:chExt cx="2023720" cy="253916"/>
          </a:xfrm>
        </p:grpSpPr>
        <p:cxnSp>
          <p:nvCxnSpPr>
            <p:cNvPr id="504" name="Straight Connector 50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TextBox 504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3</a:t>
              </a:r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7426027" y="2474190"/>
            <a:ext cx="1866514" cy="253916"/>
            <a:chOff x="2438042" y="2743675"/>
            <a:chExt cx="1866514" cy="253916"/>
          </a:xfrm>
        </p:grpSpPr>
        <p:sp>
          <p:nvSpPr>
            <p:cNvPr id="507" name="TextBox 506"/>
            <p:cNvSpPr txBox="1"/>
            <p:nvPr/>
          </p:nvSpPr>
          <p:spPr>
            <a:xfrm>
              <a:off x="2438042" y="2743675"/>
              <a:ext cx="4619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Male</a:t>
              </a:r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3720742" y="2743675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Female</a:t>
              </a:r>
            </a:p>
          </p:txBody>
        </p:sp>
        <p:grpSp>
          <p:nvGrpSpPr>
            <p:cNvPr id="509" name="Group 508"/>
            <p:cNvGrpSpPr/>
            <p:nvPr/>
          </p:nvGrpSpPr>
          <p:grpSpPr>
            <a:xfrm>
              <a:off x="3187614" y="2797661"/>
              <a:ext cx="352540" cy="145945"/>
              <a:chOff x="3187614" y="2797661"/>
              <a:chExt cx="352540" cy="145945"/>
            </a:xfrm>
          </p:grpSpPr>
          <p:sp>
            <p:nvSpPr>
              <p:cNvPr id="510" name="Rounded Rectangle 509"/>
              <p:cNvSpPr/>
              <p:nvPr/>
            </p:nvSpPr>
            <p:spPr>
              <a:xfrm>
                <a:off x="3187614" y="28009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397158" y="27976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2" name="Group 511"/>
          <p:cNvGrpSpPr/>
          <p:nvPr/>
        </p:nvGrpSpPr>
        <p:grpSpPr>
          <a:xfrm>
            <a:off x="7436875" y="3775626"/>
            <a:ext cx="2023720" cy="253916"/>
            <a:chOff x="2433980" y="2971158"/>
            <a:chExt cx="2023720" cy="253916"/>
          </a:xfrm>
        </p:grpSpPr>
        <p:cxnSp>
          <p:nvCxnSpPr>
            <p:cNvPr id="513" name="Straight Connector 512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TextBox 513"/>
            <p:cNvSpPr txBox="1"/>
            <p:nvPr/>
          </p:nvSpPr>
          <p:spPr>
            <a:xfrm>
              <a:off x="2433980" y="2971158"/>
              <a:ext cx="5613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Region</a:t>
              </a:r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7436875" y="4100985"/>
            <a:ext cx="2023720" cy="253916"/>
            <a:chOff x="2433980" y="2971158"/>
            <a:chExt cx="2023720" cy="253916"/>
          </a:xfrm>
        </p:grpSpPr>
        <p:cxnSp>
          <p:nvCxnSpPr>
            <p:cNvPr id="516" name="Straight Connector 515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TextBox 516"/>
            <p:cNvSpPr txBox="1"/>
            <p:nvPr/>
          </p:nvSpPr>
          <p:spPr>
            <a:xfrm>
              <a:off x="2433980" y="2971158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Province</a:t>
              </a: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7436875" y="4426344"/>
            <a:ext cx="2023720" cy="253916"/>
            <a:chOff x="2433980" y="2971158"/>
            <a:chExt cx="2023720" cy="253916"/>
          </a:xfrm>
        </p:grpSpPr>
        <p:cxnSp>
          <p:nvCxnSpPr>
            <p:cNvPr id="519" name="Straight Connector 51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/>
            <p:cNvSpPr txBox="1"/>
            <p:nvPr/>
          </p:nvSpPr>
          <p:spPr>
            <a:xfrm>
              <a:off x="2433980" y="2971158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City</a:t>
              </a:r>
            </a:p>
          </p:txBody>
        </p:sp>
      </p:grpSp>
      <p:grpSp>
        <p:nvGrpSpPr>
          <p:cNvPr id="521" name="Group 520"/>
          <p:cNvGrpSpPr/>
          <p:nvPr/>
        </p:nvGrpSpPr>
        <p:grpSpPr>
          <a:xfrm>
            <a:off x="7436875" y="4751703"/>
            <a:ext cx="2023720" cy="253916"/>
            <a:chOff x="2433980" y="2971158"/>
            <a:chExt cx="2023720" cy="253916"/>
          </a:xfrm>
        </p:grpSpPr>
        <p:cxnSp>
          <p:nvCxnSpPr>
            <p:cNvPr id="522" name="Straight Connector 521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TextBox 522"/>
            <p:cNvSpPr txBox="1"/>
            <p:nvPr/>
          </p:nvSpPr>
          <p:spPr>
            <a:xfrm>
              <a:off x="2433980" y="2971158"/>
              <a:ext cx="18277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Local Administrative Authority</a:t>
              </a:r>
            </a:p>
          </p:txBody>
        </p:sp>
      </p:grpSp>
      <p:grpSp>
        <p:nvGrpSpPr>
          <p:cNvPr id="524" name="Group 523"/>
          <p:cNvGrpSpPr/>
          <p:nvPr/>
        </p:nvGrpSpPr>
        <p:grpSpPr>
          <a:xfrm>
            <a:off x="7436875" y="5077062"/>
            <a:ext cx="2023720" cy="253916"/>
            <a:chOff x="2433980" y="2971158"/>
            <a:chExt cx="2023720" cy="253916"/>
          </a:xfrm>
        </p:grpSpPr>
        <p:cxnSp>
          <p:nvCxnSpPr>
            <p:cNvPr id="525" name="Straight Connector 52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2433980" y="2971158"/>
              <a:ext cx="10486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Mobile Number</a:t>
              </a:r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7436875" y="5402421"/>
            <a:ext cx="2023720" cy="253916"/>
            <a:chOff x="2433980" y="2971158"/>
            <a:chExt cx="2023720" cy="253916"/>
          </a:xfrm>
        </p:grpSpPr>
        <p:cxnSp>
          <p:nvCxnSpPr>
            <p:cNvPr id="528" name="Straight Connector 527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TextBox 528"/>
            <p:cNvSpPr txBox="1"/>
            <p:nvPr/>
          </p:nvSpPr>
          <p:spPr>
            <a:xfrm>
              <a:off x="2433980" y="2971158"/>
              <a:ext cx="6142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Email id</a:t>
              </a:r>
            </a:p>
          </p:txBody>
        </p:sp>
      </p:grpSp>
      <p:grpSp>
        <p:nvGrpSpPr>
          <p:cNvPr id="530" name="Group 529"/>
          <p:cNvGrpSpPr/>
          <p:nvPr/>
        </p:nvGrpSpPr>
        <p:grpSpPr>
          <a:xfrm>
            <a:off x="7441014" y="5727784"/>
            <a:ext cx="2023720" cy="253916"/>
            <a:chOff x="2433980" y="2971158"/>
            <a:chExt cx="2023720" cy="253916"/>
          </a:xfrm>
        </p:grpSpPr>
        <p:cxnSp>
          <p:nvCxnSpPr>
            <p:cNvPr id="531" name="Straight Connector 53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>
              <a:off x="2433980" y="2971158"/>
              <a:ext cx="12234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CINE / PIN Number</a:t>
              </a:r>
            </a:p>
          </p:txBody>
        </p:sp>
      </p:grpSp>
      <p:grpSp>
        <p:nvGrpSpPr>
          <p:cNvPr id="533" name="Group 532"/>
          <p:cNvGrpSpPr/>
          <p:nvPr/>
        </p:nvGrpSpPr>
        <p:grpSpPr>
          <a:xfrm>
            <a:off x="7425513" y="2124252"/>
            <a:ext cx="2788501" cy="278495"/>
            <a:chOff x="2437528" y="2427900"/>
            <a:chExt cx="2788501" cy="278495"/>
          </a:xfrm>
        </p:grpSpPr>
        <p:cxnSp>
          <p:nvCxnSpPr>
            <p:cNvPr id="534" name="Straight Connector 533"/>
            <p:cNvCxnSpPr/>
            <p:nvPr/>
          </p:nvCxnSpPr>
          <p:spPr>
            <a:xfrm>
              <a:off x="2518148" y="2658955"/>
              <a:ext cx="39334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TextBox 534"/>
            <p:cNvSpPr txBox="1"/>
            <p:nvPr/>
          </p:nvSpPr>
          <p:spPr>
            <a:xfrm>
              <a:off x="2437528" y="2427900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Age</a:t>
              </a:r>
            </a:p>
          </p:txBody>
        </p:sp>
        <p:grpSp>
          <p:nvGrpSpPr>
            <p:cNvPr id="536" name="Group 535"/>
            <p:cNvGrpSpPr/>
            <p:nvPr/>
          </p:nvGrpSpPr>
          <p:grpSpPr>
            <a:xfrm>
              <a:off x="3750330" y="2431574"/>
              <a:ext cx="1475699" cy="259994"/>
              <a:chOff x="2453029" y="2128354"/>
              <a:chExt cx="1475699" cy="259994"/>
            </a:xfrm>
          </p:grpSpPr>
          <p:grpSp>
            <p:nvGrpSpPr>
              <p:cNvPr id="541" name="Group 540"/>
              <p:cNvGrpSpPr/>
              <p:nvPr/>
            </p:nvGrpSpPr>
            <p:grpSpPr>
              <a:xfrm>
                <a:off x="2453029" y="2128354"/>
                <a:ext cx="385428" cy="253916"/>
                <a:chOff x="2453029" y="2128354"/>
                <a:chExt cx="385428" cy="253916"/>
              </a:xfrm>
            </p:grpSpPr>
            <p:cxnSp>
              <p:nvCxnSpPr>
                <p:cNvPr id="550" name="Straight Connector 549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1" name="TextBox 550"/>
                <p:cNvSpPr txBox="1"/>
                <p:nvPr/>
              </p:nvSpPr>
              <p:spPr>
                <a:xfrm>
                  <a:off x="2453029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DD</a:t>
                  </a:r>
                </a:p>
              </p:txBody>
            </p:sp>
          </p:grpSp>
          <p:grpSp>
            <p:nvGrpSpPr>
              <p:cNvPr id="542" name="Group 541"/>
              <p:cNvGrpSpPr/>
              <p:nvPr/>
            </p:nvGrpSpPr>
            <p:grpSpPr>
              <a:xfrm>
                <a:off x="2800351" y="2128354"/>
                <a:ext cx="533399" cy="253916"/>
                <a:chOff x="2453605" y="2128354"/>
                <a:chExt cx="442562" cy="253916"/>
              </a:xfrm>
            </p:grpSpPr>
            <p:cxnSp>
              <p:nvCxnSpPr>
                <p:cNvPr id="548" name="Straight Connector 547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9" name="TextBox 548"/>
                <p:cNvSpPr txBox="1"/>
                <p:nvPr/>
              </p:nvSpPr>
              <p:spPr>
                <a:xfrm>
                  <a:off x="2453605" y="2128354"/>
                  <a:ext cx="44256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MM</a:t>
                  </a:r>
                </a:p>
              </p:txBody>
            </p:sp>
          </p:grpSp>
          <p:grpSp>
            <p:nvGrpSpPr>
              <p:cNvPr id="543" name="Group 542"/>
              <p:cNvGrpSpPr/>
              <p:nvPr/>
            </p:nvGrpSpPr>
            <p:grpSpPr>
              <a:xfrm>
                <a:off x="3238500" y="2128354"/>
                <a:ext cx="690228" cy="253916"/>
                <a:chOff x="2498053" y="2128354"/>
                <a:chExt cx="385428" cy="253916"/>
              </a:xfrm>
            </p:grpSpPr>
            <p:cxnSp>
              <p:nvCxnSpPr>
                <p:cNvPr id="546" name="Straight Connector 545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7" name="TextBox 546"/>
                <p:cNvSpPr txBox="1"/>
                <p:nvPr/>
              </p:nvSpPr>
              <p:spPr>
                <a:xfrm>
                  <a:off x="2498053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YYYY</a:t>
                  </a:r>
                </a:p>
              </p:txBody>
            </p:sp>
          </p:grpSp>
          <p:sp>
            <p:nvSpPr>
              <p:cNvPr id="544" name="TextBox 543"/>
              <p:cNvSpPr txBox="1"/>
              <p:nvPr/>
            </p:nvSpPr>
            <p:spPr>
              <a:xfrm>
                <a:off x="2698817" y="2134432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</a:p>
            </p:txBody>
          </p:sp>
          <p:sp>
            <p:nvSpPr>
              <p:cNvPr id="545" name="TextBox 544"/>
              <p:cNvSpPr txBox="1"/>
              <p:nvPr/>
            </p:nvSpPr>
            <p:spPr>
              <a:xfrm>
                <a:off x="3113511" y="2134179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</a:p>
            </p:txBody>
          </p:sp>
        </p:grpSp>
        <p:sp>
          <p:nvSpPr>
            <p:cNvPr id="537" name="TextBox 536"/>
            <p:cNvSpPr txBox="1"/>
            <p:nvPr/>
          </p:nvSpPr>
          <p:spPr>
            <a:xfrm>
              <a:off x="2838553" y="2475563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bg2">
                      <a:lumMod val="75000"/>
                    </a:schemeClr>
                  </a:solidFill>
                </a:rPr>
                <a:t>yrs</a:t>
              </a:r>
              <a:endParaRPr 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538" name="Group 537"/>
            <p:cNvGrpSpPr/>
            <p:nvPr/>
          </p:nvGrpSpPr>
          <p:grpSpPr>
            <a:xfrm>
              <a:off x="3187614" y="2492637"/>
              <a:ext cx="352540" cy="145945"/>
              <a:chOff x="3340014" y="2950061"/>
              <a:chExt cx="352540" cy="145945"/>
            </a:xfrm>
          </p:grpSpPr>
          <p:sp>
            <p:nvSpPr>
              <p:cNvPr id="539" name="Rounded Rectangle 538"/>
              <p:cNvSpPr/>
              <p:nvPr/>
            </p:nvSpPr>
            <p:spPr>
              <a:xfrm>
                <a:off x="3340014" y="29533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549558" y="29500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Chevron 48"/>
          <p:cNvSpPr/>
          <p:nvPr/>
        </p:nvSpPr>
        <p:spPr>
          <a:xfrm>
            <a:off x="3414011" y="1539135"/>
            <a:ext cx="653163" cy="175365"/>
          </a:xfrm>
          <a:prstGeom prst="chevron">
            <a:avLst>
              <a:gd name="adj" fmla="val 2646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primary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69" y="1620626"/>
            <a:ext cx="105825" cy="1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8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>
          <a:xfrm>
            <a:off x="1828799" y="1409904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829646" y="1906426"/>
            <a:ext cx="8534400" cy="48753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2567" y="992562"/>
            <a:ext cx="207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New Application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848093" y="1483917"/>
            <a:ext cx="1624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Demographic Details 1</a:t>
            </a:r>
          </a:p>
        </p:txBody>
      </p:sp>
      <p:sp>
        <p:nvSpPr>
          <p:cNvPr id="118" name="TextBox 117"/>
          <p:cNvSpPr txBox="1"/>
          <p:nvPr/>
        </p:nvSpPr>
        <p:spPr>
          <a:xfrm rot="10800000">
            <a:off x="9953174" y="150228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19800" y="1492464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 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693189" y="6288179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964936" y="71360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Applicant Details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07228-82E5-3249-82F9-A95C605EE463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D86532-4D16-3844-96F4-E1FC6431DEFC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F28DFE-1CB2-EB4B-AB2F-EAC960657EE9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A55017-EE68-0F45-9998-BA392D0D5FF7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4A6F65-BD20-1946-8FE3-D4FA76301AD4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4A3678-B004-3941-86F3-41537026956E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5C5C513-A160-4C45-B1BC-0DDD19B3B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9715500" y="628524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848093" y="2034036"/>
            <a:ext cx="1624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Demographic Details 2</a:t>
            </a:r>
          </a:p>
        </p:txBody>
      </p:sp>
      <p:sp>
        <p:nvSpPr>
          <p:cNvPr id="59" name="TextBox 58"/>
          <p:cNvSpPr txBox="1"/>
          <p:nvPr/>
        </p:nvSpPr>
        <p:spPr>
          <a:xfrm rot="10800000" flipH="1" flipV="1">
            <a:off x="9946824" y="19963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828800" y="6210300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10592530" y="914400"/>
            <a:ext cx="1599470" cy="588633"/>
          </a:xfrm>
          <a:prstGeom prst="roundRect">
            <a:avLst>
              <a:gd name="adj" fmla="val 843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Multiple Cards will be present for multiple individuals.</a:t>
            </a:r>
          </a:p>
        </p:txBody>
      </p:sp>
      <p:cxnSp>
        <p:nvCxnSpPr>
          <p:cNvPr id="225" name="Elbow Connector 224"/>
          <p:cNvCxnSpPr>
            <a:stCxn id="224" idx="2"/>
            <a:endCxn id="115" idx="3"/>
          </p:cNvCxnSpPr>
          <p:nvPr/>
        </p:nvCxnSpPr>
        <p:spPr>
          <a:xfrm rot="5400000">
            <a:off x="10808168" y="1058064"/>
            <a:ext cx="139129" cy="102906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4" idx="2"/>
          </p:cNvCxnSpPr>
          <p:nvPr/>
        </p:nvCxnSpPr>
        <p:spPr>
          <a:xfrm rot="5400000">
            <a:off x="10550965" y="1331237"/>
            <a:ext cx="669504" cy="101309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7421965" y="2359883"/>
            <a:ext cx="2023720" cy="253916"/>
            <a:chOff x="2433980" y="2971158"/>
            <a:chExt cx="2023720" cy="253916"/>
          </a:xfrm>
        </p:grpSpPr>
        <p:cxnSp>
          <p:nvCxnSpPr>
            <p:cNvPr id="228" name="Straight Connector 227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2433980" y="2971158"/>
              <a:ext cx="734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Full Name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7423226" y="3312497"/>
            <a:ext cx="2023720" cy="253916"/>
            <a:chOff x="2433980" y="2971158"/>
            <a:chExt cx="2023720" cy="253916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1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7432558" y="3621842"/>
            <a:ext cx="2023720" cy="253916"/>
            <a:chOff x="2433980" y="2971158"/>
            <a:chExt cx="2023720" cy="253916"/>
          </a:xfrm>
        </p:grpSpPr>
        <p:cxnSp>
          <p:nvCxnSpPr>
            <p:cNvPr id="234" name="Straight Connector 23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2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7436875" y="3931187"/>
            <a:ext cx="2023720" cy="253916"/>
            <a:chOff x="2433980" y="2971158"/>
            <a:chExt cx="2023720" cy="253916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Address line 3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426027" y="3003152"/>
            <a:ext cx="1866514" cy="253916"/>
            <a:chOff x="2438042" y="2743675"/>
            <a:chExt cx="1866514" cy="253916"/>
          </a:xfrm>
        </p:grpSpPr>
        <p:sp>
          <p:nvSpPr>
            <p:cNvPr id="240" name="TextBox 239"/>
            <p:cNvSpPr txBox="1"/>
            <p:nvPr/>
          </p:nvSpPr>
          <p:spPr>
            <a:xfrm>
              <a:off x="2438042" y="2743675"/>
              <a:ext cx="4619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Male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720742" y="2743675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Female</a:t>
              </a: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3187614" y="2797661"/>
              <a:ext cx="352540" cy="145945"/>
              <a:chOff x="3187614" y="2797661"/>
              <a:chExt cx="352540" cy="145945"/>
            </a:xfrm>
          </p:grpSpPr>
          <p:sp>
            <p:nvSpPr>
              <p:cNvPr id="243" name="Rounded Rectangle 242"/>
              <p:cNvSpPr/>
              <p:nvPr/>
            </p:nvSpPr>
            <p:spPr>
              <a:xfrm>
                <a:off x="3187614" y="28009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397158" y="27976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5" name="Group 244"/>
          <p:cNvGrpSpPr/>
          <p:nvPr/>
        </p:nvGrpSpPr>
        <p:grpSpPr>
          <a:xfrm>
            <a:off x="7436875" y="4240532"/>
            <a:ext cx="2023720" cy="253916"/>
            <a:chOff x="2433980" y="2971158"/>
            <a:chExt cx="2023720" cy="253916"/>
          </a:xfrm>
        </p:grpSpPr>
        <p:cxnSp>
          <p:nvCxnSpPr>
            <p:cNvPr id="246" name="Straight Connector 245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433980" y="2971158"/>
              <a:ext cx="5613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Region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436875" y="4549877"/>
            <a:ext cx="2023720" cy="253916"/>
            <a:chOff x="2433980" y="2971158"/>
            <a:chExt cx="2023720" cy="253916"/>
          </a:xfrm>
        </p:grpSpPr>
        <p:cxnSp>
          <p:nvCxnSpPr>
            <p:cNvPr id="249" name="Straight Connector 24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2433980" y="2971158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Province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436875" y="4859222"/>
            <a:ext cx="2023720" cy="253916"/>
            <a:chOff x="2433980" y="2971158"/>
            <a:chExt cx="2023720" cy="253916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/>
            <p:cNvSpPr txBox="1"/>
            <p:nvPr/>
          </p:nvSpPr>
          <p:spPr>
            <a:xfrm>
              <a:off x="2433980" y="2971158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City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7436875" y="5168567"/>
            <a:ext cx="2023720" cy="253916"/>
            <a:chOff x="2433980" y="2971158"/>
            <a:chExt cx="2023720" cy="253916"/>
          </a:xfrm>
        </p:grpSpPr>
        <p:cxnSp>
          <p:nvCxnSpPr>
            <p:cNvPr id="255" name="Straight Connector 25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433980" y="2971158"/>
              <a:ext cx="18277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Local Administrative Authority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7436875" y="5477912"/>
            <a:ext cx="2023720" cy="253916"/>
            <a:chOff x="2433980" y="2971158"/>
            <a:chExt cx="2023720" cy="253916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2433980" y="2971158"/>
              <a:ext cx="10486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Mobile Number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7436875" y="5787260"/>
            <a:ext cx="2023720" cy="253916"/>
            <a:chOff x="2433980" y="2971158"/>
            <a:chExt cx="2023720" cy="253916"/>
          </a:xfrm>
        </p:grpSpPr>
        <p:cxnSp>
          <p:nvCxnSpPr>
            <p:cNvPr id="261" name="Straight Connector 26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/>
            <p:cNvSpPr txBox="1"/>
            <p:nvPr/>
          </p:nvSpPr>
          <p:spPr>
            <a:xfrm>
              <a:off x="2433980" y="2971158"/>
              <a:ext cx="6142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Email id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7425513" y="2669228"/>
            <a:ext cx="2788501" cy="278495"/>
            <a:chOff x="2437528" y="2427900"/>
            <a:chExt cx="2788501" cy="278495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2518148" y="2658955"/>
              <a:ext cx="39334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2437528" y="2427900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Age</a:t>
              </a: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3750330" y="2431574"/>
              <a:ext cx="1475699" cy="259994"/>
              <a:chOff x="2453029" y="2128354"/>
              <a:chExt cx="1475699" cy="259994"/>
            </a:xfrm>
          </p:grpSpPr>
          <p:grpSp>
            <p:nvGrpSpPr>
              <p:cNvPr id="274" name="Group 273"/>
              <p:cNvGrpSpPr/>
              <p:nvPr/>
            </p:nvGrpSpPr>
            <p:grpSpPr>
              <a:xfrm>
                <a:off x="2453029" y="2128354"/>
                <a:ext cx="385428" cy="253916"/>
                <a:chOff x="2453029" y="2128354"/>
                <a:chExt cx="385428" cy="253916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/>
                <p:cNvSpPr txBox="1"/>
                <p:nvPr/>
              </p:nvSpPr>
              <p:spPr>
                <a:xfrm>
                  <a:off x="2453029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DD</a:t>
                  </a: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2800351" y="2128354"/>
                <a:ext cx="533399" cy="253916"/>
                <a:chOff x="2453605" y="2128354"/>
                <a:chExt cx="442562" cy="253916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/>
                <p:cNvSpPr txBox="1"/>
                <p:nvPr/>
              </p:nvSpPr>
              <p:spPr>
                <a:xfrm>
                  <a:off x="2453605" y="2128354"/>
                  <a:ext cx="44256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MM</a:t>
                  </a:r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3238500" y="2128354"/>
                <a:ext cx="690228" cy="253916"/>
                <a:chOff x="2498053" y="2128354"/>
                <a:chExt cx="385428" cy="253916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2498053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YYYY</a:t>
                  </a:r>
                </a:p>
              </p:txBody>
            </p:sp>
          </p:grpSp>
          <p:sp>
            <p:nvSpPr>
              <p:cNvPr id="277" name="TextBox 276"/>
              <p:cNvSpPr txBox="1"/>
              <p:nvPr/>
            </p:nvSpPr>
            <p:spPr>
              <a:xfrm>
                <a:off x="2698817" y="2134432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3113511" y="2134179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2838553" y="2475563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bg2">
                      <a:lumMod val="75000"/>
                    </a:schemeClr>
                  </a:solidFill>
                </a:rPr>
                <a:t>yrs</a:t>
              </a:r>
              <a:endParaRPr 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271" name="Group 270"/>
            <p:cNvGrpSpPr/>
            <p:nvPr/>
          </p:nvGrpSpPr>
          <p:grpSpPr>
            <a:xfrm>
              <a:off x="3187614" y="2492637"/>
              <a:ext cx="352540" cy="145945"/>
              <a:chOff x="3340014" y="2950061"/>
              <a:chExt cx="352540" cy="145945"/>
            </a:xfrm>
          </p:grpSpPr>
          <p:sp>
            <p:nvSpPr>
              <p:cNvPr id="272" name="Rounded Rectangle 271"/>
              <p:cNvSpPr/>
              <p:nvPr/>
            </p:nvSpPr>
            <p:spPr>
              <a:xfrm>
                <a:off x="3340014" y="29533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549558" y="29500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0" name="Group 339"/>
          <p:cNvGrpSpPr/>
          <p:nvPr/>
        </p:nvGrpSpPr>
        <p:grpSpPr>
          <a:xfrm>
            <a:off x="2433140" y="2360683"/>
            <a:ext cx="2023720" cy="253916"/>
            <a:chOff x="2433980" y="2971158"/>
            <a:chExt cx="2023720" cy="253916"/>
          </a:xfrm>
        </p:grpSpPr>
        <p:cxnSp>
          <p:nvCxnSpPr>
            <p:cNvPr id="341" name="Straight Connector 34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2433980" y="2971158"/>
              <a:ext cx="734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Full Name</a:t>
              </a:r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2434401" y="3313297"/>
            <a:ext cx="2023720" cy="253916"/>
            <a:chOff x="2433980" y="2971158"/>
            <a:chExt cx="2023720" cy="253916"/>
          </a:xfrm>
        </p:grpSpPr>
        <p:cxnSp>
          <p:nvCxnSpPr>
            <p:cNvPr id="344" name="Straight Connector 34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TextBox 344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1</a:t>
              </a:r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2443733" y="3622642"/>
            <a:ext cx="2023720" cy="253916"/>
            <a:chOff x="2433980" y="2971158"/>
            <a:chExt cx="2023720" cy="253916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2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2448050" y="3931987"/>
            <a:ext cx="2023720" cy="253916"/>
            <a:chOff x="2433980" y="2971158"/>
            <a:chExt cx="2023720" cy="253916"/>
          </a:xfrm>
        </p:grpSpPr>
        <p:cxnSp>
          <p:nvCxnSpPr>
            <p:cNvPr id="350" name="Straight Connector 349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2433980" y="2971158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Address line 3</a:t>
              </a: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2437202" y="3003952"/>
            <a:ext cx="1866514" cy="253916"/>
            <a:chOff x="2438042" y="2743675"/>
            <a:chExt cx="1866514" cy="253916"/>
          </a:xfrm>
        </p:grpSpPr>
        <p:sp>
          <p:nvSpPr>
            <p:cNvPr id="353" name="TextBox 352"/>
            <p:cNvSpPr txBox="1"/>
            <p:nvPr/>
          </p:nvSpPr>
          <p:spPr>
            <a:xfrm>
              <a:off x="2438042" y="2743675"/>
              <a:ext cx="4619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Male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720742" y="2743675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Female</a:t>
              </a:r>
            </a:p>
          </p:txBody>
        </p:sp>
        <p:grpSp>
          <p:nvGrpSpPr>
            <p:cNvPr id="355" name="Group 354"/>
            <p:cNvGrpSpPr/>
            <p:nvPr/>
          </p:nvGrpSpPr>
          <p:grpSpPr>
            <a:xfrm>
              <a:off x="3187614" y="2797661"/>
              <a:ext cx="352540" cy="145945"/>
              <a:chOff x="3187614" y="2797661"/>
              <a:chExt cx="352540" cy="145945"/>
            </a:xfrm>
          </p:grpSpPr>
          <p:sp>
            <p:nvSpPr>
              <p:cNvPr id="356" name="Rounded Rectangle 355"/>
              <p:cNvSpPr/>
              <p:nvPr/>
            </p:nvSpPr>
            <p:spPr>
              <a:xfrm>
                <a:off x="3187614" y="28009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397158" y="27976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8" name="Group 357"/>
          <p:cNvGrpSpPr/>
          <p:nvPr/>
        </p:nvGrpSpPr>
        <p:grpSpPr>
          <a:xfrm>
            <a:off x="2448050" y="4241332"/>
            <a:ext cx="2023720" cy="253916"/>
            <a:chOff x="2433980" y="2971158"/>
            <a:chExt cx="2023720" cy="253916"/>
          </a:xfrm>
        </p:grpSpPr>
        <p:cxnSp>
          <p:nvCxnSpPr>
            <p:cNvPr id="359" name="Straight Connector 358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TextBox 359"/>
            <p:cNvSpPr txBox="1"/>
            <p:nvPr/>
          </p:nvSpPr>
          <p:spPr>
            <a:xfrm>
              <a:off x="2433980" y="2971158"/>
              <a:ext cx="5613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Region</a:t>
              </a: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2448050" y="4550677"/>
            <a:ext cx="2023720" cy="253916"/>
            <a:chOff x="2433980" y="2971158"/>
            <a:chExt cx="2023720" cy="253916"/>
          </a:xfrm>
        </p:grpSpPr>
        <p:cxnSp>
          <p:nvCxnSpPr>
            <p:cNvPr id="362" name="Straight Connector 361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TextBox 362"/>
            <p:cNvSpPr txBox="1"/>
            <p:nvPr/>
          </p:nvSpPr>
          <p:spPr>
            <a:xfrm>
              <a:off x="2433980" y="2971158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Province</a:t>
              </a: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2448050" y="4860022"/>
            <a:ext cx="2023720" cy="253916"/>
            <a:chOff x="2433980" y="2971158"/>
            <a:chExt cx="2023720" cy="253916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433980" y="2971158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City</a:t>
              </a: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2448050" y="5169367"/>
            <a:ext cx="2023720" cy="253916"/>
            <a:chOff x="2433980" y="2971158"/>
            <a:chExt cx="2023720" cy="253916"/>
          </a:xfrm>
        </p:grpSpPr>
        <p:cxnSp>
          <p:nvCxnSpPr>
            <p:cNvPr id="368" name="Straight Connector 367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2433980" y="2971158"/>
              <a:ext cx="18277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Local Administrative Authority</a:t>
              </a: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2448050" y="5478712"/>
            <a:ext cx="2023720" cy="253916"/>
            <a:chOff x="2433980" y="2971158"/>
            <a:chExt cx="2023720" cy="253916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2433980" y="2971158"/>
              <a:ext cx="10486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Mobile Number</a:t>
              </a: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2448050" y="5788060"/>
            <a:ext cx="2023720" cy="253916"/>
            <a:chOff x="2433980" y="2971158"/>
            <a:chExt cx="2023720" cy="253916"/>
          </a:xfrm>
        </p:grpSpPr>
        <p:cxnSp>
          <p:nvCxnSpPr>
            <p:cNvPr id="374" name="Straight Connector 37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Box 374"/>
            <p:cNvSpPr txBox="1"/>
            <p:nvPr/>
          </p:nvSpPr>
          <p:spPr>
            <a:xfrm>
              <a:off x="2433980" y="2971158"/>
              <a:ext cx="6142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Email id</a:t>
              </a: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2436688" y="2670028"/>
            <a:ext cx="2788501" cy="278495"/>
            <a:chOff x="2437528" y="2427900"/>
            <a:chExt cx="2788501" cy="278495"/>
          </a:xfrm>
        </p:grpSpPr>
        <p:cxnSp>
          <p:nvCxnSpPr>
            <p:cNvPr id="377" name="Straight Connector 376"/>
            <p:cNvCxnSpPr/>
            <p:nvPr/>
          </p:nvCxnSpPr>
          <p:spPr>
            <a:xfrm>
              <a:off x="2518148" y="2658955"/>
              <a:ext cx="39334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/>
            <p:cNvSpPr txBox="1"/>
            <p:nvPr/>
          </p:nvSpPr>
          <p:spPr>
            <a:xfrm>
              <a:off x="2437528" y="2427900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Age</a:t>
              </a:r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3750330" y="2431574"/>
              <a:ext cx="1475699" cy="259994"/>
              <a:chOff x="2453029" y="2128354"/>
              <a:chExt cx="1475699" cy="259994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2453029" y="2128354"/>
                <a:ext cx="385428" cy="253916"/>
                <a:chOff x="2453029" y="2128354"/>
                <a:chExt cx="385428" cy="253916"/>
              </a:xfrm>
            </p:grpSpPr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TextBox 393"/>
                <p:cNvSpPr txBox="1"/>
                <p:nvPr/>
              </p:nvSpPr>
              <p:spPr>
                <a:xfrm>
                  <a:off x="2453029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DD</a:t>
                  </a:r>
                </a:p>
              </p:txBody>
            </p:sp>
          </p:grpSp>
          <p:grpSp>
            <p:nvGrpSpPr>
              <p:cNvPr id="385" name="Group 384"/>
              <p:cNvGrpSpPr/>
              <p:nvPr/>
            </p:nvGrpSpPr>
            <p:grpSpPr>
              <a:xfrm>
                <a:off x="2800351" y="2128354"/>
                <a:ext cx="533399" cy="253916"/>
                <a:chOff x="2453605" y="2128354"/>
                <a:chExt cx="442562" cy="253916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2" name="TextBox 391"/>
                <p:cNvSpPr txBox="1"/>
                <p:nvPr/>
              </p:nvSpPr>
              <p:spPr>
                <a:xfrm>
                  <a:off x="2453605" y="2128354"/>
                  <a:ext cx="44256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MM</a:t>
                  </a:r>
                </a:p>
              </p:txBody>
            </p:sp>
          </p:grpSp>
          <p:grpSp>
            <p:nvGrpSpPr>
              <p:cNvPr id="386" name="Group 385"/>
              <p:cNvGrpSpPr/>
              <p:nvPr/>
            </p:nvGrpSpPr>
            <p:grpSpPr>
              <a:xfrm>
                <a:off x="3238500" y="2128354"/>
                <a:ext cx="690228" cy="253916"/>
                <a:chOff x="2498053" y="2128354"/>
                <a:chExt cx="385428" cy="253916"/>
              </a:xfrm>
            </p:grpSpPr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2519020" y="2348824"/>
                  <a:ext cx="22418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" name="TextBox 389"/>
                <p:cNvSpPr txBox="1"/>
                <p:nvPr/>
              </p:nvSpPr>
              <p:spPr>
                <a:xfrm>
                  <a:off x="2498053" y="2128354"/>
                  <a:ext cx="385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YYYY</a:t>
                  </a:r>
                </a:p>
              </p:txBody>
            </p:sp>
          </p:grpSp>
          <p:sp>
            <p:nvSpPr>
              <p:cNvPr id="387" name="TextBox 386"/>
              <p:cNvSpPr txBox="1"/>
              <p:nvPr/>
            </p:nvSpPr>
            <p:spPr>
              <a:xfrm>
                <a:off x="2698817" y="2134432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/</a:t>
                </a: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3113511" y="2134179"/>
                <a:ext cx="2359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/</a:t>
                </a:r>
              </a:p>
            </p:txBody>
          </p:sp>
        </p:grpSp>
        <p:sp>
          <p:nvSpPr>
            <p:cNvPr id="380" name="TextBox 379"/>
            <p:cNvSpPr txBox="1"/>
            <p:nvPr/>
          </p:nvSpPr>
          <p:spPr>
            <a:xfrm>
              <a:off x="2838553" y="2475563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yrs</a:t>
              </a:r>
              <a:endParaRPr lang="en-US" sz="900" dirty="0"/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3187614" y="2492637"/>
              <a:ext cx="352540" cy="145945"/>
              <a:chOff x="3340014" y="2950061"/>
              <a:chExt cx="352540" cy="145945"/>
            </a:xfrm>
          </p:grpSpPr>
          <p:sp>
            <p:nvSpPr>
              <p:cNvPr id="382" name="Rounded Rectangle 381"/>
              <p:cNvSpPr/>
              <p:nvPr/>
            </p:nvSpPr>
            <p:spPr>
              <a:xfrm>
                <a:off x="3340014" y="2953370"/>
                <a:ext cx="352540" cy="142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4C772CA9-D156-1A47-882A-AB3020FD8BFE}"/>
                  </a:ext>
                </a:extLst>
              </p:cNvPr>
              <p:cNvSpPr/>
              <p:nvPr/>
            </p:nvSpPr>
            <p:spPr>
              <a:xfrm>
                <a:off x="3549558" y="2950061"/>
                <a:ext cx="142996" cy="142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5" name="Chevron 394"/>
          <p:cNvSpPr/>
          <p:nvPr/>
        </p:nvSpPr>
        <p:spPr>
          <a:xfrm>
            <a:off x="3414011" y="1539135"/>
            <a:ext cx="653163" cy="175365"/>
          </a:xfrm>
          <a:prstGeom prst="chevron">
            <a:avLst>
              <a:gd name="adj" fmla="val 2646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primary</a:t>
            </a:r>
          </a:p>
        </p:txBody>
      </p:sp>
      <p:pic>
        <p:nvPicPr>
          <p:cNvPr id="396" name="Picture 395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69" y="1620626"/>
            <a:ext cx="105825" cy="1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62567" y="992562"/>
            <a:ext cx="174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New Application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38300" y="0"/>
            <a:ext cx="893826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9" y="778993"/>
            <a:ext cx="135407" cy="135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4936" y="734410"/>
            <a:ext cx="2607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dirty="0"/>
              <a:t>/ Applicant Details / Upload Documents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828800" y="1410882"/>
            <a:ext cx="8534400" cy="34516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828801" y="4889195"/>
            <a:ext cx="8534400" cy="4645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95600" y="4978555"/>
            <a:ext cx="15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Upload Documents 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944100" y="496241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FBB15B-1382-8641-BBE9-40BAB5B91181}"/>
              </a:ext>
            </a:extLst>
          </p:cNvPr>
          <p:cNvSpPr/>
          <p:nvPr/>
        </p:nvSpPr>
        <p:spPr>
          <a:xfrm>
            <a:off x="1638300" y="2"/>
            <a:ext cx="8938259" cy="49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E8F7A9-EE6B-4A42-A79D-DEFCF0D1E635}"/>
              </a:ext>
            </a:extLst>
          </p:cNvPr>
          <p:cNvSpPr txBox="1"/>
          <p:nvPr/>
        </p:nvSpPr>
        <p:spPr>
          <a:xfrm>
            <a:off x="5848377" y="108127"/>
            <a:ext cx="78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Us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A590-3FB5-8A4D-9FA8-99407140FA6B}"/>
              </a:ext>
            </a:extLst>
          </p:cNvPr>
          <p:cNvSpPr txBox="1"/>
          <p:nvPr/>
        </p:nvSpPr>
        <p:spPr>
          <a:xfrm>
            <a:off x="7300324" y="108127"/>
            <a:ext cx="45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F6AC9D-D73B-1446-9F1A-062F92D55247}"/>
              </a:ext>
            </a:extLst>
          </p:cNvPr>
          <p:cNvSpPr txBox="1"/>
          <p:nvPr/>
        </p:nvSpPr>
        <p:spPr>
          <a:xfrm>
            <a:off x="8429674" y="108127"/>
            <a:ext cx="72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C3B70E-BCF4-3B49-BE59-93882A52234F}"/>
              </a:ext>
            </a:extLst>
          </p:cNvPr>
          <p:cNvSpPr txBox="1"/>
          <p:nvPr/>
        </p:nvSpPr>
        <p:spPr>
          <a:xfrm>
            <a:off x="9829846" y="108127"/>
            <a:ext cx="64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Logout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D426B8-E2CD-3D42-B532-104CFE20E5CF}"/>
              </a:ext>
            </a:extLst>
          </p:cNvPr>
          <p:cNvSpPr/>
          <p:nvPr/>
        </p:nvSpPr>
        <p:spPr>
          <a:xfrm>
            <a:off x="1638300" y="-1"/>
            <a:ext cx="736295" cy="4932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69AF44E-EDD6-E942-ACFF-074B049F7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3" y="42176"/>
            <a:ext cx="379689" cy="40889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638300" y="6591300"/>
            <a:ext cx="8938259" cy="266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©Mosip.io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81586" y="1502044"/>
            <a:ext cx="15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Upload Documents 1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1828800" y="4432887"/>
            <a:ext cx="85344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15500" y="4518514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Next</a:t>
            </a:r>
            <a:endParaRPr lang="en-US" sz="105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8693189" y="4519049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Previous</a:t>
            </a:r>
            <a:endParaRPr lang="en-US" sz="1050" b="1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487802-261D-1A40-9B6E-20229CAEA4FE}"/>
              </a:ext>
            </a:extLst>
          </p:cNvPr>
          <p:cNvGrpSpPr/>
          <p:nvPr/>
        </p:nvGrpSpPr>
        <p:grpSpPr>
          <a:xfrm>
            <a:off x="2104368" y="1975280"/>
            <a:ext cx="1622017" cy="1963030"/>
            <a:chOff x="1296365" y="1064871"/>
            <a:chExt cx="3946967" cy="477677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BAB74D9-D699-BC46-ADED-F8321964BE23}"/>
                </a:ext>
              </a:extLst>
            </p:cNvPr>
            <p:cNvSpPr/>
            <p:nvPr/>
          </p:nvSpPr>
          <p:spPr>
            <a:xfrm>
              <a:off x="1296365" y="1064871"/>
              <a:ext cx="3946967" cy="472247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2CC71EE-F403-F240-A700-83C235386D02}"/>
                </a:ext>
              </a:extLst>
            </p:cNvPr>
            <p:cNvSpPr/>
            <p:nvPr/>
          </p:nvSpPr>
          <p:spPr>
            <a:xfrm>
              <a:off x="1296365" y="4868540"/>
              <a:ext cx="3946967" cy="9731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BAECF48-84B6-8042-ADA5-D1B569D7B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3878" y="2038116"/>
              <a:ext cx="1867436" cy="1867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C03DDC0-A2D8-D14B-8392-99627DED1CA4}"/>
                </a:ext>
              </a:extLst>
            </p:cNvPr>
            <p:cNvSpPr txBox="1"/>
            <p:nvPr/>
          </p:nvSpPr>
          <p:spPr>
            <a:xfrm>
              <a:off x="1296368" y="4958937"/>
              <a:ext cx="3946960" cy="80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BROWSE FILES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15B24FA-29AD-E64B-BC19-CCBAC9CA9EC1}"/>
              </a:ext>
            </a:extLst>
          </p:cNvPr>
          <p:cNvSpPr txBox="1"/>
          <p:nvPr/>
        </p:nvSpPr>
        <p:spPr>
          <a:xfrm>
            <a:off x="2393699" y="2083912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Drag  and Drop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0F43166-665D-C74E-9E08-2A2FA238E859}"/>
              </a:ext>
            </a:extLst>
          </p:cNvPr>
          <p:cNvSpPr txBox="1"/>
          <p:nvPr/>
        </p:nvSpPr>
        <p:spPr>
          <a:xfrm>
            <a:off x="2104367" y="3338907"/>
            <a:ext cx="164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Max size 50 kb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BC2332E-A7FF-2F41-B3DD-3031F346A211}"/>
              </a:ext>
            </a:extLst>
          </p:cNvPr>
          <p:cNvSpPr txBox="1"/>
          <p:nvPr/>
        </p:nvSpPr>
        <p:spPr>
          <a:xfrm>
            <a:off x="2095500" y="3935351"/>
            <a:ext cx="164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Allowed file types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944100" y="14859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v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19800" y="1492464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19800" y="5001638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Name 2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157320" y="2143153"/>
            <a:ext cx="1943100" cy="49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072280" y="2491460"/>
            <a:ext cx="2023720" cy="253916"/>
            <a:chOff x="2433980" y="2971158"/>
            <a:chExt cx="2023720" cy="25391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72280" y="3091381"/>
            <a:ext cx="2023720" cy="253916"/>
            <a:chOff x="2433980" y="2971158"/>
            <a:chExt cx="2023720" cy="25391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90497" y="3672402"/>
            <a:ext cx="2023720" cy="253916"/>
            <a:chOff x="2433980" y="2971158"/>
            <a:chExt cx="2023720" cy="253916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3202213"/>
              <a:ext cx="1943100" cy="49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33980" y="2971158"/>
              <a:ext cx="16017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75000"/>
                    </a:schemeClr>
                  </a:solidFill>
                </a:rPr>
                <a:t>Select POI document type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076700" y="1912100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Document type 1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511594" y="1889935"/>
            <a:ext cx="1146506" cy="276999"/>
            <a:chOff x="5562600" y="3276600"/>
            <a:chExt cx="1146506" cy="276999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3276600"/>
              <a:ext cx="930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75000"/>
                    </a:schemeClr>
                  </a:solidFill>
                </a:rPr>
                <a:t>abc_doc.pdf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3352800"/>
              <a:ext cx="155906" cy="133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00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TDocLibrary" ma:contentTypeID="0x010100C5D5EC2DEF914E3897774E287F80A8FB00C54CAAC0C88AA446A5AFE942C68BA98B" ma:contentTypeVersion="8" ma:contentTypeDescription="My Content Type" ma:contentTypeScope="" ma:versionID="8509de5a9a506e3b9b1fe93a7c193cee">
  <xsd:schema xmlns:xsd="http://www.w3.org/2001/XMLSchema" xmlns:xs="http://www.w3.org/2001/XMLSchema" xmlns:p="http://schemas.microsoft.com/office/2006/metadata/properties" xmlns:ns1="http://schemas.microsoft.com/sharepoint/v3" xmlns:ns2="fd9ad297-cc8c-4afc-b828-e13c9647a5fa" targetNamespace="http://schemas.microsoft.com/office/2006/metadata/properties" ma:root="true" ma:fieldsID="b380538c208c9f76b13ef3dbebc9c2d9" ns1:_="" ns2:_="">
    <xsd:import namespace="http://schemas.microsoft.com/sharepoint/v3"/>
    <xsd:import namespace="fd9ad297-cc8c-4afc-b828-e13c9647a5fa"/>
    <xsd:element name="properties">
      <xsd:complexType>
        <xsd:sequence>
          <xsd:element name="documentManagement">
            <xsd:complexType>
              <xsd:all>
                <xsd:element ref="ns2:ProjectName" minOccurs="0"/>
                <xsd:element ref="ns2:ProjectIGName" minOccurs="0"/>
                <xsd:element ref="ns2:ProjectAccountName" minOccurs="0"/>
                <xsd:element ref="ns1:RatingCount" minOccurs="0"/>
                <xsd:element ref="ns1:AverageRating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5" nillable="true" ma:displayName="Number of Likes" ma:internalName="LikesCount">
      <xsd:simpleType>
        <xsd:restriction base="dms:Unknown"/>
      </xsd:simpleType>
    </xsd:element>
    <xsd:element name="LikedBy" ma:index="16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d297-cc8c-4afc-b828-e13c9647a5fa" elementFormDefault="qualified">
    <xsd:import namespace="http://schemas.microsoft.com/office/2006/documentManagement/types"/>
    <xsd:import namespace="http://schemas.microsoft.com/office/infopath/2007/PartnerControls"/>
    <xsd:element name="ProjectName" ma:index="8" nillable="true" ma:displayName="ProjectName" ma:internalName="ProjectName">
      <xsd:simpleType>
        <xsd:restriction base="dms:Text"/>
      </xsd:simpleType>
    </xsd:element>
    <xsd:element name="ProjectIGName" ma:index="9" nillable="true" ma:displayName="ProjectIGName" ma:internalName="ProjectIGName">
      <xsd:simpleType>
        <xsd:restriction base="dms:Text"/>
      </xsd:simpleType>
    </xsd:element>
    <xsd:element name="ProjectAccountName" ma:index="10" nillable="true" ma:displayName="ProjectAccountName" ma:internalName="ProjectAccountNam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ProjectIGName xmlns="fd9ad297-cc8c-4afc-b828-e13c9647a5fa">Mindtree</ProjectIGName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ProjectAccountName xmlns="fd9ad297-cc8c-4afc-b828-e13c9647a5fa">Mindtree</ProjectAccountName>
    <ProjectName xmlns="fd9ad297-cc8c-4afc-b828-e13c9647a5fa">MOSIP</ProjectName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8700F3A5-4509-4F87-992B-365E39314EC4}"/>
</file>

<file path=customXml/itemProps2.xml><?xml version="1.0" encoding="utf-8"?>
<ds:datastoreItem xmlns:ds="http://schemas.openxmlformats.org/officeDocument/2006/customXml" ds:itemID="{CEEA23E5-3ABB-4C6A-99B1-37CD258CDB53}"/>
</file>

<file path=customXml/itemProps3.xml><?xml version="1.0" encoding="utf-8"?>
<ds:datastoreItem xmlns:ds="http://schemas.openxmlformats.org/officeDocument/2006/customXml" ds:itemID="{0EDDFF48-C150-4F3F-8C3E-150EC99C190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55076</TotalTime>
  <Words>1982</Words>
  <Application>Microsoft Macintosh PowerPoint</Application>
  <PresentationFormat>Widescreen</PresentationFormat>
  <Paragraphs>729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Gurdayal Dhillon</dc:creator>
  <cp:lastModifiedBy>Geetanjali Singh</cp:lastModifiedBy>
  <cp:revision>808</cp:revision>
  <dcterms:created xsi:type="dcterms:W3CDTF">2018-08-27T07:11:34Z</dcterms:created>
  <dcterms:modified xsi:type="dcterms:W3CDTF">2018-12-07T05:39:06Z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0x010100C5D5EC2DEF914E3897774E287F80A8FB00C54CAAC0C88AA446A5AFE942C68BA98B</vt:lpwstr>
  </property>
</Properties>
</file>