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76.xml" ContentType="application/vnd.openxmlformats-officedocument.presentationml.slide+xml"/>
  <Override PartName="/ppt/slides/slide75.xml" ContentType="application/vnd.openxmlformats-officedocument.presentationml.slide+xml"/>
  <Override PartName="/ppt/slides/slide68.xml" ContentType="application/vnd.openxmlformats-officedocument.presentationml.slide+xml"/>
  <Override PartName="/ppt/slides/slide2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67.xml" ContentType="application/vnd.openxmlformats-officedocument.presentationml.slide+xml"/>
  <Override PartName="/ppt/slides/slide69.xml" ContentType="application/vnd.openxmlformats-officedocument.presentationml.slide+xml"/>
  <Override PartName="/ppt/slides/slide65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66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8.xml" ContentType="application/vnd.openxmlformats-officedocument.presentationml.slide+xml"/>
  <Override PartName="/ppt/slides/slide58.xml" ContentType="application/vnd.openxmlformats-officedocument.presentationml.slide+xml"/>
  <Override PartName="/ppt/slides/slide47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57.xml" ContentType="application/vnd.openxmlformats-officedocument.presentationml.slide+xml"/>
  <Override PartName="/ppt/slides/slide59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49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8"/>
  </p:notesMasterIdLst>
  <p:handoutMasterIdLst>
    <p:handoutMasterId r:id="rId79"/>
  </p:handoutMasterIdLst>
  <p:sldIdLst>
    <p:sldId id="458" r:id="rId2"/>
    <p:sldId id="459" r:id="rId3"/>
    <p:sldId id="460" r:id="rId4"/>
    <p:sldId id="461" r:id="rId5"/>
    <p:sldId id="462" r:id="rId6"/>
    <p:sldId id="463" r:id="rId7"/>
    <p:sldId id="303" r:id="rId8"/>
    <p:sldId id="263" r:id="rId9"/>
    <p:sldId id="415" r:id="rId10"/>
    <p:sldId id="373" r:id="rId11"/>
    <p:sldId id="401" r:id="rId12"/>
    <p:sldId id="374" r:id="rId13"/>
    <p:sldId id="377" r:id="rId14"/>
    <p:sldId id="417" r:id="rId15"/>
    <p:sldId id="418" r:id="rId16"/>
    <p:sldId id="379" r:id="rId17"/>
    <p:sldId id="380" r:id="rId18"/>
    <p:sldId id="435" r:id="rId19"/>
    <p:sldId id="437" r:id="rId20"/>
    <p:sldId id="426" r:id="rId21"/>
    <p:sldId id="496" r:id="rId22"/>
    <p:sldId id="436" r:id="rId23"/>
    <p:sldId id="438" r:id="rId24"/>
    <p:sldId id="451" r:id="rId25"/>
    <p:sldId id="450" r:id="rId26"/>
    <p:sldId id="448" r:id="rId27"/>
    <p:sldId id="449" r:id="rId28"/>
    <p:sldId id="427" r:id="rId29"/>
    <p:sldId id="475" r:id="rId30"/>
    <p:sldId id="364" r:id="rId31"/>
    <p:sldId id="389" r:id="rId32"/>
    <p:sldId id="420" r:id="rId33"/>
    <p:sldId id="421" r:id="rId34"/>
    <p:sldId id="467" r:id="rId35"/>
    <p:sldId id="468" r:id="rId36"/>
    <p:sldId id="478" r:id="rId37"/>
    <p:sldId id="479" r:id="rId38"/>
    <p:sldId id="480" r:id="rId39"/>
    <p:sldId id="481" r:id="rId40"/>
    <p:sldId id="482" r:id="rId41"/>
    <p:sldId id="483" r:id="rId42"/>
    <p:sldId id="484" r:id="rId43"/>
    <p:sldId id="497" r:id="rId44"/>
    <p:sldId id="485" r:id="rId45"/>
    <p:sldId id="486" r:id="rId46"/>
    <p:sldId id="487" r:id="rId47"/>
    <p:sldId id="488" r:id="rId48"/>
    <p:sldId id="489" r:id="rId49"/>
    <p:sldId id="490" r:id="rId50"/>
    <p:sldId id="491" r:id="rId51"/>
    <p:sldId id="492" r:id="rId52"/>
    <p:sldId id="443" r:id="rId53"/>
    <p:sldId id="408" r:id="rId54"/>
    <p:sldId id="416" r:id="rId55"/>
    <p:sldId id="410" r:id="rId56"/>
    <p:sldId id="411" r:id="rId57"/>
    <p:sldId id="412" r:id="rId58"/>
    <p:sldId id="413" r:id="rId59"/>
    <p:sldId id="466" r:id="rId60"/>
    <p:sldId id="422" r:id="rId61"/>
    <p:sldId id="423" r:id="rId62"/>
    <p:sldId id="424" r:id="rId63"/>
    <p:sldId id="425" r:id="rId64"/>
    <p:sldId id="433" r:id="rId65"/>
    <p:sldId id="439" r:id="rId66"/>
    <p:sldId id="472" r:id="rId67"/>
    <p:sldId id="498" r:id="rId68"/>
    <p:sldId id="473" r:id="rId69"/>
    <p:sldId id="474" r:id="rId70"/>
    <p:sldId id="452" r:id="rId71"/>
    <p:sldId id="453" r:id="rId72"/>
    <p:sldId id="454" r:id="rId73"/>
    <p:sldId id="455" r:id="rId74"/>
    <p:sldId id="493" r:id="rId75"/>
    <p:sldId id="494" r:id="rId76"/>
    <p:sldId id="495" r:id="rId7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 userDrawn="1">
          <p15:clr>
            <a:srgbClr val="A4A3A4"/>
          </p15:clr>
        </p15:guide>
        <p15:guide id="2" pos="6096" userDrawn="1">
          <p15:clr>
            <a:srgbClr val="A4A3A4"/>
          </p15:clr>
        </p15:guide>
        <p15:guide id="3" orient="horz" pos="370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3838"/>
    <a:srgbClr val="DDDDDD"/>
    <a:srgbClr val="7EAA55"/>
    <a:srgbClr val="FD534C"/>
    <a:srgbClr val="EAEAE9"/>
    <a:srgbClr val="50AD90"/>
    <a:srgbClr val="CCCED3"/>
    <a:srgbClr val="FFFFFF"/>
    <a:srgbClr val="FEFFFF"/>
    <a:srgbClr val="F8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99" autoAdjust="0"/>
    <p:restoredTop sz="94107" autoAdjust="0"/>
  </p:normalViewPr>
  <p:slideViewPr>
    <p:cSldViewPr snapToGrid="0">
      <p:cViewPr varScale="1">
        <p:scale>
          <a:sx n="82" d="100"/>
          <a:sy n="82" d="100"/>
        </p:scale>
        <p:origin x="1840" y="176"/>
      </p:cViewPr>
      <p:guideLst>
        <p:guide orient="horz" pos="3888"/>
        <p:guide pos="6096"/>
        <p:guide orient="horz" pos="3702"/>
      </p:guideLst>
    </p:cSldViewPr>
  </p:slideViewPr>
  <p:notesTextViewPr>
    <p:cViewPr>
      <p:scale>
        <a:sx n="20" d="100"/>
        <a:sy n="20" d="100"/>
      </p:scale>
      <p:origin x="0" y="0"/>
    </p:cViewPr>
  </p:notesTextViewPr>
  <p:notesViewPr>
    <p:cSldViewPr snapToGrid="0" showGuides="1">
      <p:cViewPr varScale="1">
        <p:scale>
          <a:sx n="118" d="100"/>
          <a:sy n="118" d="100"/>
        </p:scale>
        <p:origin x="4200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customXml" Target="../customXml/item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85" Type="http://schemas.openxmlformats.org/officeDocument/2006/relationships/customXml" Target="../customXml/item2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86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AFFC6CC-A36E-5A4B-A0F6-54209A9646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1EE256-937E-A246-9E90-2D8DE8FB184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EA8924-3872-D343-92A0-B8163DCA47DB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B59D5D-100C-AA4B-9F77-3321C74A76D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B62D43-758F-FF45-A76F-898768F8736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BBFA1-685A-9D4F-B236-8AD5AB211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5617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06C71-A76A-504A-ACF7-7CC90564C07E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C42CF-8F9B-0F4F-9B7A-9A631E8AB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27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17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69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1631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67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355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815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735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23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0575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7417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90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213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828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2223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44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2005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521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5078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870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569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633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88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644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29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1201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744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256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4508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602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2562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2055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2265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34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365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0026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0995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00416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62448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9524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2683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9247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4897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0016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017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6447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2709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13210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60081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6640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8352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22749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46325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17142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35588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55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48544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53102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24299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2345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1418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6285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6309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95537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1756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1351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1068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81962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599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9775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52365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28464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7471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65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20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56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3D61-745D-4E97-9C02-45682D8664DA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8247-C54E-43A9-ADC7-78389F977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58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3D61-745D-4E97-9C02-45682D8664DA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8247-C54E-43A9-ADC7-78389F977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06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3D61-745D-4E97-9C02-45682D8664DA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8247-C54E-43A9-ADC7-78389F977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67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3D61-745D-4E97-9C02-45682D8664DA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8247-C54E-43A9-ADC7-78389F977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34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3D61-745D-4E97-9C02-45682D8664DA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8247-C54E-43A9-ADC7-78389F977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01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3D61-745D-4E97-9C02-45682D8664DA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8247-C54E-43A9-ADC7-78389F977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46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3D61-745D-4E97-9C02-45682D8664DA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8247-C54E-43A9-ADC7-78389F977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78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3D61-745D-4E97-9C02-45682D8664DA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8247-C54E-43A9-ADC7-78389F977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787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3D61-745D-4E97-9C02-45682D8664DA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8247-C54E-43A9-ADC7-78389F977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56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3D61-745D-4E97-9C02-45682D8664DA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8247-C54E-43A9-ADC7-78389F977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81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3D61-745D-4E97-9C02-45682D8664DA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8247-C54E-43A9-ADC7-78389F977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34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83D61-745D-4E97-9C02-45682D8664DA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B8247-C54E-43A9-ADC7-78389F977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78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tif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tif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D3B5139-16C7-004B-A73A-80C78C62672D}"/>
              </a:ext>
            </a:extLst>
          </p:cNvPr>
          <p:cNvSpPr/>
          <p:nvPr/>
        </p:nvSpPr>
        <p:spPr>
          <a:xfrm>
            <a:off x="775717" y="6577938"/>
            <a:ext cx="9383780" cy="28614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F877355-8D35-5A4B-BF22-A3008046BE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117" y="1512258"/>
            <a:ext cx="3368540" cy="383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810330E-E71D-5F4D-9C90-7CDCD90DA0C7}"/>
              </a:ext>
            </a:extLst>
          </p:cNvPr>
          <p:cNvSpPr/>
          <p:nvPr/>
        </p:nvSpPr>
        <p:spPr>
          <a:xfrm>
            <a:off x="766752" y="12195"/>
            <a:ext cx="9383780" cy="28614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37C6D12-A5D9-BF49-A9EF-F59B9701810C}"/>
              </a:ext>
            </a:extLst>
          </p:cNvPr>
          <p:cNvSpPr txBox="1"/>
          <p:nvPr/>
        </p:nvSpPr>
        <p:spPr>
          <a:xfrm>
            <a:off x="955674" y="16768"/>
            <a:ext cx="76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About us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F9B3B3-23B5-8A47-A4A9-E8D0C9DC87F5}"/>
              </a:ext>
            </a:extLst>
          </p:cNvPr>
          <p:cNvSpPr txBox="1"/>
          <p:nvPr/>
        </p:nvSpPr>
        <p:spPr>
          <a:xfrm>
            <a:off x="2321586" y="16768"/>
            <a:ext cx="45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FAQ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CBD1F31-AB62-FF4F-817C-2C84C666EF43}"/>
              </a:ext>
            </a:extLst>
          </p:cNvPr>
          <p:cNvSpPr txBox="1"/>
          <p:nvPr/>
        </p:nvSpPr>
        <p:spPr>
          <a:xfrm>
            <a:off x="3496368" y="16768"/>
            <a:ext cx="686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Contact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ACA6CE-306C-0843-AC55-330B404D4B8C}"/>
              </a:ext>
            </a:extLst>
          </p:cNvPr>
          <p:cNvSpPr/>
          <p:nvPr/>
        </p:nvSpPr>
        <p:spPr>
          <a:xfrm>
            <a:off x="766752" y="-9143"/>
            <a:ext cx="9383791" cy="6878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04FF25B-E262-354C-A8A2-5741142600C7}"/>
              </a:ext>
            </a:extLst>
          </p:cNvPr>
          <p:cNvSpPr txBox="1"/>
          <p:nvPr/>
        </p:nvSpPr>
        <p:spPr>
          <a:xfrm>
            <a:off x="4844621" y="6597900"/>
            <a:ext cx="1228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©Mosip.io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8B11767-9198-F141-93C1-5F80E9176575}"/>
              </a:ext>
            </a:extLst>
          </p:cNvPr>
          <p:cNvSpPr/>
          <p:nvPr/>
        </p:nvSpPr>
        <p:spPr>
          <a:xfrm>
            <a:off x="7801990" y="3337392"/>
            <a:ext cx="959719" cy="304319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Submit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8B1FD92-9492-C94D-8E9E-CF506E9CE277}"/>
              </a:ext>
            </a:extLst>
          </p:cNvPr>
          <p:cNvSpPr txBox="1"/>
          <p:nvPr/>
        </p:nvSpPr>
        <p:spPr>
          <a:xfrm>
            <a:off x="6352453" y="2205061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Login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C834EB6-87B7-F345-8B02-2269B56974F6}"/>
              </a:ext>
            </a:extLst>
          </p:cNvPr>
          <p:cNvSpPr/>
          <p:nvPr/>
        </p:nvSpPr>
        <p:spPr>
          <a:xfrm>
            <a:off x="6464725" y="2898516"/>
            <a:ext cx="2288129" cy="2725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just"/>
            <a:r>
              <a:rPr lang="en-US" sz="1200" dirty="0">
                <a:solidFill>
                  <a:schemeClr val="bg2">
                    <a:lumMod val="90000"/>
                  </a:schemeClr>
                </a:solidFill>
              </a:rPr>
              <a:t>Username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2D9EE90-A968-064C-B92D-07A28A332BBF}"/>
              </a:ext>
            </a:extLst>
          </p:cNvPr>
          <p:cNvSpPr txBox="1"/>
          <p:nvPr/>
        </p:nvSpPr>
        <p:spPr>
          <a:xfrm>
            <a:off x="6371703" y="2503443"/>
            <a:ext cx="1764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Enter your username.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50E636-F7C1-5F45-BC30-2F9896DB9EA7}"/>
              </a:ext>
            </a:extLst>
          </p:cNvPr>
          <p:cNvSpPr txBox="1"/>
          <p:nvPr/>
        </p:nvSpPr>
        <p:spPr>
          <a:xfrm>
            <a:off x="9966036" y="6585528"/>
            <a:ext cx="10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48343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5BC23215-A5A9-914E-8656-56D7CAF17C63}"/>
              </a:ext>
            </a:extLst>
          </p:cNvPr>
          <p:cNvSpPr/>
          <p:nvPr/>
        </p:nvSpPr>
        <p:spPr>
          <a:xfrm>
            <a:off x="1068522" y="1233748"/>
            <a:ext cx="8790707" cy="438186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848734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Isosceles Triangle 88">
            <a:extLst>
              <a:ext uri="{FF2B5EF4-FFF2-40B4-BE49-F238E27FC236}">
                <a16:creationId xmlns:a16="http://schemas.microsoft.com/office/drawing/2014/main" id="{7C419DE1-ADD8-BD45-9B98-88F0B9DF14B2}"/>
              </a:ext>
            </a:extLst>
          </p:cNvPr>
          <p:cNvSpPr/>
          <p:nvPr/>
        </p:nvSpPr>
        <p:spPr>
          <a:xfrm rot="10800000">
            <a:off x="9661441" y="99532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386149-1573-A249-BDD3-A54340DBBD01}"/>
              </a:ext>
            </a:extLst>
          </p:cNvPr>
          <p:cNvSpPr txBox="1"/>
          <p:nvPr/>
        </p:nvSpPr>
        <p:spPr>
          <a:xfrm>
            <a:off x="1409840" y="88732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Demographic Details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23F7B4E-543F-D443-A00E-F35AD7C2861E}"/>
              </a:ext>
            </a:extLst>
          </p:cNvPr>
          <p:cNvSpPr txBox="1"/>
          <p:nvPr/>
        </p:nvSpPr>
        <p:spPr>
          <a:xfrm>
            <a:off x="9290946" y="5294925"/>
            <a:ext cx="483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Next</a:t>
            </a:r>
          </a:p>
        </p:txBody>
      </p:sp>
      <p:sp>
        <p:nvSpPr>
          <p:cNvPr id="135" name="Isosceles Triangle 88">
            <a:extLst>
              <a:ext uri="{FF2B5EF4-FFF2-40B4-BE49-F238E27FC236}">
                <a16:creationId xmlns:a16="http://schemas.microsoft.com/office/drawing/2014/main" id="{6B6FB134-453F-F546-8A26-82C0EE9E38B5}"/>
              </a:ext>
            </a:extLst>
          </p:cNvPr>
          <p:cNvSpPr/>
          <p:nvPr/>
        </p:nvSpPr>
        <p:spPr>
          <a:xfrm>
            <a:off x="9661441" y="138034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07391B9-2CB9-194C-AA88-C7873B097673}"/>
              </a:ext>
            </a:extLst>
          </p:cNvPr>
          <p:cNvSpPr txBox="1"/>
          <p:nvPr/>
        </p:nvSpPr>
        <p:spPr>
          <a:xfrm>
            <a:off x="1409840" y="1292797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Applicant Biometrics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A9EAFDA6-43AC-674A-8340-BC5F488A3D33}"/>
              </a:ext>
            </a:extLst>
          </p:cNvPr>
          <p:cNvSpPr txBox="1"/>
          <p:nvPr/>
        </p:nvSpPr>
        <p:spPr>
          <a:xfrm>
            <a:off x="8309918" y="5294925"/>
            <a:ext cx="733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Previous</a:t>
            </a:r>
          </a:p>
        </p:txBody>
      </p: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7FF8D74F-4109-214E-A773-6AB0691B94E9}"/>
              </a:ext>
            </a:extLst>
          </p:cNvPr>
          <p:cNvGrpSpPr/>
          <p:nvPr/>
        </p:nvGrpSpPr>
        <p:grpSpPr>
          <a:xfrm>
            <a:off x="3405581" y="139575"/>
            <a:ext cx="4244081" cy="662198"/>
            <a:chOff x="3241954" y="139575"/>
            <a:chExt cx="4244081" cy="662198"/>
          </a:xfrm>
        </p:grpSpPr>
        <p:sp>
          <p:nvSpPr>
            <p:cNvPr id="420" name="Oval 419">
              <a:extLst>
                <a:ext uri="{FF2B5EF4-FFF2-40B4-BE49-F238E27FC236}">
                  <a16:creationId xmlns:a16="http://schemas.microsoft.com/office/drawing/2014/main" id="{FE0586D4-1B92-7345-ACEC-4CE6EA4D53D5}"/>
                </a:ext>
              </a:extLst>
            </p:cNvPr>
            <p:cNvSpPr/>
            <p:nvPr/>
          </p:nvSpPr>
          <p:spPr>
            <a:xfrm>
              <a:off x="5039111" y="148510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6033CACB-397C-DF4D-AE2F-BC7E5E5301E2}"/>
                </a:ext>
              </a:extLst>
            </p:cNvPr>
            <p:cNvCxnSpPr>
              <a:cxnSpLocks/>
            </p:cNvCxnSpPr>
            <p:nvPr/>
          </p:nvCxnSpPr>
          <p:spPr>
            <a:xfrm>
              <a:off x="3987911" y="346203"/>
              <a:ext cx="1051196" cy="1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6E020C11-32D2-BC47-8B40-5FAD2B47DB3B}"/>
                </a:ext>
              </a:extLst>
            </p:cNvPr>
            <p:cNvCxnSpPr>
              <a:cxnSpLocks/>
            </p:cNvCxnSpPr>
            <p:nvPr/>
          </p:nvCxnSpPr>
          <p:spPr>
            <a:xfrm>
              <a:off x="5423992" y="348030"/>
              <a:ext cx="1190123" cy="3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3" name="Oval 422">
              <a:extLst>
                <a:ext uri="{FF2B5EF4-FFF2-40B4-BE49-F238E27FC236}">
                  <a16:creationId xmlns:a16="http://schemas.microsoft.com/office/drawing/2014/main" id="{83012A42-2E24-C049-B1A2-7420AD58C366}"/>
                </a:ext>
              </a:extLst>
            </p:cNvPr>
            <p:cNvSpPr/>
            <p:nvPr/>
          </p:nvSpPr>
          <p:spPr>
            <a:xfrm>
              <a:off x="3603034" y="146679"/>
              <a:ext cx="384881" cy="37133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424" name="Vertical Scroll 423">
              <a:extLst>
                <a:ext uri="{FF2B5EF4-FFF2-40B4-BE49-F238E27FC236}">
                  <a16:creationId xmlns:a16="http://schemas.microsoft.com/office/drawing/2014/main" id="{85D78FA1-2B4D-BE4A-AA55-A7EA524347B0}"/>
                </a:ext>
              </a:extLst>
            </p:cNvPr>
            <p:cNvSpPr/>
            <p:nvPr/>
          </p:nvSpPr>
          <p:spPr>
            <a:xfrm>
              <a:off x="3713355" y="254431"/>
              <a:ext cx="142988" cy="167878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425" name="Group 424">
              <a:extLst>
                <a:ext uri="{FF2B5EF4-FFF2-40B4-BE49-F238E27FC236}">
                  <a16:creationId xmlns:a16="http://schemas.microsoft.com/office/drawing/2014/main" id="{5B16590E-0297-D643-9195-8C9F08024028}"/>
                </a:ext>
              </a:extLst>
            </p:cNvPr>
            <p:cNvGrpSpPr/>
            <p:nvPr/>
          </p:nvGrpSpPr>
          <p:grpSpPr>
            <a:xfrm>
              <a:off x="3603026" y="143515"/>
              <a:ext cx="384881" cy="371330"/>
              <a:chOff x="4367391" y="2584867"/>
              <a:chExt cx="384881" cy="371330"/>
            </a:xfrm>
          </p:grpSpPr>
          <p:sp>
            <p:nvSpPr>
              <p:cNvPr id="434" name="Oval 433">
                <a:extLst>
                  <a:ext uri="{FF2B5EF4-FFF2-40B4-BE49-F238E27FC236}">
                    <a16:creationId xmlns:a16="http://schemas.microsoft.com/office/drawing/2014/main" id="{E3D4E28B-1A42-EA42-99DE-9A9A31384454}"/>
                  </a:ext>
                </a:extLst>
              </p:cNvPr>
              <p:cNvSpPr/>
              <p:nvPr/>
            </p:nvSpPr>
            <p:spPr>
              <a:xfrm>
                <a:off x="4367391" y="2584867"/>
                <a:ext cx="384881" cy="37133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435" name="Vertical Scroll 434">
                <a:extLst>
                  <a:ext uri="{FF2B5EF4-FFF2-40B4-BE49-F238E27FC236}">
                    <a16:creationId xmlns:a16="http://schemas.microsoft.com/office/drawing/2014/main" id="{91DE579C-5090-5340-B9B6-3BACD92CF2DE}"/>
                  </a:ext>
                </a:extLst>
              </p:cNvPr>
              <p:cNvSpPr/>
              <p:nvPr/>
            </p:nvSpPr>
            <p:spPr>
              <a:xfrm>
                <a:off x="4477712" y="2692619"/>
                <a:ext cx="142988" cy="167878"/>
              </a:xfrm>
              <a:prstGeom prst="verticalScroll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</p:grpSp>
        <p:sp>
          <p:nvSpPr>
            <p:cNvPr id="426" name="TextBox 425">
              <a:extLst>
                <a:ext uri="{FF2B5EF4-FFF2-40B4-BE49-F238E27FC236}">
                  <a16:creationId xmlns:a16="http://schemas.microsoft.com/office/drawing/2014/main" id="{C9FBFEC9-E65E-EF4F-9116-DAC08C787B6A}"/>
                </a:ext>
              </a:extLst>
            </p:cNvPr>
            <p:cNvSpPr txBox="1"/>
            <p:nvPr/>
          </p:nvSpPr>
          <p:spPr>
            <a:xfrm>
              <a:off x="3241954" y="565827"/>
              <a:ext cx="12021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Demographic Details</a:t>
              </a:r>
            </a:p>
          </p:txBody>
        </p:sp>
        <p:sp>
          <p:nvSpPr>
            <p:cNvPr id="427" name="TextBox 426">
              <a:extLst>
                <a:ext uri="{FF2B5EF4-FFF2-40B4-BE49-F238E27FC236}">
                  <a16:creationId xmlns:a16="http://schemas.microsoft.com/office/drawing/2014/main" id="{5770BB73-CC4C-A64B-85AF-74CC6E7024A0}"/>
                </a:ext>
              </a:extLst>
            </p:cNvPr>
            <p:cNvSpPr txBox="1"/>
            <p:nvPr/>
          </p:nvSpPr>
          <p:spPr>
            <a:xfrm>
              <a:off x="4615956" y="567422"/>
              <a:ext cx="1217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Applicant Biometrics</a:t>
              </a:r>
            </a:p>
          </p:txBody>
        </p:sp>
        <p:grpSp>
          <p:nvGrpSpPr>
            <p:cNvPr id="428" name="Group 427">
              <a:extLst>
                <a:ext uri="{FF2B5EF4-FFF2-40B4-BE49-F238E27FC236}">
                  <a16:creationId xmlns:a16="http://schemas.microsoft.com/office/drawing/2014/main" id="{B6F86DC2-65F8-FB44-BA37-B909CECEC36C}"/>
                </a:ext>
              </a:extLst>
            </p:cNvPr>
            <p:cNvGrpSpPr/>
            <p:nvPr/>
          </p:nvGrpSpPr>
          <p:grpSpPr>
            <a:xfrm>
              <a:off x="6153609" y="139575"/>
              <a:ext cx="1332426" cy="662198"/>
              <a:chOff x="6941461" y="139575"/>
              <a:chExt cx="1332426" cy="662198"/>
            </a:xfrm>
          </p:grpSpPr>
          <p:sp>
            <p:nvSpPr>
              <p:cNvPr id="431" name="Oval 430">
                <a:extLst>
                  <a:ext uri="{FF2B5EF4-FFF2-40B4-BE49-F238E27FC236}">
                    <a16:creationId xmlns:a16="http://schemas.microsoft.com/office/drawing/2014/main" id="{BAF9F999-CA44-8240-8AA7-A992941550A6}"/>
                  </a:ext>
                </a:extLst>
              </p:cNvPr>
              <p:cNvSpPr/>
              <p:nvPr/>
            </p:nvSpPr>
            <p:spPr>
              <a:xfrm>
                <a:off x="7413844" y="139575"/>
                <a:ext cx="384881" cy="3713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432" name="Action Button: Home 431">
                <a:hlinkClick r:id="" action="ppaction://hlinkshowjump?jump=firstslide" highlightClick="1"/>
                <a:extLst>
                  <a:ext uri="{FF2B5EF4-FFF2-40B4-BE49-F238E27FC236}">
                    <a16:creationId xmlns:a16="http://schemas.microsoft.com/office/drawing/2014/main" id="{968192A9-AB8D-9A47-8C68-27910A786098}"/>
                  </a:ext>
                </a:extLst>
              </p:cNvPr>
              <p:cNvSpPr/>
              <p:nvPr/>
            </p:nvSpPr>
            <p:spPr>
              <a:xfrm>
                <a:off x="7457818" y="220024"/>
                <a:ext cx="302526" cy="229650"/>
              </a:xfrm>
              <a:prstGeom prst="actionButtonHo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433" name="TextBox 432">
                <a:extLst>
                  <a:ext uri="{FF2B5EF4-FFF2-40B4-BE49-F238E27FC236}">
                    <a16:creationId xmlns:a16="http://schemas.microsoft.com/office/drawing/2014/main" id="{17B7AD71-EACD-9040-BE4E-42D4194EAEC2}"/>
                  </a:ext>
                </a:extLst>
              </p:cNvPr>
              <p:cNvSpPr txBox="1"/>
              <p:nvPr/>
            </p:nvSpPr>
            <p:spPr>
              <a:xfrm>
                <a:off x="6941461" y="570941"/>
                <a:ext cx="1332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/>
                  <a:t>Operator Authentication</a:t>
                </a:r>
                <a:endParaRPr lang="en-US" sz="900" dirty="0"/>
              </a:p>
            </p:txBody>
          </p:sp>
        </p:grpSp>
        <p:sp>
          <p:nvSpPr>
            <p:cNvPr id="429" name="Plus 428">
              <a:extLst>
                <a:ext uri="{FF2B5EF4-FFF2-40B4-BE49-F238E27FC236}">
                  <a16:creationId xmlns:a16="http://schemas.microsoft.com/office/drawing/2014/main" id="{445D1CE5-9DCA-224D-B1E8-D7BB2AEF11E8}"/>
                </a:ext>
              </a:extLst>
            </p:cNvPr>
            <p:cNvSpPr/>
            <p:nvPr/>
          </p:nvSpPr>
          <p:spPr>
            <a:xfrm>
              <a:off x="5125501" y="264131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chemeClr val="bg1"/>
                </a:solidFill>
              </a:endParaRPr>
            </a:p>
          </p:txBody>
        </p:sp>
        <p:sp>
          <p:nvSpPr>
            <p:cNvPr id="430" name="Plus 429">
              <a:extLst>
                <a:ext uri="{FF2B5EF4-FFF2-40B4-BE49-F238E27FC236}">
                  <a16:creationId xmlns:a16="http://schemas.microsoft.com/office/drawing/2014/main" id="{98EC1689-3379-D849-971D-F08B36AA77F8}"/>
                </a:ext>
              </a:extLst>
            </p:cNvPr>
            <p:cNvSpPr/>
            <p:nvPr/>
          </p:nvSpPr>
          <p:spPr>
            <a:xfrm>
              <a:off x="5119678" y="244405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F34B37E-46A1-3E47-9960-431819634339}"/>
              </a:ext>
            </a:extLst>
          </p:cNvPr>
          <p:cNvCxnSpPr>
            <a:cxnSpLocks/>
          </p:cNvCxnSpPr>
          <p:nvPr/>
        </p:nvCxnSpPr>
        <p:spPr>
          <a:xfrm>
            <a:off x="1173666" y="1593311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70">
            <a:extLst>
              <a:ext uri="{FF2B5EF4-FFF2-40B4-BE49-F238E27FC236}">
                <a16:creationId xmlns:a16="http://schemas.microsoft.com/office/drawing/2014/main" id="{E3064D8E-34C9-D241-A53F-AE49D39764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FFC91DBA-9F98-D34A-AD89-71755BCB21BB}"/>
              </a:ext>
            </a:extLst>
          </p:cNvPr>
          <p:cNvSpPr txBox="1"/>
          <p:nvPr/>
        </p:nvSpPr>
        <p:spPr>
          <a:xfrm>
            <a:off x="1116013" y="124170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New Registration</a:t>
            </a:r>
            <a:endParaRPr lang="en-US" sz="1200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42A27CD-C126-834D-8A86-E6AD780E0ACD}"/>
              </a:ext>
            </a:extLst>
          </p:cNvPr>
          <p:cNvGrpSpPr/>
          <p:nvPr/>
        </p:nvGrpSpPr>
        <p:grpSpPr>
          <a:xfrm>
            <a:off x="1463534" y="2023498"/>
            <a:ext cx="1535690" cy="1332792"/>
            <a:chOff x="4773032" y="3418454"/>
            <a:chExt cx="1535690" cy="1332792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52B0192E-B46B-704C-8EDE-31B59A30E247}"/>
                </a:ext>
              </a:extLst>
            </p:cNvPr>
            <p:cNvGrpSpPr/>
            <p:nvPr/>
          </p:nvGrpSpPr>
          <p:grpSpPr>
            <a:xfrm>
              <a:off x="5126592" y="3577913"/>
              <a:ext cx="671018" cy="981669"/>
              <a:chOff x="3213327" y="1654140"/>
              <a:chExt cx="1518287" cy="2230562"/>
            </a:xfrm>
          </p:grpSpPr>
          <p:sp>
            <p:nvSpPr>
              <p:cNvPr id="77" name="Round Same Side Corner Rectangle 76">
                <a:extLst>
                  <a:ext uri="{FF2B5EF4-FFF2-40B4-BE49-F238E27FC236}">
                    <a16:creationId xmlns:a16="http://schemas.microsoft.com/office/drawing/2014/main" id="{8B68FDB1-86E4-C948-A703-57C3E5135040}"/>
                  </a:ext>
                </a:extLst>
              </p:cNvPr>
              <p:cNvSpPr/>
              <p:nvPr/>
            </p:nvSpPr>
            <p:spPr>
              <a:xfrm>
                <a:off x="3493623" y="1862188"/>
                <a:ext cx="356211" cy="90732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ound Same Side Corner Rectangle 77">
                <a:extLst>
                  <a:ext uri="{FF2B5EF4-FFF2-40B4-BE49-F238E27FC236}">
                    <a16:creationId xmlns:a16="http://schemas.microsoft.com/office/drawing/2014/main" id="{B7C75CD3-0597-3C40-9C0C-575D93FAB253}"/>
                  </a:ext>
                </a:extLst>
              </p:cNvPr>
              <p:cNvSpPr/>
              <p:nvPr/>
            </p:nvSpPr>
            <p:spPr>
              <a:xfrm>
                <a:off x="3833928" y="1654140"/>
                <a:ext cx="356211" cy="1115375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ound Same Side Corner Rectangle 78">
                <a:extLst>
                  <a:ext uri="{FF2B5EF4-FFF2-40B4-BE49-F238E27FC236}">
                    <a16:creationId xmlns:a16="http://schemas.microsoft.com/office/drawing/2014/main" id="{A2498E48-B1F4-0D42-B049-8060CDA9DD98}"/>
                  </a:ext>
                </a:extLst>
              </p:cNvPr>
              <p:cNvSpPr/>
              <p:nvPr/>
            </p:nvSpPr>
            <p:spPr>
              <a:xfrm>
                <a:off x="4190548" y="1856481"/>
                <a:ext cx="353772" cy="90732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ound Same Side Corner Rectangle 79">
                <a:extLst>
                  <a:ext uri="{FF2B5EF4-FFF2-40B4-BE49-F238E27FC236}">
                    <a16:creationId xmlns:a16="http://schemas.microsoft.com/office/drawing/2014/main" id="{F5E7BAF0-33F4-D242-9DB9-B265A3BE35D8}"/>
                  </a:ext>
                </a:extLst>
              </p:cNvPr>
              <p:cNvSpPr/>
              <p:nvPr/>
            </p:nvSpPr>
            <p:spPr>
              <a:xfrm>
                <a:off x="3213327" y="2093354"/>
                <a:ext cx="280296" cy="676161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Freeform 80">
                <a:extLst>
                  <a:ext uri="{FF2B5EF4-FFF2-40B4-BE49-F238E27FC236}">
                    <a16:creationId xmlns:a16="http://schemas.microsoft.com/office/drawing/2014/main" id="{D2535525-3B5A-A04A-8DB3-1CAEE89E2EA8}"/>
                  </a:ext>
                </a:extLst>
              </p:cNvPr>
              <p:cNvSpPr/>
              <p:nvPr/>
            </p:nvSpPr>
            <p:spPr>
              <a:xfrm rot="2402716">
                <a:off x="3248237" y="2122940"/>
                <a:ext cx="1483377" cy="1761762"/>
              </a:xfrm>
              <a:custGeom>
                <a:avLst/>
                <a:gdLst>
                  <a:gd name="connsiteX0" fmla="*/ 1153239 w 1483377"/>
                  <a:gd name="connsiteY0" fmla="*/ 49886 h 1761762"/>
                  <a:gd name="connsiteX1" fmla="*/ 1273675 w 1483377"/>
                  <a:gd name="connsiteY1" fmla="*/ 0 h 1761762"/>
                  <a:gd name="connsiteX2" fmla="*/ 1289242 w 1483377"/>
                  <a:gd name="connsiteY2" fmla="*/ 0 h 1761762"/>
                  <a:gd name="connsiteX3" fmla="*/ 1459564 w 1483377"/>
                  <a:gd name="connsiteY3" fmla="*/ 170322 h 1761762"/>
                  <a:gd name="connsiteX4" fmla="*/ 1459564 w 1483377"/>
                  <a:gd name="connsiteY4" fmla="*/ 870602 h 1761762"/>
                  <a:gd name="connsiteX5" fmla="*/ 1468630 w 1483377"/>
                  <a:gd name="connsiteY5" fmla="*/ 892171 h 1761762"/>
                  <a:gd name="connsiteX6" fmla="*/ 1364409 w 1483377"/>
                  <a:gd name="connsiteY6" fmla="*/ 1245906 h 1761762"/>
                  <a:gd name="connsiteX7" fmla="*/ 843694 w 1483377"/>
                  <a:gd name="connsiteY7" fmla="*/ 1683540 h 1761762"/>
                  <a:gd name="connsiteX8" fmla="*/ 373688 w 1483377"/>
                  <a:gd name="connsiteY8" fmla="*/ 1642794 h 1761762"/>
                  <a:gd name="connsiteX9" fmla="*/ 0 w 1483377"/>
                  <a:gd name="connsiteY9" fmla="*/ 1198163 h 1761762"/>
                  <a:gd name="connsiteX10" fmla="*/ 1031467 w 1483377"/>
                  <a:gd name="connsiteY10" fmla="*/ 331270 h 1761762"/>
                  <a:gd name="connsiteX11" fmla="*/ 1103353 w 1483377"/>
                  <a:gd name="connsiteY11" fmla="*/ 416803 h 1761762"/>
                  <a:gd name="connsiteX12" fmla="*/ 1103353 w 1483377"/>
                  <a:gd name="connsiteY12" fmla="*/ 170322 h 1761762"/>
                  <a:gd name="connsiteX13" fmla="*/ 1153239 w 1483377"/>
                  <a:gd name="connsiteY13" fmla="*/ 49886 h 1761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83377" h="1761762">
                    <a:moveTo>
                      <a:pt x="1153239" y="49886"/>
                    </a:moveTo>
                    <a:cubicBezTo>
                      <a:pt x="1184062" y="19064"/>
                      <a:pt x="1226642" y="0"/>
                      <a:pt x="1273675" y="0"/>
                    </a:cubicBezTo>
                    <a:lnTo>
                      <a:pt x="1289242" y="0"/>
                    </a:lnTo>
                    <a:cubicBezTo>
                      <a:pt x="1383308" y="0"/>
                      <a:pt x="1459564" y="76256"/>
                      <a:pt x="1459564" y="170322"/>
                    </a:cubicBezTo>
                    <a:lnTo>
                      <a:pt x="1459564" y="870602"/>
                    </a:lnTo>
                    <a:lnTo>
                      <a:pt x="1468630" y="892171"/>
                    </a:lnTo>
                    <a:cubicBezTo>
                      <a:pt x="1506896" y="1016411"/>
                      <a:pt x="1470190" y="1157004"/>
                      <a:pt x="1364409" y="1245906"/>
                    </a:cubicBezTo>
                    <a:lnTo>
                      <a:pt x="843694" y="1683540"/>
                    </a:lnTo>
                    <a:cubicBezTo>
                      <a:pt x="702654" y="1802077"/>
                      <a:pt x="492225" y="1783834"/>
                      <a:pt x="373688" y="1642794"/>
                    </a:cubicBezTo>
                    <a:lnTo>
                      <a:pt x="0" y="1198163"/>
                    </a:lnTo>
                    <a:lnTo>
                      <a:pt x="1031467" y="331270"/>
                    </a:lnTo>
                    <a:lnTo>
                      <a:pt x="1103353" y="416803"/>
                    </a:lnTo>
                    <a:lnTo>
                      <a:pt x="1103353" y="170322"/>
                    </a:lnTo>
                    <a:cubicBezTo>
                      <a:pt x="1103353" y="123289"/>
                      <a:pt x="1122417" y="80709"/>
                      <a:pt x="1153239" y="49886"/>
                    </a:cubicBezTo>
                    <a:close/>
                  </a:path>
                </a:pathLst>
              </a:cu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" name="Flowchart: Process 206">
              <a:extLst>
                <a:ext uri="{FF2B5EF4-FFF2-40B4-BE49-F238E27FC236}">
                  <a16:creationId xmlns:a16="http://schemas.microsoft.com/office/drawing/2014/main" id="{DF70FF16-B25F-5349-94A7-D85A526FBB26}"/>
                </a:ext>
              </a:extLst>
            </p:cNvPr>
            <p:cNvSpPr/>
            <p:nvPr/>
          </p:nvSpPr>
          <p:spPr>
            <a:xfrm>
              <a:off x="4775986" y="3418454"/>
              <a:ext cx="1532736" cy="1323506"/>
            </a:xfrm>
            <a:prstGeom prst="flowChartProcess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7B9B2CB-42AE-E942-8AF2-3DEE28FE57B2}"/>
                </a:ext>
              </a:extLst>
            </p:cNvPr>
            <p:cNvSpPr txBox="1"/>
            <p:nvPr/>
          </p:nvSpPr>
          <p:spPr>
            <a:xfrm>
              <a:off x="4773032" y="4474247"/>
              <a:ext cx="1535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Left Hand Palm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022819F6-07EA-E54F-8DA8-A5E0E5A1157D}"/>
              </a:ext>
            </a:extLst>
          </p:cNvPr>
          <p:cNvGrpSpPr/>
          <p:nvPr/>
        </p:nvGrpSpPr>
        <p:grpSpPr>
          <a:xfrm>
            <a:off x="3503083" y="2028875"/>
            <a:ext cx="1535690" cy="1338668"/>
            <a:chOff x="7529289" y="3405168"/>
            <a:chExt cx="1535690" cy="1338668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22475159-8F88-0142-AF8B-07A8601C44D2}"/>
                </a:ext>
              </a:extLst>
            </p:cNvPr>
            <p:cNvGrpSpPr/>
            <p:nvPr/>
          </p:nvGrpSpPr>
          <p:grpSpPr>
            <a:xfrm>
              <a:off x="8046498" y="3557268"/>
              <a:ext cx="672554" cy="995989"/>
              <a:chOff x="3041412" y="1654139"/>
              <a:chExt cx="2760682" cy="4057993"/>
            </a:xfrm>
            <a:noFill/>
          </p:grpSpPr>
          <p:sp>
            <p:nvSpPr>
              <p:cNvPr id="86" name="Round Same Side Corner Rectangle 85">
                <a:extLst>
                  <a:ext uri="{FF2B5EF4-FFF2-40B4-BE49-F238E27FC236}">
                    <a16:creationId xmlns:a16="http://schemas.microsoft.com/office/drawing/2014/main" id="{7439636F-53D7-F841-A3F9-108E64B4F746}"/>
                  </a:ext>
                </a:extLst>
              </p:cNvPr>
              <p:cNvSpPr/>
              <p:nvPr/>
            </p:nvSpPr>
            <p:spPr>
              <a:xfrm>
                <a:off x="3349375" y="2024009"/>
                <a:ext cx="626724" cy="1613043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ound Same Side Corner Rectangle 86">
                <a:extLst>
                  <a:ext uri="{FF2B5EF4-FFF2-40B4-BE49-F238E27FC236}">
                    <a16:creationId xmlns:a16="http://schemas.microsoft.com/office/drawing/2014/main" id="{09E756A9-8C7C-7643-A454-E855346C6DE1}"/>
                  </a:ext>
                </a:extLst>
              </p:cNvPr>
              <p:cNvSpPr/>
              <p:nvPr/>
            </p:nvSpPr>
            <p:spPr>
              <a:xfrm>
                <a:off x="3976099" y="1654139"/>
                <a:ext cx="626724" cy="1982913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z</a:t>
                </a:r>
              </a:p>
            </p:txBody>
          </p:sp>
          <p:sp>
            <p:nvSpPr>
              <p:cNvPr id="88" name="Round Same Side Corner Rectangle 87">
                <a:extLst>
                  <a:ext uri="{FF2B5EF4-FFF2-40B4-BE49-F238E27FC236}">
                    <a16:creationId xmlns:a16="http://schemas.microsoft.com/office/drawing/2014/main" id="{EF268CD3-8BC2-D04B-AF5B-10E74FC7FD97}"/>
                  </a:ext>
                </a:extLst>
              </p:cNvPr>
              <p:cNvSpPr/>
              <p:nvPr/>
            </p:nvSpPr>
            <p:spPr>
              <a:xfrm>
                <a:off x="4602823" y="2024009"/>
                <a:ext cx="626724" cy="1613043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z</a:t>
                </a:r>
              </a:p>
            </p:txBody>
          </p:sp>
          <p:sp>
            <p:nvSpPr>
              <p:cNvPr id="89" name="Round Same Side Corner Rectangle 88">
                <a:extLst>
                  <a:ext uri="{FF2B5EF4-FFF2-40B4-BE49-F238E27FC236}">
                    <a16:creationId xmlns:a16="http://schemas.microsoft.com/office/drawing/2014/main" id="{80102CE3-EE0E-B543-A221-F4C8D5ED0F5D}"/>
                  </a:ext>
                </a:extLst>
              </p:cNvPr>
              <p:cNvSpPr/>
              <p:nvPr/>
            </p:nvSpPr>
            <p:spPr>
              <a:xfrm>
                <a:off x="5229547" y="2434975"/>
                <a:ext cx="493159" cy="120207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Freeform 89">
                <a:extLst>
                  <a:ext uri="{FF2B5EF4-FFF2-40B4-BE49-F238E27FC236}">
                    <a16:creationId xmlns:a16="http://schemas.microsoft.com/office/drawing/2014/main" id="{E9116E26-F22B-8541-8207-EE638D8A9B66}"/>
                  </a:ext>
                </a:extLst>
              </p:cNvPr>
              <p:cNvSpPr/>
              <p:nvPr/>
            </p:nvSpPr>
            <p:spPr>
              <a:xfrm rot="19566991">
                <a:off x="3041412" y="2639365"/>
                <a:ext cx="2760682" cy="3072767"/>
              </a:xfrm>
              <a:custGeom>
                <a:avLst/>
                <a:gdLst>
                  <a:gd name="connsiteX0" fmla="*/ 537199 w 2760682"/>
                  <a:gd name="connsiteY0" fmla="*/ 51179 h 3072767"/>
                  <a:gd name="connsiteX1" fmla="*/ 669320 w 2760682"/>
                  <a:gd name="connsiteY1" fmla="*/ 299668 h 3072767"/>
                  <a:gd name="connsiteX2" fmla="*/ 669320 w 2760682"/>
                  <a:gd name="connsiteY2" fmla="*/ 671626 h 3072767"/>
                  <a:gd name="connsiteX3" fmla="*/ 790408 w 2760682"/>
                  <a:gd name="connsiteY3" fmla="*/ 491316 h 3072767"/>
                  <a:gd name="connsiteX4" fmla="*/ 2760682 w 2760682"/>
                  <a:gd name="connsiteY4" fmla="*/ 1814461 h 3072767"/>
                  <a:gd name="connsiteX5" fmla="*/ 2043173 w 2760682"/>
                  <a:gd name="connsiteY5" fmla="*/ 2882893 h 3072767"/>
                  <a:gd name="connsiteX6" fmla="*/ 1447859 w 2760682"/>
                  <a:gd name="connsiteY6" fmla="*/ 2999867 h 3072767"/>
                  <a:gd name="connsiteX7" fmla="*/ 189873 w 2760682"/>
                  <a:gd name="connsiteY7" fmla="*/ 2155061 h 3072767"/>
                  <a:gd name="connsiteX8" fmla="*/ 31934 w 2760682"/>
                  <a:gd name="connsiteY8" fmla="*/ 1636382 h 3072767"/>
                  <a:gd name="connsiteX9" fmla="*/ 54676 w 2760682"/>
                  <a:gd name="connsiteY9" fmla="*/ 1593838 h 3072767"/>
                  <a:gd name="connsiteX10" fmla="*/ 48260 w 2760682"/>
                  <a:gd name="connsiteY10" fmla="*/ 1573171 h 3072767"/>
                  <a:gd name="connsiteX11" fmla="*/ 42596 w 2760682"/>
                  <a:gd name="connsiteY11" fmla="*/ 1516983 h 3072767"/>
                  <a:gd name="connsiteX12" fmla="*/ 42596 w 2760682"/>
                  <a:gd name="connsiteY12" fmla="*/ 299668 h 3072767"/>
                  <a:gd name="connsiteX13" fmla="*/ 342264 w 2760682"/>
                  <a:gd name="connsiteY13" fmla="*/ 0 h 3072767"/>
                  <a:gd name="connsiteX14" fmla="*/ 369652 w 2760682"/>
                  <a:gd name="connsiteY14" fmla="*/ 0 h 3072767"/>
                  <a:gd name="connsiteX15" fmla="*/ 537199 w 2760682"/>
                  <a:gd name="connsiteY15" fmla="*/ 51179 h 3072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760682" h="3072767">
                    <a:moveTo>
                      <a:pt x="537199" y="51179"/>
                    </a:moveTo>
                    <a:cubicBezTo>
                      <a:pt x="616911" y="105031"/>
                      <a:pt x="669320" y="196229"/>
                      <a:pt x="669320" y="299668"/>
                    </a:cubicBezTo>
                    <a:lnTo>
                      <a:pt x="669320" y="671626"/>
                    </a:lnTo>
                    <a:lnTo>
                      <a:pt x="790408" y="491316"/>
                    </a:lnTo>
                    <a:lnTo>
                      <a:pt x="2760682" y="1814461"/>
                    </a:lnTo>
                    <a:lnTo>
                      <a:pt x="2043173" y="2882893"/>
                    </a:lnTo>
                    <a:cubicBezTo>
                      <a:pt x="1911083" y="3079586"/>
                      <a:pt x="1644552" y="3131957"/>
                      <a:pt x="1447859" y="2999867"/>
                    </a:cubicBezTo>
                    <a:lnTo>
                      <a:pt x="189873" y="2155061"/>
                    </a:lnTo>
                    <a:cubicBezTo>
                      <a:pt x="17767" y="2039483"/>
                      <a:pt x="-43843" y="1820972"/>
                      <a:pt x="31934" y="1636382"/>
                    </a:cubicBezTo>
                    <a:lnTo>
                      <a:pt x="54676" y="1593838"/>
                    </a:lnTo>
                    <a:lnTo>
                      <a:pt x="48260" y="1573171"/>
                    </a:lnTo>
                    <a:cubicBezTo>
                      <a:pt x="44546" y="1555021"/>
                      <a:pt x="42596" y="1536230"/>
                      <a:pt x="42596" y="1516983"/>
                    </a:cubicBezTo>
                    <a:lnTo>
                      <a:pt x="42596" y="299668"/>
                    </a:lnTo>
                    <a:cubicBezTo>
                      <a:pt x="42596" y="134166"/>
                      <a:pt x="176762" y="0"/>
                      <a:pt x="342264" y="0"/>
                    </a:cubicBezTo>
                    <a:lnTo>
                      <a:pt x="369652" y="0"/>
                    </a:lnTo>
                    <a:cubicBezTo>
                      <a:pt x="431715" y="0"/>
                      <a:pt x="489372" y="18867"/>
                      <a:pt x="537199" y="51179"/>
                    </a:cubicBezTo>
                    <a:close/>
                  </a:path>
                </a:pathLst>
              </a:cu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4" name="Flowchart: Process 7">
              <a:extLst>
                <a:ext uri="{FF2B5EF4-FFF2-40B4-BE49-F238E27FC236}">
                  <a16:creationId xmlns:a16="http://schemas.microsoft.com/office/drawing/2014/main" id="{79124170-7BAD-5641-9196-0254298286FE}"/>
                </a:ext>
              </a:extLst>
            </p:cNvPr>
            <p:cNvSpPr/>
            <p:nvPr/>
          </p:nvSpPr>
          <p:spPr>
            <a:xfrm>
              <a:off x="7532242" y="3405168"/>
              <a:ext cx="1532736" cy="1323506"/>
            </a:xfrm>
            <a:prstGeom prst="flowChartProcess">
              <a:avLst/>
            </a:prstGeom>
            <a:noFill/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CBF636D-633A-534D-BC5F-A46E54D663C7}"/>
                </a:ext>
              </a:extLst>
            </p:cNvPr>
            <p:cNvSpPr txBox="1"/>
            <p:nvPr/>
          </p:nvSpPr>
          <p:spPr>
            <a:xfrm>
              <a:off x="7529289" y="4466837"/>
              <a:ext cx="1535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Right Hand Palm</a:t>
              </a:r>
            </a:p>
          </p:txBody>
        </p:sp>
      </p:grpSp>
      <p:sp>
        <p:nvSpPr>
          <p:cNvPr id="91" name="Round Same Side Corner Rectangle 90">
            <a:extLst>
              <a:ext uri="{FF2B5EF4-FFF2-40B4-BE49-F238E27FC236}">
                <a16:creationId xmlns:a16="http://schemas.microsoft.com/office/drawing/2014/main" id="{10572B50-F9D9-D94B-8575-8424696D5618}"/>
              </a:ext>
            </a:extLst>
          </p:cNvPr>
          <p:cNvSpPr/>
          <p:nvPr/>
        </p:nvSpPr>
        <p:spPr>
          <a:xfrm>
            <a:off x="4259779" y="2187161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lowchart: Process 206">
            <a:extLst>
              <a:ext uri="{FF2B5EF4-FFF2-40B4-BE49-F238E27FC236}">
                <a16:creationId xmlns:a16="http://schemas.microsoft.com/office/drawing/2014/main" id="{B4BC2412-F951-1D46-926B-911071DFB55A}"/>
              </a:ext>
            </a:extLst>
          </p:cNvPr>
          <p:cNvSpPr/>
          <p:nvPr/>
        </p:nvSpPr>
        <p:spPr>
          <a:xfrm>
            <a:off x="5452352" y="2061191"/>
            <a:ext cx="1567810" cy="1323506"/>
          </a:xfrm>
          <a:prstGeom prst="flowChartProcess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D71AB6D-120F-AF4C-A72E-DEF53CB6A842}"/>
              </a:ext>
            </a:extLst>
          </p:cNvPr>
          <p:cNvSpPr txBox="1"/>
          <p:nvPr/>
        </p:nvSpPr>
        <p:spPr>
          <a:xfrm>
            <a:off x="5186191" y="3118967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Left Eye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9A452B8-D496-F54C-9D58-474F2F507CC0}"/>
              </a:ext>
            </a:extLst>
          </p:cNvPr>
          <p:cNvGrpSpPr/>
          <p:nvPr/>
        </p:nvGrpSpPr>
        <p:grpSpPr>
          <a:xfrm>
            <a:off x="5599474" y="2356361"/>
            <a:ext cx="1233663" cy="560996"/>
            <a:chOff x="4913896" y="2373330"/>
            <a:chExt cx="3199838" cy="1428108"/>
          </a:xfrm>
        </p:grpSpPr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DEC7CE5A-3FF6-5049-BF50-E2ABA43B905C}"/>
                </a:ext>
              </a:extLst>
            </p:cNvPr>
            <p:cNvSpPr/>
            <p:nvPr/>
          </p:nvSpPr>
          <p:spPr>
            <a:xfrm>
              <a:off x="4913896" y="2373330"/>
              <a:ext cx="3199838" cy="1428108"/>
            </a:xfrm>
            <a:custGeom>
              <a:avLst/>
              <a:gdLst>
                <a:gd name="connsiteX0" fmla="*/ 1599919 w 3199838"/>
                <a:gd name="connsiteY0" fmla="*/ 0 h 1428108"/>
                <a:gd name="connsiteX1" fmla="*/ 3133428 w 3199838"/>
                <a:gd name="connsiteY1" fmla="*/ 629640 h 1428108"/>
                <a:gd name="connsiteX2" fmla="*/ 3199838 w 3199838"/>
                <a:gd name="connsiteY2" fmla="*/ 714053 h 1428108"/>
                <a:gd name="connsiteX3" fmla="*/ 3133427 w 3199838"/>
                <a:gd name="connsiteY3" fmla="*/ 798469 h 1428108"/>
                <a:gd name="connsiteX4" fmla="*/ 1599918 w 3199838"/>
                <a:gd name="connsiteY4" fmla="*/ 1428108 h 1428108"/>
                <a:gd name="connsiteX5" fmla="*/ 66409 w 3199838"/>
                <a:gd name="connsiteY5" fmla="*/ 798469 h 1428108"/>
                <a:gd name="connsiteX6" fmla="*/ 0 w 3199838"/>
                <a:gd name="connsiteY6" fmla="*/ 714055 h 1428108"/>
                <a:gd name="connsiteX7" fmla="*/ 66410 w 3199838"/>
                <a:gd name="connsiteY7" fmla="*/ 629640 h 1428108"/>
                <a:gd name="connsiteX8" fmla="*/ 1599919 w 3199838"/>
                <a:gd name="connsiteY8" fmla="*/ 0 h 142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9838" h="1428108">
                  <a:moveTo>
                    <a:pt x="1599919" y="0"/>
                  </a:moveTo>
                  <a:cubicBezTo>
                    <a:pt x="2238274" y="0"/>
                    <a:pt x="2801087" y="249760"/>
                    <a:pt x="3133428" y="629640"/>
                  </a:cubicBezTo>
                  <a:lnTo>
                    <a:pt x="3199838" y="714053"/>
                  </a:lnTo>
                  <a:lnTo>
                    <a:pt x="3133427" y="798469"/>
                  </a:lnTo>
                  <a:cubicBezTo>
                    <a:pt x="2801086" y="1178348"/>
                    <a:pt x="2238273" y="1428108"/>
                    <a:pt x="1599918" y="1428108"/>
                  </a:cubicBezTo>
                  <a:cubicBezTo>
                    <a:pt x="961564" y="1428108"/>
                    <a:pt x="398751" y="1178348"/>
                    <a:pt x="66409" y="798469"/>
                  </a:cubicBezTo>
                  <a:lnTo>
                    <a:pt x="0" y="714055"/>
                  </a:lnTo>
                  <a:lnTo>
                    <a:pt x="66410" y="629640"/>
                  </a:lnTo>
                  <a:cubicBezTo>
                    <a:pt x="398752" y="249760"/>
                    <a:pt x="961565" y="0"/>
                    <a:pt x="1599919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453F8AF1-1A88-344D-8BF7-4DA94A01FE25}"/>
                </a:ext>
              </a:extLst>
            </p:cNvPr>
            <p:cNvSpPr/>
            <p:nvPr/>
          </p:nvSpPr>
          <p:spPr>
            <a:xfrm>
              <a:off x="6056615" y="2630184"/>
              <a:ext cx="914400" cy="9144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708EF76D-F877-A94C-BBDA-24CDBDFDA15D}"/>
              </a:ext>
            </a:extLst>
          </p:cNvPr>
          <p:cNvSpPr txBox="1"/>
          <p:nvPr/>
        </p:nvSpPr>
        <p:spPr>
          <a:xfrm>
            <a:off x="7530771" y="3127282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Right Eye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2D756D81-2A4E-0848-8F0A-2EC3E9819920}"/>
              </a:ext>
            </a:extLst>
          </p:cNvPr>
          <p:cNvGrpSpPr/>
          <p:nvPr/>
        </p:nvGrpSpPr>
        <p:grpSpPr>
          <a:xfrm>
            <a:off x="7619985" y="2364676"/>
            <a:ext cx="1233663" cy="560996"/>
            <a:chOff x="4913896" y="2373330"/>
            <a:chExt cx="3199838" cy="1428108"/>
          </a:xfrm>
        </p:grpSpPr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2BEC2304-25C6-5D4B-A97D-02C900B6685E}"/>
                </a:ext>
              </a:extLst>
            </p:cNvPr>
            <p:cNvSpPr/>
            <p:nvPr/>
          </p:nvSpPr>
          <p:spPr>
            <a:xfrm>
              <a:off x="4913896" y="2373330"/>
              <a:ext cx="3199838" cy="1428108"/>
            </a:xfrm>
            <a:custGeom>
              <a:avLst/>
              <a:gdLst>
                <a:gd name="connsiteX0" fmla="*/ 1599919 w 3199838"/>
                <a:gd name="connsiteY0" fmla="*/ 0 h 1428108"/>
                <a:gd name="connsiteX1" fmla="*/ 3133428 w 3199838"/>
                <a:gd name="connsiteY1" fmla="*/ 629640 h 1428108"/>
                <a:gd name="connsiteX2" fmla="*/ 3199838 w 3199838"/>
                <a:gd name="connsiteY2" fmla="*/ 714053 h 1428108"/>
                <a:gd name="connsiteX3" fmla="*/ 3133427 w 3199838"/>
                <a:gd name="connsiteY3" fmla="*/ 798469 h 1428108"/>
                <a:gd name="connsiteX4" fmla="*/ 1599918 w 3199838"/>
                <a:gd name="connsiteY4" fmla="*/ 1428108 h 1428108"/>
                <a:gd name="connsiteX5" fmla="*/ 66409 w 3199838"/>
                <a:gd name="connsiteY5" fmla="*/ 798469 h 1428108"/>
                <a:gd name="connsiteX6" fmla="*/ 0 w 3199838"/>
                <a:gd name="connsiteY6" fmla="*/ 714055 h 1428108"/>
                <a:gd name="connsiteX7" fmla="*/ 66410 w 3199838"/>
                <a:gd name="connsiteY7" fmla="*/ 629640 h 1428108"/>
                <a:gd name="connsiteX8" fmla="*/ 1599919 w 3199838"/>
                <a:gd name="connsiteY8" fmla="*/ 0 h 142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9838" h="1428108">
                  <a:moveTo>
                    <a:pt x="1599919" y="0"/>
                  </a:moveTo>
                  <a:cubicBezTo>
                    <a:pt x="2238274" y="0"/>
                    <a:pt x="2801087" y="249760"/>
                    <a:pt x="3133428" y="629640"/>
                  </a:cubicBezTo>
                  <a:lnTo>
                    <a:pt x="3199838" y="714053"/>
                  </a:lnTo>
                  <a:lnTo>
                    <a:pt x="3133427" y="798469"/>
                  </a:lnTo>
                  <a:cubicBezTo>
                    <a:pt x="2801086" y="1178348"/>
                    <a:pt x="2238273" y="1428108"/>
                    <a:pt x="1599918" y="1428108"/>
                  </a:cubicBezTo>
                  <a:cubicBezTo>
                    <a:pt x="961564" y="1428108"/>
                    <a:pt x="398751" y="1178348"/>
                    <a:pt x="66409" y="798469"/>
                  </a:cubicBezTo>
                  <a:lnTo>
                    <a:pt x="0" y="714055"/>
                  </a:lnTo>
                  <a:lnTo>
                    <a:pt x="66410" y="629640"/>
                  </a:lnTo>
                  <a:cubicBezTo>
                    <a:pt x="398752" y="249760"/>
                    <a:pt x="961565" y="0"/>
                    <a:pt x="1599919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AC6ADFCE-ADCE-F244-BFC0-B3594B07DDC1}"/>
                </a:ext>
              </a:extLst>
            </p:cNvPr>
            <p:cNvSpPr/>
            <p:nvPr/>
          </p:nvSpPr>
          <p:spPr>
            <a:xfrm>
              <a:off x="6056615" y="2630184"/>
              <a:ext cx="914400" cy="9144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" name="Flowchart: Process 188">
            <a:extLst>
              <a:ext uri="{FF2B5EF4-FFF2-40B4-BE49-F238E27FC236}">
                <a16:creationId xmlns:a16="http://schemas.microsoft.com/office/drawing/2014/main" id="{7EE2531D-020C-B74F-8A14-0BD65ED62B53}"/>
              </a:ext>
            </a:extLst>
          </p:cNvPr>
          <p:cNvSpPr/>
          <p:nvPr/>
        </p:nvSpPr>
        <p:spPr>
          <a:xfrm>
            <a:off x="7491210" y="2068849"/>
            <a:ext cx="1536380" cy="1323506"/>
          </a:xfrm>
          <a:prstGeom prst="flowChartProcess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ADEB26D-5A42-6B43-8A6A-58AC2CEAFC3D}"/>
              </a:ext>
            </a:extLst>
          </p:cNvPr>
          <p:cNvSpPr txBox="1"/>
          <p:nvPr/>
        </p:nvSpPr>
        <p:spPr>
          <a:xfrm>
            <a:off x="1409840" y="166636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Exception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2E527EF-C6A6-E143-B057-24728592B0EC}"/>
              </a:ext>
            </a:extLst>
          </p:cNvPr>
          <p:cNvSpPr txBox="1"/>
          <p:nvPr/>
        </p:nvSpPr>
        <p:spPr>
          <a:xfrm>
            <a:off x="9875732" y="6585528"/>
            <a:ext cx="3237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826804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5BC23215-A5A9-914E-8656-56D7CAF17C63}"/>
              </a:ext>
            </a:extLst>
          </p:cNvPr>
          <p:cNvSpPr/>
          <p:nvPr/>
        </p:nvSpPr>
        <p:spPr>
          <a:xfrm>
            <a:off x="1068522" y="1233748"/>
            <a:ext cx="8790707" cy="438186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867022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Isosceles Triangle 88">
            <a:extLst>
              <a:ext uri="{FF2B5EF4-FFF2-40B4-BE49-F238E27FC236}">
                <a16:creationId xmlns:a16="http://schemas.microsoft.com/office/drawing/2014/main" id="{7C419DE1-ADD8-BD45-9B98-88F0B9DF14B2}"/>
              </a:ext>
            </a:extLst>
          </p:cNvPr>
          <p:cNvSpPr/>
          <p:nvPr/>
        </p:nvSpPr>
        <p:spPr>
          <a:xfrm rot="10800000">
            <a:off x="9661441" y="99532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386149-1573-A249-BDD3-A54340DBBD01}"/>
              </a:ext>
            </a:extLst>
          </p:cNvPr>
          <p:cNvSpPr txBox="1"/>
          <p:nvPr/>
        </p:nvSpPr>
        <p:spPr>
          <a:xfrm>
            <a:off x="1409840" y="88732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Demographic Details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23F7B4E-543F-D443-A00E-F35AD7C2861E}"/>
              </a:ext>
            </a:extLst>
          </p:cNvPr>
          <p:cNvSpPr txBox="1"/>
          <p:nvPr/>
        </p:nvSpPr>
        <p:spPr>
          <a:xfrm>
            <a:off x="9290946" y="5294925"/>
            <a:ext cx="483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Next</a:t>
            </a:r>
          </a:p>
        </p:txBody>
      </p:sp>
      <p:sp>
        <p:nvSpPr>
          <p:cNvPr id="135" name="Isosceles Triangle 88">
            <a:extLst>
              <a:ext uri="{FF2B5EF4-FFF2-40B4-BE49-F238E27FC236}">
                <a16:creationId xmlns:a16="http://schemas.microsoft.com/office/drawing/2014/main" id="{6B6FB134-453F-F546-8A26-82C0EE9E38B5}"/>
              </a:ext>
            </a:extLst>
          </p:cNvPr>
          <p:cNvSpPr/>
          <p:nvPr/>
        </p:nvSpPr>
        <p:spPr>
          <a:xfrm>
            <a:off x="9661441" y="138034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07391B9-2CB9-194C-AA88-C7873B097673}"/>
              </a:ext>
            </a:extLst>
          </p:cNvPr>
          <p:cNvSpPr txBox="1"/>
          <p:nvPr/>
        </p:nvSpPr>
        <p:spPr>
          <a:xfrm>
            <a:off x="1409840" y="1292797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Applicant Biometrics</a:t>
            </a:r>
          </a:p>
        </p:txBody>
      </p: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5F0FB54D-F250-F647-8256-172953CC2CDF}"/>
              </a:ext>
            </a:extLst>
          </p:cNvPr>
          <p:cNvGrpSpPr/>
          <p:nvPr/>
        </p:nvGrpSpPr>
        <p:grpSpPr>
          <a:xfrm>
            <a:off x="1984756" y="2368109"/>
            <a:ext cx="588242" cy="490876"/>
            <a:chOff x="3213327" y="1654140"/>
            <a:chExt cx="1330993" cy="1115375"/>
          </a:xfrm>
        </p:grpSpPr>
        <p:sp>
          <p:nvSpPr>
            <p:cNvPr id="288" name="Round Same Side Corner Rectangle 287">
              <a:extLst>
                <a:ext uri="{FF2B5EF4-FFF2-40B4-BE49-F238E27FC236}">
                  <a16:creationId xmlns:a16="http://schemas.microsoft.com/office/drawing/2014/main" id="{18EB6E09-2222-6345-9336-545C050112A9}"/>
                </a:ext>
              </a:extLst>
            </p:cNvPr>
            <p:cNvSpPr/>
            <p:nvPr/>
          </p:nvSpPr>
          <p:spPr>
            <a:xfrm>
              <a:off x="3493623" y="1862188"/>
              <a:ext cx="356211" cy="907327"/>
            </a:xfrm>
            <a:prstGeom prst="round2SameRect">
              <a:avLst>
                <a:gd name="adj1" fmla="val 47815"/>
                <a:gd name="adj2" fmla="val 3279"/>
              </a:avLst>
            </a:pr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Round Same Side Corner Rectangle 288">
              <a:extLst>
                <a:ext uri="{FF2B5EF4-FFF2-40B4-BE49-F238E27FC236}">
                  <a16:creationId xmlns:a16="http://schemas.microsoft.com/office/drawing/2014/main" id="{5EB96666-0BCA-3A43-A6F0-74426E82FBB9}"/>
                </a:ext>
              </a:extLst>
            </p:cNvPr>
            <p:cNvSpPr/>
            <p:nvPr/>
          </p:nvSpPr>
          <p:spPr>
            <a:xfrm>
              <a:off x="3833928" y="1654140"/>
              <a:ext cx="356211" cy="1115375"/>
            </a:xfrm>
            <a:prstGeom prst="round2SameRect">
              <a:avLst>
                <a:gd name="adj1" fmla="val 47815"/>
                <a:gd name="adj2" fmla="val 3279"/>
              </a:avLst>
            </a:pr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Round Same Side Corner Rectangle 289">
              <a:extLst>
                <a:ext uri="{FF2B5EF4-FFF2-40B4-BE49-F238E27FC236}">
                  <a16:creationId xmlns:a16="http://schemas.microsoft.com/office/drawing/2014/main" id="{6B8B0E20-3368-6C4A-9FAC-09B21ED35B3E}"/>
                </a:ext>
              </a:extLst>
            </p:cNvPr>
            <p:cNvSpPr/>
            <p:nvPr/>
          </p:nvSpPr>
          <p:spPr>
            <a:xfrm>
              <a:off x="4190548" y="1856481"/>
              <a:ext cx="353772" cy="907327"/>
            </a:xfrm>
            <a:prstGeom prst="round2SameRect">
              <a:avLst>
                <a:gd name="adj1" fmla="val 47815"/>
                <a:gd name="adj2" fmla="val 3279"/>
              </a:avLst>
            </a:pr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ound Same Side Corner Rectangle 290">
              <a:extLst>
                <a:ext uri="{FF2B5EF4-FFF2-40B4-BE49-F238E27FC236}">
                  <a16:creationId xmlns:a16="http://schemas.microsoft.com/office/drawing/2014/main" id="{FA2A86F3-6159-094C-ADF5-28843AD7EB04}"/>
                </a:ext>
              </a:extLst>
            </p:cNvPr>
            <p:cNvSpPr/>
            <p:nvPr/>
          </p:nvSpPr>
          <p:spPr>
            <a:xfrm>
              <a:off x="3213327" y="2093354"/>
              <a:ext cx="280296" cy="676161"/>
            </a:xfrm>
            <a:prstGeom prst="round2SameRect">
              <a:avLst>
                <a:gd name="adj1" fmla="val 47815"/>
                <a:gd name="adj2" fmla="val 3279"/>
              </a:avLst>
            </a:pr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6" name="Flowchart: Process 206">
            <a:extLst>
              <a:ext uri="{FF2B5EF4-FFF2-40B4-BE49-F238E27FC236}">
                <a16:creationId xmlns:a16="http://schemas.microsoft.com/office/drawing/2014/main" id="{E5EB75EC-BDC3-1848-923D-C2AFDE0C08C6}"/>
              </a:ext>
            </a:extLst>
          </p:cNvPr>
          <p:cNvSpPr/>
          <p:nvPr/>
        </p:nvSpPr>
        <p:spPr>
          <a:xfrm>
            <a:off x="1494450" y="2043550"/>
            <a:ext cx="1532736" cy="1323506"/>
          </a:xfrm>
          <a:prstGeom prst="flowChartProcess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34255403-6D33-3549-98F0-80E81D1AC111}"/>
              </a:ext>
            </a:extLst>
          </p:cNvPr>
          <p:cNvSpPr txBox="1"/>
          <p:nvPr/>
        </p:nvSpPr>
        <p:spPr>
          <a:xfrm>
            <a:off x="1491496" y="3099343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Left Hand Palm</a:t>
            </a:r>
          </a:p>
        </p:txBody>
      </p:sp>
      <p:sp>
        <p:nvSpPr>
          <p:cNvPr id="295" name="Flowchart: Process 7">
            <a:extLst>
              <a:ext uri="{FF2B5EF4-FFF2-40B4-BE49-F238E27FC236}">
                <a16:creationId xmlns:a16="http://schemas.microsoft.com/office/drawing/2014/main" id="{0445F81D-96E0-D04D-B38C-01F19A6345AE}"/>
              </a:ext>
            </a:extLst>
          </p:cNvPr>
          <p:cNvSpPr/>
          <p:nvPr/>
        </p:nvSpPr>
        <p:spPr>
          <a:xfrm>
            <a:off x="3832382" y="2048927"/>
            <a:ext cx="1532736" cy="1323506"/>
          </a:xfrm>
          <a:prstGeom prst="flowChartProcess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CEF992C7-3D26-494F-8254-E8386F21716B}"/>
              </a:ext>
            </a:extLst>
          </p:cNvPr>
          <p:cNvSpPr txBox="1"/>
          <p:nvPr/>
        </p:nvSpPr>
        <p:spPr>
          <a:xfrm>
            <a:off x="3829429" y="3110596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Right Hand Palm</a:t>
            </a:r>
          </a:p>
        </p:txBody>
      </p:sp>
      <p:sp>
        <p:nvSpPr>
          <p:cNvPr id="297" name="Round Same Side Corner Rectangle 296">
            <a:extLst>
              <a:ext uri="{FF2B5EF4-FFF2-40B4-BE49-F238E27FC236}">
                <a16:creationId xmlns:a16="http://schemas.microsoft.com/office/drawing/2014/main" id="{E5E376B7-5037-DC45-B7B9-107C001FA69F}"/>
              </a:ext>
            </a:extLst>
          </p:cNvPr>
          <p:cNvSpPr/>
          <p:nvPr/>
        </p:nvSpPr>
        <p:spPr>
          <a:xfrm>
            <a:off x="4309656" y="2456908"/>
            <a:ext cx="152682" cy="395903"/>
          </a:xfrm>
          <a:prstGeom prst="round2SameRect">
            <a:avLst>
              <a:gd name="adj1" fmla="val 47815"/>
              <a:gd name="adj2" fmla="val 3279"/>
            </a:avLst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Round Same Side Corner Rectangle 297">
            <a:extLst>
              <a:ext uri="{FF2B5EF4-FFF2-40B4-BE49-F238E27FC236}">
                <a16:creationId xmlns:a16="http://schemas.microsoft.com/office/drawing/2014/main" id="{A6720CBA-2BA3-2845-9A2A-623CDB86DECC}"/>
              </a:ext>
            </a:extLst>
          </p:cNvPr>
          <p:cNvSpPr/>
          <p:nvPr/>
        </p:nvSpPr>
        <p:spPr>
          <a:xfrm>
            <a:off x="4462338" y="2366127"/>
            <a:ext cx="152682" cy="486684"/>
          </a:xfrm>
          <a:prstGeom prst="round2SameRect">
            <a:avLst>
              <a:gd name="adj1" fmla="val 47815"/>
              <a:gd name="adj2" fmla="val 3279"/>
            </a:avLst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99" name="Round Same Side Corner Rectangle 298">
            <a:extLst>
              <a:ext uri="{FF2B5EF4-FFF2-40B4-BE49-F238E27FC236}">
                <a16:creationId xmlns:a16="http://schemas.microsoft.com/office/drawing/2014/main" id="{EB0D0E2C-7201-9440-ACAA-29DA1FB6D872}"/>
              </a:ext>
            </a:extLst>
          </p:cNvPr>
          <p:cNvSpPr/>
          <p:nvPr/>
        </p:nvSpPr>
        <p:spPr>
          <a:xfrm>
            <a:off x="4615019" y="2456908"/>
            <a:ext cx="152682" cy="395903"/>
          </a:xfrm>
          <a:prstGeom prst="round2SameRect">
            <a:avLst>
              <a:gd name="adj1" fmla="val 47815"/>
              <a:gd name="adj2" fmla="val 3279"/>
            </a:avLst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300" name="Round Same Side Corner Rectangle 299">
            <a:extLst>
              <a:ext uri="{FF2B5EF4-FFF2-40B4-BE49-F238E27FC236}">
                <a16:creationId xmlns:a16="http://schemas.microsoft.com/office/drawing/2014/main" id="{657A1F2D-F114-0548-A239-F6882F6F9FFB}"/>
              </a:ext>
            </a:extLst>
          </p:cNvPr>
          <p:cNvSpPr/>
          <p:nvPr/>
        </p:nvSpPr>
        <p:spPr>
          <a:xfrm>
            <a:off x="4767701" y="2557775"/>
            <a:ext cx="120143" cy="295036"/>
          </a:xfrm>
          <a:prstGeom prst="round2SameRect">
            <a:avLst>
              <a:gd name="adj1" fmla="val 47815"/>
              <a:gd name="adj2" fmla="val 3279"/>
            </a:avLst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Round Same Side Corner Rectangle 393">
            <a:extLst>
              <a:ext uri="{FF2B5EF4-FFF2-40B4-BE49-F238E27FC236}">
                <a16:creationId xmlns:a16="http://schemas.microsoft.com/office/drawing/2014/main" id="{D5EA36DE-A945-C244-8E29-ED45FB24FFED}"/>
              </a:ext>
            </a:extLst>
          </p:cNvPr>
          <p:cNvSpPr/>
          <p:nvPr/>
        </p:nvSpPr>
        <p:spPr>
          <a:xfrm>
            <a:off x="6795442" y="2344081"/>
            <a:ext cx="152682" cy="486684"/>
          </a:xfrm>
          <a:prstGeom prst="round2SameRect">
            <a:avLst>
              <a:gd name="adj1" fmla="val 47815"/>
              <a:gd name="adj2" fmla="val 3279"/>
            </a:avLst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302" name="Round Same Side Corner Rectangle 301">
            <a:extLst>
              <a:ext uri="{FF2B5EF4-FFF2-40B4-BE49-F238E27FC236}">
                <a16:creationId xmlns:a16="http://schemas.microsoft.com/office/drawing/2014/main" id="{7C71A231-CB3A-9349-A665-10B1C77044CB}"/>
              </a:ext>
            </a:extLst>
          </p:cNvPr>
          <p:cNvSpPr/>
          <p:nvPr/>
        </p:nvSpPr>
        <p:spPr>
          <a:xfrm>
            <a:off x="4463999" y="2358323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D534C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A9EAFDA6-43AC-674A-8340-BC5F488A3D33}"/>
              </a:ext>
            </a:extLst>
          </p:cNvPr>
          <p:cNvSpPr txBox="1"/>
          <p:nvPr/>
        </p:nvSpPr>
        <p:spPr>
          <a:xfrm>
            <a:off x="8309918" y="5294925"/>
            <a:ext cx="733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Previous</a:t>
            </a:r>
          </a:p>
        </p:txBody>
      </p:sp>
      <p:sp>
        <p:nvSpPr>
          <p:cNvPr id="384" name="Flowchart: Process 206">
            <a:extLst>
              <a:ext uri="{FF2B5EF4-FFF2-40B4-BE49-F238E27FC236}">
                <a16:creationId xmlns:a16="http://schemas.microsoft.com/office/drawing/2014/main" id="{6A4ED660-441A-E54B-896D-77D2F0F0898F}"/>
              </a:ext>
            </a:extLst>
          </p:cNvPr>
          <p:cNvSpPr/>
          <p:nvPr/>
        </p:nvSpPr>
        <p:spPr>
          <a:xfrm>
            <a:off x="6258088" y="2043550"/>
            <a:ext cx="1532736" cy="1323506"/>
          </a:xfrm>
          <a:prstGeom prst="flowChartProcess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44AAB29A-29C5-4D47-8841-48B713B4AB36}"/>
              </a:ext>
            </a:extLst>
          </p:cNvPr>
          <p:cNvSpPr txBox="1"/>
          <p:nvPr/>
        </p:nvSpPr>
        <p:spPr>
          <a:xfrm>
            <a:off x="6255134" y="3099343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Both Thumbs</a:t>
            </a:r>
          </a:p>
        </p:txBody>
      </p:sp>
      <p:sp>
        <p:nvSpPr>
          <p:cNvPr id="395" name="Round Same Side Corner Rectangle 394">
            <a:extLst>
              <a:ext uri="{FF2B5EF4-FFF2-40B4-BE49-F238E27FC236}">
                <a16:creationId xmlns:a16="http://schemas.microsoft.com/office/drawing/2014/main" id="{AB60A404-3E6E-7244-97C3-7BCB3CAE92B2}"/>
              </a:ext>
            </a:extLst>
          </p:cNvPr>
          <p:cNvSpPr/>
          <p:nvPr/>
        </p:nvSpPr>
        <p:spPr>
          <a:xfrm>
            <a:off x="7060893" y="2344081"/>
            <a:ext cx="152682" cy="486684"/>
          </a:xfrm>
          <a:prstGeom prst="round2SameRect">
            <a:avLst>
              <a:gd name="adj1" fmla="val 47815"/>
              <a:gd name="adj2" fmla="val 3279"/>
            </a:avLst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0E0CE0-379F-8E47-817F-2F558FFA87A2}"/>
              </a:ext>
            </a:extLst>
          </p:cNvPr>
          <p:cNvSpPr txBox="1"/>
          <p:nvPr/>
        </p:nvSpPr>
        <p:spPr>
          <a:xfrm>
            <a:off x="4275470" y="2237226"/>
            <a:ext cx="165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A6C9CC9A-E2BF-F64B-BF54-FF3F19036FE6}"/>
              </a:ext>
            </a:extLst>
          </p:cNvPr>
          <p:cNvSpPr txBox="1"/>
          <p:nvPr/>
        </p:nvSpPr>
        <p:spPr>
          <a:xfrm>
            <a:off x="4573228" y="2264011"/>
            <a:ext cx="165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609B3167-833E-314F-9207-0EDAAFECC086}"/>
              </a:ext>
            </a:extLst>
          </p:cNvPr>
          <p:cNvSpPr txBox="1"/>
          <p:nvPr/>
        </p:nvSpPr>
        <p:spPr>
          <a:xfrm>
            <a:off x="4725628" y="2339410"/>
            <a:ext cx="165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412" name="TextBox 411">
            <a:extLst>
              <a:ext uri="{FF2B5EF4-FFF2-40B4-BE49-F238E27FC236}">
                <a16:creationId xmlns:a16="http://schemas.microsoft.com/office/drawing/2014/main" id="{9277FF4B-B9A0-9544-9D41-FBBECF603E59}"/>
              </a:ext>
            </a:extLst>
          </p:cNvPr>
          <p:cNvSpPr txBox="1"/>
          <p:nvPr/>
        </p:nvSpPr>
        <p:spPr>
          <a:xfrm>
            <a:off x="1927598" y="2340228"/>
            <a:ext cx="165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413" name="TextBox 412">
            <a:extLst>
              <a:ext uri="{FF2B5EF4-FFF2-40B4-BE49-F238E27FC236}">
                <a16:creationId xmlns:a16="http://schemas.microsoft.com/office/drawing/2014/main" id="{07A0534E-70BC-9B42-BA9B-3FFAB54D39A4}"/>
              </a:ext>
            </a:extLst>
          </p:cNvPr>
          <p:cNvSpPr txBox="1"/>
          <p:nvPr/>
        </p:nvSpPr>
        <p:spPr>
          <a:xfrm>
            <a:off x="2079260" y="2253815"/>
            <a:ext cx="165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414" name="TextBox 413">
            <a:extLst>
              <a:ext uri="{FF2B5EF4-FFF2-40B4-BE49-F238E27FC236}">
                <a16:creationId xmlns:a16="http://schemas.microsoft.com/office/drawing/2014/main" id="{CE249289-F244-2D41-8C86-90E6C6F0FC17}"/>
              </a:ext>
            </a:extLst>
          </p:cNvPr>
          <p:cNvSpPr txBox="1"/>
          <p:nvPr/>
        </p:nvSpPr>
        <p:spPr>
          <a:xfrm>
            <a:off x="2231458" y="2172794"/>
            <a:ext cx="165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64BA918F-5741-8042-896B-71B93707D381}"/>
              </a:ext>
            </a:extLst>
          </p:cNvPr>
          <p:cNvSpPr txBox="1"/>
          <p:nvPr/>
        </p:nvSpPr>
        <p:spPr>
          <a:xfrm>
            <a:off x="2375090" y="2242144"/>
            <a:ext cx="165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416" name="TextBox 415">
            <a:extLst>
              <a:ext uri="{FF2B5EF4-FFF2-40B4-BE49-F238E27FC236}">
                <a16:creationId xmlns:a16="http://schemas.microsoft.com/office/drawing/2014/main" id="{670F2807-BEFA-6543-B7F4-EF89C6254E0E}"/>
              </a:ext>
            </a:extLst>
          </p:cNvPr>
          <p:cNvSpPr txBox="1"/>
          <p:nvPr/>
        </p:nvSpPr>
        <p:spPr>
          <a:xfrm>
            <a:off x="6768844" y="2140414"/>
            <a:ext cx="165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417" name="TextBox 416">
            <a:extLst>
              <a:ext uri="{FF2B5EF4-FFF2-40B4-BE49-F238E27FC236}">
                <a16:creationId xmlns:a16="http://schemas.microsoft.com/office/drawing/2014/main" id="{04AAB862-AE62-1543-9A9F-7D0B95857889}"/>
              </a:ext>
            </a:extLst>
          </p:cNvPr>
          <p:cNvSpPr txBox="1"/>
          <p:nvPr/>
        </p:nvSpPr>
        <p:spPr>
          <a:xfrm>
            <a:off x="7027122" y="2138809"/>
            <a:ext cx="165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7FF8D74F-4109-214E-A773-6AB0691B94E9}"/>
              </a:ext>
            </a:extLst>
          </p:cNvPr>
          <p:cNvGrpSpPr/>
          <p:nvPr/>
        </p:nvGrpSpPr>
        <p:grpSpPr>
          <a:xfrm>
            <a:off x="3405581" y="139575"/>
            <a:ext cx="4244081" cy="662198"/>
            <a:chOff x="3241954" y="139575"/>
            <a:chExt cx="4244081" cy="662198"/>
          </a:xfrm>
        </p:grpSpPr>
        <p:sp>
          <p:nvSpPr>
            <p:cNvPr id="420" name="Oval 419">
              <a:extLst>
                <a:ext uri="{FF2B5EF4-FFF2-40B4-BE49-F238E27FC236}">
                  <a16:creationId xmlns:a16="http://schemas.microsoft.com/office/drawing/2014/main" id="{FE0586D4-1B92-7345-ACEC-4CE6EA4D53D5}"/>
                </a:ext>
              </a:extLst>
            </p:cNvPr>
            <p:cNvSpPr/>
            <p:nvPr/>
          </p:nvSpPr>
          <p:spPr>
            <a:xfrm>
              <a:off x="5039111" y="148510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6033CACB-397C-DF4D-AE2F-BC7E5E5301E2}"/>
                </a:ext>
              </a:extLst>
            </p:cNvPr>
            <p:cNvCxnSpPr>
              <a:cxnSpLocks/>
            </p:cNvCxnSpPr>
            <p:nvPr/>
          </p:nvCxnSpPr>
          <p:spPr>
            <a:xfrm>
              <a:off x="3987911" y="346203"/>
              <a:ext cx="1051196" cy="1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6E020C11-32D2-BC47-8B40-5FAD2B47DB3B}"/>
                </a:ext>
              </a:extLst>
            </p:cNvPr>
            <p:cNvCxnSpPr>
              <a:cxnSpLocks/>
            </p:cNvCxnSpPr>
            <p:nvPr/>
          </p:nvCxnSpPr>
          <p:spPr>
            <a:xfrm>
              <a:off x="5423992" y="348030"/>
              <a:ext cx="1190123" cy="3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3" name="Oval 422">
              <a:extLst>
                <a:ext uri="{FF2B5EF4-FFF2-40B4-BE49-F238E27FC236}">
                  <a16:creationId xmlns:a16="http://schemas.microsoft.com/office/drawing/2014/main" id="{83012A42-2E24-C049-B1A2-7420AD58C366}"/>
                </a:ext>
              </a:extLst>
            </p:cNvPr>
            <p:cNvSpPr/>
            <p:nvPr/>
          </p:nvSpPr>
          <p:spPr>
            <a:xfrm>
              <a:off x="3603034" y="146679"/>
              <a:ext cx="384881" cy="37133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424" name="Vertical Scroll 423">
              <a:extLst>
                <a:ext uri="{FF2B5EF4-FFF2-40B4-BE49-F238E27FC236}">
                  <a16:creationId xmlns:a16="http://schemas.microsoft.com/office/drawing/2014/main" id="{85D78FA1-2B4D-BE4A-AA55-A7EA524347B0}"/>
                </a:ext>
              </a:extLst>
            </p:cNvPr>
            <p:cNvSpPr/>
            <p:nvPr/>
          </p:nvSpPr>
          <p:spPr>
            <a:xfrm>
              <a:off x="3713355" y="254431"/>
              <a:ext cx="142988" cy="167878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425" name="Group 424">
              <a:extLst>
                <a:ext uri="{FF2B5EF4-FFF2-40B4-BE49-F238E27FC236}">
                  <a16:creationId xmlns:a16="http://schemas.microsoft.com/office/drawing/2014/main" id="{5B16590E-0297-D643-9195-8C9F08024028}"/>
                </a:ext>
              </a:extLst>
            </p:cNvPr>
            <p:cNvGrpSpPr/>
            <p:nvPr/>
          </p:nvGrpSpPr>
          <p:grpSpPr>
            <a:xfrm>
              <a:off x="3603026" y="143515"/>
              <a:ext cx="384881" cy="371330"/>
              <a:chOff x="4367391" y="2584867"/>
              <a:chExt cx="384881" cy="371330"/>
            </a:xfrm>
          </p:grpSpPr>
          <p:sp>
            <p:nvSpPr>
              <p:cNvPr id="434" name="Oval 433">
                <a:extLst>
                  <a:ext uri="{FF2B5EF4-FFF2-40B4-BE49-F238E27FC236}">
                    <a16:creationId xmlns:a16="http://schemas.microsoft.com/office/drawing/2014/main" id="{E3D4E28B-1A42-EA42-99DE-9A9A31384454}"/>
                  </a:ext>
                </a:extLst>
              </p:cNvPr>
              <p:cNvSpPr/>
              <p:nvPr/>
            </p:nvSpPr>
            <p:spPr>
              <a:xfrm>
                <a:off x="4367391" y="2584867"/>
                <a:ext cx="384881" cy="37133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435" name="Vertical Scroll 434">
                <a:extLst>
                  <a:ext uri="{FF2B5EF4-FFF2-40B4-BE49-F238E27FC236}">
                    <a16:creationId xmlns:a16="http://schemas.microsoft.com/office/drawing/2014/main" id="{91DE579C-5090-5340-B9B6-3BACD92CF2DE}"/>
                  </a:ext>
                </a:extLst>
              </p:cNvPr>
              <p:cNvSpPr/>
              <p:nvPr/>
            </p:nvSpPr>
            <p:spPr>
              <a:xfrm>
                <a:off x="4477712" y="2692619"/>
                <a:ext cx="142988" cy="167878"/>
              </a:xfrm>
              <a:prstGeom prst="verticalScroll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</p:grpSp>
        <p:sp>
          <p:nvSpPr>
            <p:cNvPr id="426" name="TextBox 425">
              <a:extLst>
                <a:ext uri="{FF2B5EF4-FFF2-40B4-BE49-F238E27FC236}">
                  <a16:creationId xmlns:a16="http://schemas.microsoft.com/office/drawing/2014/main" id="{C9FBFEC9-E65E-EF4F-9116-DAC08C787B6A}"/>
                </a:ext>
              </a:extLst>
            </p:cNvPr>
            <p:cNvSpPr txBox="1"/>
            <p:nvPr/>
          </p:nvSpPr>
          <p:spPr>
            <a:xfrm>
              <a:off x="3241954" y="565827"/>
              <a:ext cx="12021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Demographic Details</a:t>
              </a:r>
            </a:p>
          </p:txBody>
        </p:sp>
        <p:sp>
          <p:nvSpPr>
            <p:cNvPr id="427" name="TextBox 426">
              <a:extLst>
                <a:ext uri="{FF2B5EF4-FFF2-40B4-BE49-F238E27FC236}">
                  <a16:creationId xmlns:a16="http://schemas.microsoft.com/office/drawing/2014/main" id="{5770BB73-CC4C-A64B-85AF-74CC6E7024A0}"/>
                </a:ext>
              </a:extLst>
            </p:cNvPr>
            <p:cNvSpPr txBox="1"/>
            <p:nvPr/>
          </p:nvSpPr>
          <p:spPr>
            <a:xfrm>
              <a:off x="4615956" y="567422"/>
              <a:ext cx="1217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Applicant Biometrics</a:t>
              </a:r>
            </a:p>
          </p:txBody>
        </p:sp>
        <p:grpSp>
          <p:nvGrpSpPr>
            <p:cNvPr id="428" name="Group 427">
              <a:extLst>
                <a:ext uri="{FF2B5EF4-FFF2-40B4-BE49-F238E27FC236}">
                  <a16:creationId xmlns:a16="http://schemas.microsoft.com/office/drawing/2014/main" id="{B6F86DC2-65F8-FB44-BA37-B909CECEC36C}"/>
                </a:ext>
              </a:extLst>
            </p:cNvPr>
            <p:cNvGrpSpPr/>
            <p:nvPr/>
          </p:nvGrpSpPr>
          <p:grpSpPr>
            <a:xfrm>
              <a:off x="6153609" y="139575"/>
              <a:ext cx="1332426" cy="662198"/>
              <a:chOff x="6941461" y="139575"/>
              <a:chExt cx="1332426" cy="662198"/>
            </a:xfrm>
          </p:grpSpPr>
          <p:sp>
            <p:nvSpPr>
              <p:cNvPr id="431" name="Oval 430">
                <a:extLst>
                  <a:ext uri="{FF2B5EF4-FFF2-40B4-BE49-F238E27FC236}">
                    <a16:creationId xmlns:a16="http://schemas.microsoft.com/office/drawing/2014/main" id="{BAF9F999-CA44-8240-8AA7-A992941550A6}"/>
                  </a:ext>
                </a:extLst>
              </p:cNvPr>
              <p:cNvSpPr/>
              <p:nvPr/>
            </p:nvSpPr>
            <p:spPr>
              <a:xfrm>
                <a:off x="7413844" y="139575"/>
                <a:ext cx="384881" cy="3713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432" name="Action Button: Home 431">
                <a:hlinkClick r:id="" action="ppaction://hlinkshowjump?jump=firstslide" highlightClick="1"/>
                <a:extLst>
                  <a:ext uri="{FF2B5EF4-FFF2-40B4-BE49-F238E27FC236}">
                    <a16:creationId xmlns:a16="http://schemas.microsoft.com/office/drawing/2014/main" id="{968192A9-AB8D-9A47-8C68-27910A786098}"/>
                  </a:ext>
                </a:extLst>
              </p:cNvPr>
              <p:cNvSpPr/>
              <p:nvPr/>
            </p:nvSpPr>
            <p:spPr>
              <a:xfrm>
                <a:off x="7457818" y="220024"/>
                <a:ext cx="302526" cy="229650"/>
              </a:xfrm>
              <a:prstGeom prst="actionButtonHo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433" name="TextBox 432">
                <a:extLst>
                  <a:ext uri="{FF2B5EF4-FFF2-40B4-BE49-F238E27FC236}">
                    <a16:creationId xmlns:a16="http://schemas.microsoft.com/office/drawing/2014/main" id="{17B7AD71-EACD-9040-BE4E-42D4194EAEC2}"/>
                  </a:ext>
                </a:extLst>
              </p:cNvPr>
              <p:cNvSpPr txBox="1"/>
              <p:nvPr/>
            </p:nvSpPr>
            <p:spPr>
              <a:xfrm>
                <a:off x="6941461" y="570941"/>
                <a:ext cx="1332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/>
                  <a:t>Operator Authentication</a:t>
                </a:r>
                <a:endParaRPr lang="en-US" sz="900" dirty="0"/>
              </a:p>
            </p:txBody>
          </p:sp>
        </p:grpSp>
        <p:sp>
          <p:nvSpPr>
            <p:cNvPr id="429" name="Plus 428">
              <a:extLst>
                <a:ext uri="{FF2B5EF4-FFF2-40B4-BE49-F238E27FC236}">
                  <a16:creationId xmlns:a16="http://schemas.microsoft.com/office/drawing/2014/main" id="{445D1CE5-9DCA-224D-B1E8-D7BB2AEF11E8}"/>
                </a:ext>
              </a:extLst>
            </p:cNvPr>
            <p:cNvSpPr/>
            <p:nvPr/>
          </p:nvSpPr>
          <p:spPr>
            <a:xfrm>
              <a:off x="5125501" y="264131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chemeClr val="bg1"/>
                </a:solidFill>
              </a:endParaRPr>
            </a:p>
          </p:txBody>
        </p:sp>
        <p:sp>
          <p:nvSpPr>
            <p:cNvPr id="430" name="Plus 429">
              <a:extLst>
                <a:ext uri="{FF2B5EF4-FFF2-40B4-BE49-F238E27FC236}">
                  <a16:creationId xmlns:a16="http://schemas.microsoft.com/office/drawing/2014/main" id="{98EC1689-3379-D849-971D-F08B36AA77F8}"/>
                </a:ext>
              </a:extLst>
            </p:cNvPr>
            <p:cNvSpPr/>
            <p:nvPr/>
          </p:nvSpPr>
          <p:spPr>
            <a:xfrm>
              <a:off x="5119678" y="244405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F34B37E-46A1-3E47-9960-431819634339}"/>
              </a:ext>
            </a:extLst>
          </p:cNvPr>
          <p:cNvCxnSpPr>
            <a:cxnSpLocks/>
          </p:cNvCxnSpPr>
          <p:nvPr/>
        </p:nvCxnSpPr>
        <p:spPr>
          <a:xfrm>
            <a:off x="1173666" y="1593311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70">
            <a:extLst>
              <a:ext uri="{FF2B5EF4-FFF2-40B4-BE49-F238E27FC236}">
                <a16:creationId xmlns:a16="http://schemas.microsoft.com/office/drawing/2014/main" id="{E3064D8E-34C9-D241-A53F-AE49D39764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FFC91DBA-9F98-D34A-AD89-71755BCB21BB}"/>
              </a:ext>
            </a:extLst>
          </p:cNvPr>
          <p:cNvSpPr txBox="1"/>
          <p:nvPr/>
        </p:nvSpPr>
        <p:spPr>
          <a:xfrm>
            <a:off x="1116013" y="124170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New Registration</a:t>
            </a:r>
            <a:endParaRPr lang="en-US" sz="1200" dirty="0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A4985679-D803-384D-8C32-B3AEC18C7D9F}"/>
              </a:ext>
            </a:extLst>
          </p:cNvPr>
          <p:cNvSpPr/>
          <p:nvPr/>
        </p:nvSpPr>
        <p:spPr>
          <a:xfrm>
            <a:off x="1503416" y="4344098"/>
            <a:ext cx="705449" cy="22037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Scan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1D90DB5-8C59-5B4A-A428-50C7B33189A8}"/>
              </a:ext>
            </a:extLst>
          </p:cNvPr>
          <p:cNvSpPr txBox="1"/>
          <p:nvPr/>
        </p:nvSpPr>
        <p:spPr>
          <a:xfrm>
            <a:off x="1409840" y="166636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Fingerprint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22DD34D-5D35-F24B-A023-3E8E37B91572}"/>
              </a:ext>
            </a:extLst>
          </p:cNvPr>
          <p:cNvSpPr txBox="1"/>
          <p:nvPr/>
        </p:nvSpPr>
        <p:spPr>
          <a:xfrm>
            <a:off x="1380100" y="5268133"/>
            <a:ext cx="38226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FD534C"/>
                </a:solidFill>
              </a:rPr>
              <a:t>Right hand thumb failed the local duplicate check</a:t>
            </a:r>
            <a:endParaRPr lang="en-US" sz="1200" dirty="0">
              <a:solidFill>
                <a:srgbClr val="FD534C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36A763A-4683-F54A-BAA6-144AA53A0965}"/>
              </a:ext>
            </a:extLst>
          </p:cNvPr>
          <p:cNvSpPr txBox="1"/>
          <p:nvPr/>
        </p:nvSpPr>
        <p:spPr>
          <a:xfrm>
            <a:off x="1397026" y="3457837"/>
            <a:ext cx="17630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Quality %	  :   85%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02160FB-0C38-8642-B32E-05060D588D59}"/>
              </a:ext>
            </a:extLst>
          </p:cNvPr>
          <p:cNvSpPr txBox="1"/>
          <p:nvPr/>
        </p:nvSpPr>
        <p:spPr>
          <a:xfrm>
            <a:off x="1397026" y="3676700"/>
            <a:ext cx="17630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Threshold %	  :   80%</a:t>
            </a:r>
          </a:p>
        </p:txBody>
      </p:sp>
      <p:sp>
        <p:nvSpPr>
          <p:cNvPr id="68" name="Flowchart: Process 206">
            <a:extLst>
              <a:ext uri="{FF2B5EF4-FFF2-40B4-BE49-F238E27FC236}">
                <a16:creationId xmlns:a16="http://schemas.microsoft.com/office/drawing/2014/main" id="{E5EB75EC-BDC3-1848-923D-C2AFDE0C08C6}"/>
              </a:ext>
            </a:extLst>
          </p:cNvPr>
          <p:cNvSpPr/>
          <p:nvPr/>
        </p:nvSpPr>
        <p:spPr>
          <a:xfrm>
            <a:off x="1487943" y="2048927"/>
            <a:ext cx="1532736" cy="1323506"/>
          </a:xfrm>
          <a:prstGeom prst="flowChartProcess">
            <a:avLst/>
          </a:prstGeom>
          <a:solidFill>
            <a:schemeClr val="bg1">
              <a:lumMod val="65000"/>
              <a:alpha val="64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095440">
            <a:off x="1818518" y="2274403"/>
            <a:ext cx="871586" cy="871586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1EA00E13-C650-3442-B15E-2BF219FE304B}"/>
              </a:ext>
            </a:extLst>
          </p:cNvPr>
          <p:cNvSpPr txBox="1"/>
          <p:nvPr/>
        </p:nvSpPr>
        <p:spPr>
          <a:xfrm>
            <a:off x="1397026" y="3895361"/>
            <a:ext cx="17630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Retry count 	</a:t>
            </a:r>
            <a:r>
              <a:rPr lang="en-US" sz="1100" dirty="0"/>
              <a:t>:  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4429FE-DE42-4247-A13A-77E34CF2D4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101" y="3552955"/>
            <a:ext cx="89085" cy="89085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65ADB7F1-CF3C-8549-8B6E-253E8322DAC0}"/>
              </a:ext>
            </a:extLst>
          </p:cNvPr>
          <p:cNvSpPr txBox="1"/>
          <p:nvPr/>
        </p:nvSpPr>
        <p:spPr>
          <a:xfrm>
            <a:off x="3730091" y="3457837"/>
            <a:ext cx="17630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Quality %	  :   85%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510C1F6-130F-B24B-BB1A-92E630C0079C}"/>
              </a:ext>
            </a:extLst>
          </p:cNvPr>
          <p:cNvSpPr txBox="1"/>
          <p:nvPr/>
        </p:nvSpPr>
        <p:spPr>
          <a:xfrm>
            <a:off x="3730091" y="3676700"/>
            <a:ext cx="17630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Threshold %	  :   80%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BFB432E-65FE-5641-9742-DD45E09139DC}"/>
              </a:ext>
            </a:extLst>
          </p:cNvPr>
          <p:cNvSpPr txBox="1"/>
          <p:nvPr/>
        </p:nvSpPr>
        <p:spPr>
          <a:xfrm>
            <a:off x="3730091" y="3895361"/>
            <a:ext cx="17630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Retry count 	   </a:t>
            </a:r>
            <a:r>
              <a:rPr lang="en-US" sz="1100" dirty="0"/>
              <a:t>:   2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E1657CB8-C343-914C-8F3B-DE73906E58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166" y="3552955"/>
            <a:ext cx="89085" cy="89085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22A4DB14-0238-E542-9B49-CC21EA48089A}"/>
              </a:ext>
            </a:extLst>
          </p:cNvPr>
          <p:cNvSpPr txBox="1"/>
          <p:nvPr/>
        </p:nvSpPr>
        <p:spPr>
          <a:xfrm>
            <a:off x="6164008" y="3457837"/>
            <a:ext cx="17630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Quality %	  :   85%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BBB4428-F0EA-0044-B54E-E03B8D07D3B0}"/>
              </a:ext>
            </a:extLst>
          </p:cNvPr>
          <p:cNvSpPr txBox="1"/>
          <p:nvPr/>
        </p:nvSpPr>
        <p:spPr>
          <a:xfrm>
            <a:off x="6164008" y="3676700"/>
            <a:ext cx="15410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Threshold %	  :   80%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2BCE728-C206-2D4E-9980-DB6570E6C741}"/>
              </a:ext>
            </a:extLst>
          </p:cNvPr>
          <p:cNvSpPr txBox="1"/>
          <p:nvPr/>
        </p:nvSpPr>
        <p:spPr>
          <a:xfrm>
            <a:off x="6164008" y="3895361"/>
            <a:ext cx="17630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Retry count	</a:t>
            </a:r>
            <a:r>
              <a:rPr lang="en-US" sz="1100" dirty="0"/>
              <a:t>  :   2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895BD809-30F5-1E40-9315-9B4C559472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083" y="3552955"/>
            <a:ext cx="89085" cy="89085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7020FD2A-1D52-624E-B772-E1348E12E464}"/>
              </a:ext>
            </a:extLst>
          </p:cNvPr>
          <p:cNvSpPr txBox="1"/>
          <p:nvPr/>
        </p:nvSpPr>
        <p:spPr>
          <a:xfrm>
            <a:off x="9864845" y="6585528"/>
            <a:ext cx="436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107804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5BC23215-A5A9-914E-8656-56D7CAF17C63}"/>
              </a:ext>
            </a:extLst>
          </p:cNvPr>
          <p:cNvSpPr/>
          <p:nvPr/>
        </p:nvSpPr>
        <p:spPr>
          <a:xfrm>
            <a:off x="1068522" y="1243175"/>
            <a:ext cx="8790707" cy="438186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848734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Isosceles Triangle 88">
            <a:extLst>
              <a:ext uri="{FF2B5EF4-FFF2-40B4-BE49-F238E27FC236}">
                <a16:creationId xmlns:a16="http://schemas.microsoft.com/office/drawing/2014/main" id="{7C419DE1-ADD8-BD45-9B98-88F0B9DF14B2}"/>
              </a:ext>
            </a:extLst>
          </p:cNvPr>
          <p:cNvSpPr/>
          <p:nvPr/>
        </p:nvSpPr>
        <p:spPr>
          <a:xfrm rot="10800000">
            <a:off x="9661441" y="99532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386149-1573-A249-BDD3-A54340DBBD01}"/>
              </a:ext>
            </a:extLst>
          </p:cNvPr>
          <p:cNvSpPr txBox="1"/>
          <p:nvPr/>
        </p:nvSpPr>
        <p:spPr>
          <a:xfrm>
            <a:off x="1409840" y="88732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Demographic Details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23F7B4E-543F-D443-A00E-F35AD7C2861E}"/>
              </a:ext>
            </a:extLst>
          </p:cNvPr>
          <p:cNvSpPr txBox="1"/>
          <p:nvPr/>
        </p:nvSpPr>
        <p:spPr>
          <a:xfrm>
            <a:off x="9290946" y="5294925"/>
            <a:ext cx="483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Next</a:t>
            </a:r>
          </a:p>
        </p:txBody>
      </p:sp>
      <p:sp>
        <p:nvSpPr>
          <p:cNvPr id="135" name="Isosceles Triangle 88">
            <a:extLst>
              <a:ext uri="{FF2B5EF4-FFF2-40B4-BE49-F238E27FC236}">
                <a16:creationId xmlns:a16="http://schemas.microsoft.com/office/drawing/2014/main" id="{6B6FB134-453F-F546-8A26-82C0EE9E38B5}"/>
              </a:ext>
            </a:extLst>
          </p:cNvPr>
          <p:cNvSpPr/>
          <p:nvPr/>
        </p:nvSpPr>
        <p:spPr>
          <a:xfrm>
            <a:off x="9661441" y="138034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07391B9-2CB9-194C-AA88-C7873B097673}"/>
              </a:ext>
            </a:extLst>
          </p:cNvPr>
          <p:cNvSpPr txBox="1"/>
          <p:nvPr/>
        </p:nvSpPr>
        <p:spPr>
          <a:xfrm>
            <a:off x="1409840" y="1292797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Applicant Biometrics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A9EAFDA6-43AC-674A-8340-BC5F488A3D33}"/>
              </a:ext>
            </a:extLst>
          </p:cNvPr>
          <p:cNvSpPr txBox="1"/>
          <p:nvPr/>
        </p:nvSpPr>
        <p:spPr>
          <a:xfrm>
            <a:off x="8309918" y="5294925"/>
            <a:ext cx="733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Previous</a:t>
            </a:r>
          </a:p>
        </p:txBody>
      </p:sp>
      <p:sp>
        <p:nvSpPr>
          <p:cNvPr id="89" name="Flowchart: Process 206">
            <a:extLst>
              <a:ext uri="{FF2B5EF4-FFF2-40B4-BE49-F238E27FC236}">
                <a16:creationId xmlns:a16="http://schemas.microsoft.com/office/drawing/2014/main" id="{B92D672A-B533-7D4C-99F8-3ADD100E9EC3}"/>
              </a:ext>
            </a:extLst>
          </p:cNvPr>
          <p:cNvSpPr/>
          <p:nvPr/>
        </p:nvSpPr>
        <p:spPr>
          <a:xfrm>
            <a:off x="1503416" y="2068111"/>
            <a:ext cx="2141784" cy="1323506"/>
          </a:xfrm>
          <a:prstGeom prst="flowChartProcess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7B33B7F-50B1-9B41-B156-6A17123FD229}"/>
              </a:ext>
            </a:extLst>
          </p:cNvPr>
          <p:cNvSpPr txBox="1"/>
          <p:nvPr/>
        </p:nvSpPr>
        <p:spPr>
          <a:xfrm>
            <a:off x="1811229" y="3125887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Left Eye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16269F2-6F48-AA47-82B4-9B33DE131F0E}"/>
              </a:ext>
            </a:extLst>
          </p:cNvPr>
          <p:cNvGrpSpPr/>
          <p:nvPr/>
        </p:nvGrpSpPr>
        <p:grpSpPr>
          <a:xfrm>
            <a:off x="1962246" y="2363281"/>
            <a:ext cx="1233663" cy="560996"/>
            <a:chOff x="4913896" y="2373330"/>
            <a:chExt cx="3199838" cy="1428108"/>
          </a:xfrm>
        </p:grpSpPr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14793062-8DB1-D848-B747-720D573C2A51}"/>
                </a:ext>
              </a:extLst>
            </p:cNvPr>
            <p:cNvSpPr/>
            <p:nvPr/>
          </p:nvSpPr>
          <p:spPr>
            <a:xfrm>
              <a:off x="4913896" y="2373330"/>
              <a:ext cx="3199838" cy="1428108"/>
            </a:xfrm>
            <a:custGeom>
              <a:avLst/>
              <a:gdLst>
                <a:gd name="connsiteX0" fmla="*/ 1599919 w 3199838"/>
                <a:gd name="connsiteY0" fmla="*/ 0 h 1428108"/>
                <a:gd name="connsiteX1" fmla="*/ 3133428 w 3199838"/>
                <a:gd name="connsiteY1" fmla="*/ 629640 h 1428108"/>
                <a:gd name="connsiteX2" fmla="*/ 3199838 w 3199838"/>
                <a:gd name="connsiteY2" fmla="*/ 714053 h 1428108"/>
                <a:gd name="connsiteX3" fmla="*/ 3133427 w 3199838"/>
                <a:gd name="connsiteY3" fmla="*/ 798469 h 1428108"/>
                <a:gd name="connsiteX4" fmla="*/ 1599918 w 3199838"/>
                <a:gd name="connsiteY4" fmla="*/ 1428108 h 1428108"/>
                <a:gd name="connsiteX5" fmla="*/ 66409 w 3199838"/>
                <a:gd name="connsiteY5" fmla="*/ 798469 h 1428108"/>
                <a:gd name="connsiteX6" fmla="*/ 0 w 3199838"/>
                <a:gd name="connsiteY6" fmla="*/ 714055 h 1428108"/>
                <a:gd name="connsiteX7" fmla="*/ 66410 w 3199838"/>
                <a:gd name="connsiteY7" fmla="*/ 629640 h 1428108"/>
                <a:gd name="connsiteX8" fmla="*/ 1599919 w 3199838"/>
                <a:gd name="connsiteY8" fmla="*/ 0 h 142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9838" h="1428108">
                  <a:moveTo>
                    <a:pt x="1599919" y="0"/>
                  </a:moveTo>
                  <a:cubicBezTo>
                    <a:pt x="2238274" y="0"/>
                    <a:pt x="2801087" y="249760"/>
                    <a:pt x="3133428" y="629640"/>
                  </a:cubicBezTo>
                  <a:lnTo>
                    <a:pt x="3199838" y="714053"/>
                  </a:lnTo>
                  <a:lnTo>
                    <a:pt x="3133427" y="798469"/>
                  </a:lnTo>
                  <a:cubicBezTo>
                    <a:pt x="2801086" y="1178348"/>
                    <a:pt x="2238273" y="1428108"/>
                    <a:pt x="1599918" y="1428108"/>
                  </a:cubicBezTo>
                  <a:cubicBezTo>
                    <a:pt x="961564" y="1428108"/>
                    <a:pt x="398751" y="1178348"/>
                    <a:pt x="66409" y="798469"/>
                  </a:cubicBezTo>
                  <a:lnTo>
                    <a:pt x="0" y="714055"/>
                  </a:lnTo>
                  <a:lnTo>
                    <a:pt x="66410" y="629640"/>
                  </a:lnTo>
                  <a:cubicBezTo>
                    <a:pt x="398752" y="249760"/>
                    <a:pt x="961565" y="0"/>
                    <a:pt x="1599919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1C14B052-C3B1-4D43-BB25-7676880F3672}"/>
                </a:ext>
              </a:extLst>
            </p:cNvPr>
            <p:cNvSpPr/>
            <p:nvPr/>
          </p:nvSpPr>
          <p:spPr>
            <a:xfrm>
              <a:off x="6056615" y="2630184"/>
              <a:ext cx="914400" cy="9144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D1903703-1405-0A4B-B57D-99EA21D97E46}"/>
              </a:ext>
            </a:extLst>
          </p:cNvPr>
          <p:cNvSpPr txBox="1"/>
          <p:nvPr/>
        </p:nvSpPr>
        <p:spPr>
          <a:xfrm>
            <a:off x="4644120" y="3134202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Right Eye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C93B1D47-19B4-054C-90BB-98A7E64443CB}"/>
              </a:ext>
            </a:extLst>
          </p:cNvPr>
          <p:cNvGrpSpPr/>
          <p:nvPr/>
        </p:nvGrpSpPr>
        <p:grpSpPr>
          <a:xfrm>
            <a:off x="4795137" y="2371596"/>
            <a:ext cx="1233663" cy="560996"/>
            <a:chOff x="4913896" y="2373330"/>
            <a:chExt cx="3199838" cy="1428108"/>
          </a:xfrm>
        </p:grpSpPr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941CA6BC-1EB8-A148-AE61-92D647E82313}"/>
                </a:ext>
              </a:extLst>
            </p:cNvPr>
            <p:cNvSpPr/>
            <p:nvPr/>
          </p:nvSpPr>
          <p:spPr>
            <a:xfrm>
              <a:off x="4913896" y="2373330"/>
              <a:ext cx="3199838" cy="1428108"/>
            </a:xfrm>
            <a:custGeom>
              <a:avLst/>
              <a:gdLst>
                <a:gd name="connsiteX0" fmla="*/ 1599919 w 3199838"/>
                <a:gd name="connsiteY0" fmla="*/ 0 h 1428108"/>
                <a:gd name="connsiteX1" fmla="*/ 3133428 w 3199838"/>
                <a:gd name="connsiteY1" fmla="*/ 629640 h 1428108"/>
                <a:gd name="connsiteX2" fmla="*/ 3199838 w 3199838"/>
                <a:gd name="connsiteY2" fmla="*/ 714053 h 1428108"/>
                <a:gd name="connsiteX3" fmla="*/ 3133427 w 3199838"/>
                <a:gd name="connsiteY3" fmla="*/ 798469 h 1428108"/>
                <a:gd name="connsiteX4" fmla="*/ 1599918 w 3199838"/>
                <a:gd name="connsiteY4" fmla="*/ 1428108 h 1428108"/>
                <a:gd name="connsiteX5" fmla="*/ 66409 w 3199838"/>
                <a:gd name="connsiteY5" fmla="*/ 798469 h 1428108"/>
                <a:gd name="connsiteX6" fmla="*/ 0 w 3199838"/>
                <a:gd name="connsiteY6" fmla="*/ 714055 h 1428108"/>
                <a:gd name="connsiteX7" fmla="*/ 66410 w 3199838"/>
                <a:gd name="connsiteY7" fmla="*/ 629640 h 1428108"/>
                <a:gd name="connsiteX8" fmla="*/ 1599919 w 3199838"/>
                <a:gd name="connsiteY8" fmla="*/ 0 h 142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9838" h="1428108">
                  <a:moveTo>
                    <a:pt x="1599919" y="0"/>
                  </a:moveTo>
                  <a:cubicBezTo>
                    <a:pt x="2238274" y="0"/>
                    <a:pt x="2801087" y="249760"/>
                    <a:pt x="3133428" y="629640"/>
                  </a:cubicBezTo>
                  <a:lnTo>
                    <a:pt x="3199838" y="714053"/>
                  </a:lnTo>
                  <a:lnTo>
                    <a:pt x="3133427" y="798469"/>
                  </a:lnTo>
                  <a:cubicBezTo>
                    <a:pt x="2801086" y="1178348"/>
                    <a:pt x="2238273" y="1428108"/>
                    <a:pt x="1599918" y="1428108"/>
                  </a:cubicBezTo>
                  <a:cubicBezTo>
                    <a:pt x="961564" y="1428108"/>
                    <a:pt x="398751" y="1178348"/>
                    <a:pt x="66409" y="798469"/>
                  </a:cubicBezTo>
                  <a:lnTo>
                    <a:pt x="0" y="714055"/>
                  </a:lnTo>
                  <a:lnTo>
                    <a:pt x="66410" y="629640"/>
                  </a:lnTo>
                  <a:cubicBezTo>
                    <a:pt x="398752" y="249760"/>
                    <a:pt x="961565" y="0"/>
                    <a:pt x="1599919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C21DE079-DD05-3341-9C72-D76ED198BF12}"/>
                </a:ext>
              </a:extLst>
            </p:cNvPr>
            <p:cNvSpPr/>
            <p:nvPr/>
          </p:nvSpPr>
          <p:spPr>
            <a:xfrm>
              <a:off x="6056615" y="2630184"/>
              <a:ext cx="914400" cy="9144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2" name="Flowchart: Process 188">
            <a:extLst>
              <a:ext uri="{FF2B5EF4-FFF2-40B4-BE49-F238E27FC236}">
                <a16:creationId xmlns:a16="http://schemas.microsoft.com/office/drawing/2014/main" id="{6240E8C3-B192-114E-9F7C-3E88BA4527A8}"/>
              </a:ext>
            </a:extLst>
          </p:cNvPr>
          <p:cNvSpPr/>
          <p:nvPr/>
        </p:nvSpPr>
        <p:spPr>
          <a:xfrm>
            <a:off x="4336307" y="2076426"/>
            <a:ext cx="2141784" cy="1323506"/>
          </a:xfrm>
          <a:prstGeom prst="flowChartProcess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63BCCA8-0A0A-414F-8160-FA6C6A9D7088}"/>
              </a:ext>
            </a:extLst>
          </p:cNvPr>
          <p:cNvGrpSpPr/>
          <p:nvPr/>
        </p:nvGrpSpPr>
        <p:grpSpPr>
          <a:xfrm>
            <a:off x="3405581" y="139575"/>
            <a:ext cx="4244081" cy="662198"/>
            <a:chOff x="3241954" y="139575"/>
            <a:chExt cx="4244081" cy="662198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D9CCB31B-C3D7-E64B-8BF4-B121D47117AB}"/>
                </a:ext>
              </a:extLst>
            </p:cNvPr>
            <p:cNvSpPr/>
            <p:nvPr/>
          </p:nvSpPr>
          <p:spPr>
            <a:xfrm>
              <a:off x="5039111" y="148510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01D2B74-053E-6346-B815-31BBAC64FBD7}"/>
                </a:ext>
              </a:extLst>
            </p:cNvPr>
            <p:cNvCxnSpPr>
              <a:cxnSpLocks/>
            </p:cNvCxnSpPr>
            <p:nvPr/>
          </p:nvCxnSpPr>
          <p:spPr>
            <a:xfrm>
              <a:off x="3987911" y="346203"/>
              <a:ext cx="1051196" cy="1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869A676E-37EF-1248-8581-CF04FA5825A8}"/>
                </a:ext>
              </a:extLst>
            </p:cNvPr>
            <p:cNvCxnSpPr>
              <a:cxnSpLocks/>
            </p:cNvCxnSpPr>
            <p:nvPr/>
          </p:nvCxnSpPr>
          <p:spPr>
            <a:xfrm>
              <a:off x="5423992" y="348030"/>
              <a:ext cx="1190123" cy="3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62B3DBF-9D2A-3745-9971-2663676D4F5C}"/>
                </a:ext>
              </a:extLst>
            </p:cNvPr>
            <p:cNvSpPr/>
            <p:nvPr/>
          </p:nvSpPr>
          <p:spPr>
            <a:xfrm>
              <a:off x="3603034" y="146679"/>
              <a:ext cx="384881" cy="37133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121" name="Vertical Scroll 120">
              <a:extLst>
                <a:ext uri="{FF2B5EF4-FFF2-40B4-BE49-F238E27FC236}">
                  <a16:creationId xmlns:a16="http://schemas.microsoft.com/office/drawing/2014/main" id="{1C88F922-F1ED-CF48-A8D7-BEDECC970C72}"/>
                </a:ext>
              </a:extLst>
            </p:cNvPr>
            <p:cNvSpPr/>
            <p:nvPr/>
          </p:nvSpPr>
          <p:spPr>
            <a:xfrm>
              <a:off x="3713355" y="254431"/>
              <a:ext cx="142988" cy="167878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2222390F-7656-7D44-BB6E-8E35B076F7DD}"/>
                </a:ext>
              </a:extLst>
            </p:cNvPr>
            <p:cNvGrpSpPr/>
            <p:nvPr/>
          </p:nvGrpSpPr>
          <p:grpSpPr>
            <a:xfrm>
              <a:off x="3603026" y="143515"/>
              <a:ext cx="384881" cy="371330"/>
              <a:chOff x="4367391" y="2584867"/>
              <a:chExt cx="384881" cy="371330"/>
            </a:xfrm>
          </p:grpSpPr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4BEFBF20-19DB-D647-83F9-359381D7EE6F}"/>
                  </a:ext>
                </a:extLst>
              </p:cNvPr>
              <p:cNvSpPr/>
              <p:nvPr/>
            </p:nvSpPr>
            <p:spPr>
              <a:xfrm>
                <a:off x="4367391" y="2584867"/>
                <a:ext cx="384881" cy="37133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45" name="Vertical Scroll 144">
                <a:extLst>
                  <a:ext uri="{FF2B5EF4-FFF2-40B4-BE49-F238E27FC236}">
                    <a16:creationId xmlns:a16="http://schemas.microsoft.com/office/drawing/2014/main" id="{84511DDA-82D4-1445-9DBB-A10FEE465886}"/>
                  </a:ext>
                </a:extLst>
              </p:cNvPr>
              <p:cNvSpPr/>
              <p:nvPr/>
            </p:nvSpPr>
            <p:spPr>
              <a:xfrm>
                <a:off x="4477712" y="2692619"/>
                <a:ext cx="142988" cy="167878"/>
              </a:xfrm>
              <a:prstGeom prst="verticalScroll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B522B57-3D93-FD4C-80C6-C6E3706B15B0}"/>
                </a:ext>
              </a:extLst>
            </p:cNvPr>
            <p:cNvSpPr txBox="1"/>
            <p:nvPr/>
          </p:nvSpPr>
          <p:spPr>
            <a:xfrm>
              <a:off x="3241954" y="565827"/>
              <a:ext cx="12021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Demographic Details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1D7D7F1-9504-2340-8304-40B752629274}"/>
                </a:ext>
              </a:extLst>
            </p:cNvPr>
            <p:cNvSpPr txBox="1"/>
            <p:nvPr/>
          </p:nvSpPr>
          <p:spPr>
            <a:xfrm>
              <a:off x="4615956" y="567422"/>
              <a:ext cx="1217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Applicant Biometrics</a:t>
              </a: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ED60802D-272E-8543-8222-F86C1A6E30B0}"/>
                </a:ext>
              </a:extLst>
            </p:cNvPr>
            <p:cNvGrpSpPr/>
            <p:nvPr/>
          </p:nvGrpSpPr>
          <p:grpSpPr>
            <a:xfrm>
              <a:off x="6153609" y="139575"/>
              <a:ext cx="1332426" cy="662198"/>
              <a:chOff x="6941461" y="139575"/>
              <a:chExt cx="1332426" cy="662198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2903E69-C9A5-9F43-BE72-A1A414B69935}"/>
                  </a:ext>
                </a:extLst>
              </p:cNvPr>
              <p:cNvSpPr/>
              <p:nvPr/>
            </p:nvSpPr>
            <p:spPr>
              <a:xfrm>
                <a:off x="7413844" y="139575"/>
                <a:ext cx="384881" cy="3713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42" name="Action Button: Home 141">
                <a:hlinkClick r:id="" action="ppaction://hlinkshowjump?jump=firstslide" highlightClick="1"/>
                <a:extLst>
                  <a:ext uri="{FF2B5EF4-FFF2-40B4-BE49-F238E27FC236}">
                    <a16:creationId xmlns:a16="http://schemas.microsoft.com/office/drawing/2014/main" id="{7E270578-4235-5B4C-A811-10DE6219603C}"/>
                  </a:ext>
                </a:extLst>
              </p:cNvPr>
              <p:cNvSpPr/>
              <p:nvPr/>
            </p:nvSpPr>
            <p:spPr>
              <a:xfrm>
                <a:off x="7457818" y="220024"/>
                <a:ext cx="302526" cy="229650"/>
              </a:xfrm>
              <a:prstGeom prst="actionButtonHo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9591436-060C-A949-A095-49013BA20865}"/>
                  </a:ext>
                </a:extLst>
              </p:cNvPr>
              <p:cNvSpPr txBox="1"/>
              <p:nvPr/>
            </p:nvSpPr>
            <p:spPr>
              <a:xfrm>
                <a:off x="6941461" y="570941"/>
                <a:ext cx="1332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/>
                  <a:t>Operator Authentication</a:t>
                </a:r>
                <a:endParaRPr lang="en-US" sz="900" dirty="0"/>
              </a:p>
            </p:txBody>
          </p:sp>
        </p:grpSp>
        <p:sp>
          <p:nvSpPr>
            <p:cNvPr id="139" name="Plus 138">
              <a:extLst>
                <a:ext uri="{FF2B5EF4-FFF2-40B4-BE49-F238E27FC236}">
                  <a16:creationId xmlns:a16="http://schemas.microsoft.com/office/drawing/2014/main" id="{63DE8821-9AAB-D247-BE71-EFB18069A951}"/>
                </a:ext>
              </a:extLst>
            </p:cNvPr>
            <p:cNvSpPr/>
            <p:nvPr/>
          </p:nvSpPr>
          <p:spPr>
            <a:xfrm>
              <a:off x="5125501" y="264131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chemeClr val="bg1"/>
                </a:solidFill>
              </a:endParaRPr>
            </a:p>
          </p:txBody>
        </p:sp>
        <p:sp>
          <p:nvSpPr>
            <p:cNvPr id="140" name="Plus 139">
              <a:extLst>
                <a:ext uri="{FF2B5EF4-FFF2-40B4-BE49-F238E27FC236}">
                  <a16:creationId xmlns:a16="http://schemas.microsoft.com/office/drawing/2014/main" id="{C9E4A951-1F0C-544C-8CB0-0366F9205B9C}"/>
                </a:ext>
              </a:extLst>
            </p:cNvPr>
            <p:cNvSpPr/>
            <p:nvPr/>
          </p:nvSpPr>
          <p:spPr>
            <a:xfrm>
              <a:off x="5119678" y="244405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A96EFFC-B9FF-5249-8365-80B323DAD0EC}"/>
              </a:ext>
            </a:extLst>
          </p:cNvPr>
          <p:cNvCxnSpPr>
            <a:cxnSpLocks/>
          </p:cNvCxnSpPr>
          <p:nvPr/>
        </p:nvCxnSpPr>
        <p:spPr>
          <a:xfrm>
            <a:off x="1173666" y="1593311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132A31E1-7F7D-8C49-9BB9-5F78461973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763BE823-D87B-F74D-9400-352FA74CB957}"/>
              </a:ext>
            </a:extLst>
          </p:cNvPr>
          <p:cNvSpPr txBox="1"/>
          <p:nvPr/>
        </p:nvSpPr>
        <p:spPr>
          <a:xfrm>
            <a:off x="1116013" y="124170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New Registration</a:t>
            </a:r>
            <a:endParaRPr lang="en-US" sz="1200" dirty="0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6B581D6E-4ABC-8743-89D9-6992674AC1E6}"/>
              </a:ext>
            </a:extLst>
          </p:cNvPr>
          <p:cNvSpPr/>
          <p:nvPr/>
        </p:nvSpPr>
        <p:spPr>
          <a:xfrm>
            <a:off x="1503416" y="4236710"/>
            <a:ext cx="705449" cy="22037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Scan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6933183-1EDB-D74A-A65B-3BE6EC71FF0B}"/>
              </a:ext>
            </a:extLst>
          </p:cNvPr>
          <p:cNvSpPr txBox="1"/>
          <p:nvPr/>
        </p:nvSpPr>
        <p:spPr>
          <a:xfrm>
            <a:off x="1409840" y="166636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Iris Scan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194C58F-1C9A-954F-B69F-FB51813B1972}"/>
              </a:ext>
            </a:extLst>
          </p:cNvPr>
          <p:cNvSpPr txBox="1"/>
          <p:nvPr/>
        </p:nvSpPr>
        <p:spPr>
          <a:xfrm>
            <a:off x="1407572" y="3425422"/>
            <a:ext cx="16560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Quality %              :    85% 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F939C37-611C-C943-AB72-24C82F354409}"/>
              </a:ext>
            </a:extLst>
          </p:cNvPr>
          <p:cNvSpPr txBox="1"/>
          <p:nvPr/>
        </p:nvSpPr>
        <p:spPr>
          <a:xfrm>
            <a:off x="1407572" y="3653867"/>
            <a:ext cx="16560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Threshold %         :    85%</a:t>
            </a:r>
          </a:p>
        </p:txBody>
      </p:sp>
      <p:sp>
        <p:nvSpPr>
          <p:cNvPr id="47" name="Flowchart: Process 206">
            <a:extLst>
              <a:ext uri="{FF2B5EF4-FFF2-40B4-BE49-F238E27FC236}">
                <a16:creationId xmlns:a16="http://schemas.microsoft.com/office/drawing/2014/main" id="{E5EB75EC-BDC3-1848-923D-C2AFDE0C08C6}"/>
              </a:ext>
            </a:extLst>
          </p:cNvPr>
          <p:cNvSpPr/>
          <p:nvPr/>
        </p:nvSpPr>
        <p:spPr>
          <a:xfrm>
            <a:off x="1487942" y="2048927"/>
            <a:ext cx="2157257" cy="1323506"/>
          </a:xfrm>
          <a:prstGeom prst="flowChartProcess">
            <a:avLst/>
          </a:prstGeom>
          <a:solidFill>
            <a:schemeClr val="bg1">
              <a:lumMod val="65000"/>
              <a:alpha val="64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095440">
            <a:off x="2171697" y="2315323"/>
            <a:ext cx="789746" cy="789746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7870622E-77F6-B340-90FD-7A7ABF853780}"/>
              </a:ext>
            </a:extLst>
          </p:cNvPr>
          <p:cNvSpPr txBox="1"/>
          <p:nvPr/>
        </p:nvSpPr>
        <p:spPr>
          <a:xfrm>
            <a:off x="1410374" y="3895361"/>
            <a:ext cx="17630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Retry count</a:t>
            </a:r>
            <a:r>
              <a:rPr lang="en-US" sz="1100" dirty="0"/>
              <a:t>	  :   2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7DDDD5DA-F0C1-0640-9CA6-F2AE76FB07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294" y="3518354"/>
            <a:ext cx="89085" cy="89085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CED1C140-CD7D-6A45-BC95-DEA179352C1F}"/>
              </a:ext>
            </a:extLst>
          </p:cNvPr>
          <p:cNvSpPr txBox="1"/>
          <p:nvPr/>
        </p:nvSpPr>
        <p:spPr>
          <a:xfrm>
            <a:off x="4304284" y="3425422"/>
            <a:ext cx="16560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Quality %              :    85%  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A8BACE9-66A1-E64F-BB9E-8E19C1A6EB8D}"/>
              </a:ext>
            </a:extLst>
          </p:cNvPr>
          <p:cNvSpPr txBox="1"/>
          <p:nvPr/>
        </p:nvSpPr>
        <p:spPr>
          <a:xfrm>
            <a:off x="4304284" y="3653867"/>
            <a:ext cx="16560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Threshold %         :    85%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A638916-FD87-7B4C-8D57-77E053BF3A07}"/>
              </a:ext>
            </a:extLst>
          </p:cNvPr>
          <p:cNvSpPr txBox="1"/>
          <p:nvPr/>
        </p:nvSpPr>
        <p:spPr>
          <a:xfrm>
            <a:off x="4307086" y="3895361"/>
            <a:ext cx="17630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Retry count	</a:t>
            </a:r>
            <a:r>
              <a:rPr lang="en-US" sz="1100" dirty="0"/>
              <a:t>  :   2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94C55E62-643E-9144-9567-D8B283FA5A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006" y="3518354"/>
            <a:ext cx="89085" cy="89085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9C5B5983-A200-1048-95C5-2A3ABDB97478}"/>
              </a:ext>
            </a:extLst>
          </p:cNvPr>
          <p:cNvSpPr txBox="1"/>
          <p:nvPr/>
        </p:nvSpPr>
        <p:spPr>
          <a:xfrm>
            <a:off x="9864845" y="6585528"/>
            <a:ext cx="436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316415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5BC23215-A5A9-914E-8656-56D7CAF17C63}"/>
              </a:ext>
            </a:extLst>
          </p:cNvPr>
          <p:cNvSpPr/>
          <p:nvPr/>
        </p:nvSpPr>
        <p:spPr>
          <a:xfrm>
            <a:off x="1066801" y="1273343"/>
            <a:ext cx="8790707" cy="438186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848734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Isosceles Triangle 88">
            <a:extLst>
              <a:ext uri="{FF2B5EF4-FFF2-40B4-BE49-F238E27FC236}">
                <a16:creationId xmlns:a16="http://schemas.microsoft.com/office/drawing/2014/main" id="{7C419DE1-ADD8-BD45-9B98-88F0B9DF14B2}"/>
              </a:ext>
            </a:extLst>
          </p:cNvPr>
          <p:cNvSpPr/>
          <p:nvPr/>
        </p:nvSpPr>
        <p:spPr>
          <a:xfrm rot="10800000">
            <a:off x="9661441" y="99532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386149-1573-A249-BDD3-A54340DBBD01}"/>
              </a:ext>
            </a:extLst>
          </p:cNvPr>
          <p:cNvSpPr txBox="1"/>
          <p:nvPr/>
        </p:nvSpPr>
        <p:spPr>
          <a:xfrm>
            <a:off x="1409840" y="88732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Demographic Details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23F7B4E-543F-D443-A00E-F35AD7C2861E}"/>
              </a:ext>
            </a:extLst>
          </p:cNvPr>
          <p:cNvSpPr txBox="1"/>
          <p:nvPr/>
        </p:nvSpPr>
        <p:spPr>
          <a:xfrm>
            <a:off x="9290946" y="5294925"/>
            <a:ext cx="483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Next</a:t>
            </a:r>
          </a:p>
        </p:txBody>
      </p:sp>
      <p:sp>
        <p:nvSpPr>
          <p:cNvPr id="135" name="Isosceles Triangle 88">
            <a:extLst>
              <a:ext uri="{FF2B5EF4-FFF2-40B4-BE49-F238E27FC236}">
                <a16:creationId xmlns:a16="http://schemas.microsoft.com/office/drawing/2014/main" id="{6B6FB134-453F-F546-8A26-82C0EE9E38B5}"/>
              </a:ext>
            </a:extLst>
          </p:cNvPr>
          <p:cNvSpPr/>
          <p:nvPr/>
        </p:nvSpPr>
        <p:spPr>
          <a:xfrm>
            <a:off x="9661441" y="138034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07391B9-2CB9-194C-AA88-C7873B097673}"/>
              </a:ext>
            </a:extLst>
          </p:cNvPr>
          <p:cNvSpPr txBox="1"/>
          <p:nvPr/>
        </p:nvSpPr>
        <p:spPr>
          <a:xfrm>
            <a:off x="1409840" y="1292797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Applicant Biometrics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A9EAFDA6-43AC-674A-8340-BC5F488A3D33}"/>
              </a:ext>
            </a:extLst>
          </p:cNvPr>
          <p:cNvSpPr txBox="1"/>
          <p:nvPr/>
        </p:nvSpPr>
        <p:spPr>
          <a:xfrm>
            <a:off x="8309918" y="5294925"/>
            <a:ext cx="733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Previous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0F610A7-3EFE-624E-89A6-F450A78CB79B}"/>
              </a:ext>
            </a:extLst>
          </p:cNvPr>
          <p:cNvGrpSpPr/>
          <p:nvPr/>
        </p:nvGrpSpPr>
        <p:grpSpPr>
          <a:xfrm>
            <a:off x="3405581" y="139575"/>
            <a:ext cx="4244081" cy="662198"/>
            <a:chOff x="3241954" y="139575"/>
            <a:chExt cx="4244081" cy="662198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9D0BCB91-36A1-5E4F-AB7C-4C29EB0E2432}"/>
                </a:ext>
              </a:extLst>
            </p:cNvPr>
            <p:cNvSpPr/>
            <p:nvPr/>
          </p:nvSpPr>
          <p:spPr>
            <a:xfrm>
              <a:off x="5039111" y="148510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64E3B98D-F50D-4348-B0F0-D5628F9FE4F8}"/>
                </a:ext>
              </a:extLst>
            </p:cNvPr>
            <p:cNvCxnSpPr>
              <a:cxnSpLocks/>
            </p:cNvCxnSpPr>
            <p:nvPr/>
          </p:nvCxnSpPr>
          <p:spPr>
            <a:xfrm>
              <a:off x="3987911" y="346203"/>
              <a:ext cx="1051196" cy="1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7777A18A-3872-D241-83CE-ACB885DA963F}"/>
                </a:ext>
              </a:extLst>
            </p:cNvPr>
            <p:cNvCxnSpPr>
              <a:cxnSpLocks/>
            </p:cNvCxnSpPr>
            <p:nvPr/>
          </p:nvCxnSpPr>
          <p:spPr>
            <a:xfrm>
              <a:off x="5423992" y="348030"/>
              <a:ext cx="1190123" cy="3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F1FE34BB-6466-C94A-BD2E-A77143DBCB3E}"/>
                </a:ext>
              </a:extLst>
            </p:cNvPr>
            <p:cNvSpPr/>
            <p:nvPr/>
          </p:nvSpPr>
          <p:spPr>
            <a:xfrm>
              <a:off x="3603034" y="146679"/>
              <a:ext cx="384881" cy="37133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126" name="Vertical Scroll 125">
              <a:extLst>
                <a:ext uri="{FF2B5EF4-FFF2-40B4-BE49-F238E27FC236}">
                  <a16:creationId xmlns:a16="http://schemas.microsoft.com/office/drawing/2014/main" id="{F9D4BEF3-3834-2947-BC0F-1E904E9A516A}"/>
                </a:ext>
              </a:extLst>
            </p:cNvPr>
            <p:cNvSpPr/>
            <p:nvPr/>
          </p:nvSpPr>
          <p:spPr>
            <a:xfrm>
              <a:off x="3713355" y="254431"/>
              <a:ext cx="142988" cy="167878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6336C9B8-FBAC-A54B-9BDE-2E78EB5B1120}"/>
                </a:ext>
              </a:extLst>
            </p:cNvPr>
            <p:cNvGrpSpPr/>
            <p:nvPr/>
          </p:nvGrpSpPr>
          <p:grpSpPr>
            <a:xfrm>
              <a:off x="3603026" y="143515"/>
              <a:ext cx="384881" cy="371330"/>
              <a:chOff x="4367391" y="2584867"/>
              <a:chExt cx="384881" cy="371330"/>
            </a:xfrm>
          </p:grpSpPr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A8DB17E6-27E8-1848-8B20-59366D219131}"/>
                  </a:ext>
                </a:extLst>
              </p:cNvPr>
              <p:cNvSpPr/>
              <p:nvPr/>
            </p:nvSpPr>
            <p:spPr>
              <a:xfrm>
                <a:off x="4367391" y="2584867"/>
                <a:ext cx="384881" cy="37133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48" name="Vertical Scroll 147">
                <a:extLst>
                  <a:ext uri="{FF2B5EF4-FFF2-40B4-BE49-F238E27FC236}">
                    <a16:creationId xmlns:a16="http://schemas.microsoft.com/office/drawing/2014/main" id="{462486E9-656D-4B4C-A1B3-82653F3FB4A3}"/>
                  </a:ext>
                </a:extLst>
              </p:cNvPr>
              <p:cNvSpPr/>
              <p:nvPr/>
            </p:nvSpPr>
            <p:spPr>
              <a:xfrm>
                <a:off x="4477712" y="2692619"/>
                <a:ext cx="142988" cy="167878"/>
              </a:xfrm>
              <a:prstGeom prst="verticalScroll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</p:grp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22943E18-457D-D94B-BA6C-6E57956F3FF7}"/>
                </a:ext>
              </a:extLst>
            </p:cNvPr>
            <p:cNvSpPr txBox="1"/>
            <p:nvPr/>
          </p:nvSpPr>
          <p:spPr>
            <a:xfrm>
              <a:off x="3241954" y="565827"/>
              <a:ext cx="12021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Demographic Details</a:t>
              </a: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F22B09FF-6346-874E-BC4A-1EB19362E323}"/>
                </a:ext>
              </a:extLst>
            </p:cNvPr>
            <p:cNvSpPr txBox="1"/>
            <p:nvPr/>
          </p:nvSpPr>
          <p:spPr>
            <a:xfrm>
              <a:off x="4615956" y="567422"/>
              <a:ext cx="1217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Applicant Biometrics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06265FE-93B7-2D43-A63B-E241D8F2CAFB}"/>
                </a:ext>
              </a:extLst>
            </p:cNvPr>
            <p:cNvGrpSpPr/>
            <p:nvPr/>
          </p:nvGrpSpPr>
          <p:grpSpPr>
            <a:xfrm>
              <a:off x="6153609" y="139575"/>
              <a:ext cx="1332426" cy="662198"/>
              <a:chOff x="6941461" y="139575"/>
              <a:chExt cx="1332426" cy="662198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B01A0A1C-5A40-0B45-8A6C-F9F2A2ED5488}"/>
                  </a:ext>
                </a:extLst>
              </p:cNvPr>
              <p:cNvSpPr/>
              <p:nvPr/>
            </p:nvSpPr>
            <p:spPr>
              <a:xfrm>
                <a:off x="7413844" y="139575"/>
                <a:ext cx="384881" cy="3713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30" name="Action Button: Home 129">
                <a:hlinkClick r:id="" action="ppaction://hlinkshowjump?jump=firstslide" highlightClick="1"/>
                <a:extLst>
                  <a:ext uri="{FF2B5EF4-FFF2-40B4-BE49-F238E27FC236}">
                    <a16:creationId xmlns:a16="http://schemas.microsoft.com/office/drawing/2014/main" id="{42C5042F-C8F9-504C-AC22-2D9553CA5EB4}"/>
                  </a:ext>
                </a:extLst>
              </p:cNvPr>
              <p:cNvSpPr/>
              <p:nvPr/>
            </p:nvSpPr>
            <p:spPr>
              <a:xfrm>
                <a:off x="7457818" y="220024"/>
                <a:ext cx="302526" cy="229650"/>
              </a:xfrm>
              <a:prstGeom prst="actionButtonHo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BE8FAFE2-1F27-4E46-B795-606548ECE6F9}"/>
                  </a:ext>
                </a:extLst>
              </p:cNvPr>
              <p:cNvSpPr txBox="1"/>
              <p:nvPr/>
            </p:nvSpPr>
            <p:spPr>
              <a:xfrm>
                <a:off x="6941461" y="570941"/>
                <a:ext cx="1332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/>
                  <a:t>Operator Authentication</a:t>
                </a:r>
                <a:endParaRPr lang="en-US" sz="900" dirty="0"/>
              </a:p>
            </p:txBody>
          </p:sp>
        </p:grpSp>
        <p:sp>
          <p:nvSpPr>
            <p:cNvPr id="128" name="Plus 127">
              <a:extLst>
                <a:ext uri="{FF2B5EF4-FFF2-40B4-BE49-F238E27FC236}">
                  <a16:creationId xmlns:a16="http://schemas.microsoft.com/office/drawing/2014/main" id="{426A2C44-8DBD-E347-AABA-C83B9F1A33F5}"/>
                </a:ext>
              </a:extLst>
            </p:cNvPr>
            <p:cNvSpPr/>
            <p:nvPr/>
          </p:nvSpPr>
          <p:spPr>
            <a:xfrm>
              <a:off x="5125501" y="264131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chemeClr val="bg1"/>
                </a:solidFill>
              </a:endParaRPr>
            </a:p>
          </p:txBody>
        </p:sp>
        <p:sp>
          <p:nvSpPr>
            <p:cNvPr id="371" name="Plus 370">
              <a:extLst>
                <a:ext uri="{FF2B5EF4-FFF2-40B4-BE49-F238E27FC236}">
                  <a16:creationId xmlns:a16="http://schemas.microsoft.com/office/drawing/2014/main" id="{8377E8FE-28B2-B444-8336-2BFE7D11D6A8}"/>
                </a:ext>
              </a:extLst>
            </p:cNvPr>
            <p:cNvSpPr/>
            <p:nvPr/>
          </p:nvSpPr>
          <p:spPr>
            <a:xfrm>
              <a:off x="5119678" y="244405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sp>
        <p:nvSpPr>
          <p:cNvPr id="79" name="Flowchart: Process 206">
            <a:extLst>
              <a:ext uri="{FF2B5EF4-FFF2-40B4-BE49-F238E27FC236}">
                <a16:creationId xmlns:a16="http://schemas.microsoft.com/office/drawing/2014/main" id="{975F3FAD-DD67-CE48-8457-87DD2BC15C50}"/>
              </a:ext>
            </a:extLst>
          </p:cNvPr>
          <p:cNvSpPr/>
          <p:nvPr/>
        </p:nvSpPr>
        <p:spPr>
          <a:xfrm>
            <a:off x="1492136" y="2073658"/>
            <a:ext cx="2270306" cy="1603727"/>
          </a:xfrm>
          <a:prstGeom prst="flowChartProcess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8B799D3-E14B-8D4F-94E4-293E21F8277B}"/>
              </a:ext>
            </a:extLst>
          </p:cNvPr>
          <p:cNvCxnSpPr>
            <a:cxnSpLocks/>
          </p:cNvCxnSpPr>
          <p:nvPr/>
        </p:nvCxnSpPr>
        <p:spPr>
          <a:xfrm>
            <a:off x="1173666" y="1593311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08D3F2ED-3466-3D44-B14B-F1D4345ABF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1C5052DC-8116-C64C-9BEA-2B5FDE431C8E}"/>
              </a:ext>
            </a:extLst>
          </p:cNvPr>
          <p:cNvSpPr txBox="1"/>
          <p:nvPr/>
        </p:nvSpPr>
        <p:spPr>
          <a:xfrm>
            <a:off x="1116013" y="124170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New Registration</a:t>
            </a:r>
            <a:endParaRPr lang="en-US" sz="1200" dirty="0"/>
          </a:p>
        </p:txBody>
      </p:sp>
      <p:sp>
        <p:nvSpPr>
          <p:cNvPr id="43" name="Flowchart: Process 206">
            <a:extLst>
              <a:ext uri="{FF2B5EF4-FFF2-40B4-BE49-F238E27FC236}">
                <a16:creationId xmlns:a16="http://schemas.microsoft.com/office/drawing/2014/main" id="{DBBEA9FA-A59F-B148-95CF-FE727ADE44E2}"/>
              </a:ext>
            </a:extLst>
          </p:cNvPr>
          <p:cNvSpPr/>
          <p:nvPr/>
        </p:nvSpPr>
        <p:spPr>
          <a:xfrm>
            <a:off x="4503191" y="2073658"/>
            <a:ext cx="2270306" cy="1603727"/>
          </a:xfrm>
          <a:prstGeom prst="flowChartProcess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CEF6AF7-79CF-D24E-ACFD-A2A48C8D5513}"/>
              </a:ext>
            </a:extLst>
          </p:cNvPr>
          <p:cNvSpPr txBox="1"/>
          <p:nvPr/>
        </p:nvSpPr>
        <p:spPr>
          <a:xfrm>
            <a:off x="1409840" y="166636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Image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708C9A8E-06D2-3146-9F67-90E12F704817}"/>
              </a:ext>
            </a:extLst>
          </p:cNvPr>
          <p:cNvSpPr/>
          <p:nvPr/>
        </p:nvSpPr>
        <p:spPr>
          <a:xfrm>
            <a:off x="1487272" y="4870649"/>
            <a:ext cx="705449" cy="22037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Capture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C49F0B7-D837-5747-BE36-DE2039C654C9}"/>
              </a:ext>
            </a:extLst>
          </p:cNvPr>
          <p:cNvSpPr txBox="1"/>
          <p:nvPr/>
        </p:nvSpPr>
        <p:spPr>
          <a:xfrm>
            <a:off x="1422801" y="3759645"/>
            <a:ext cx="2145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Applicant Image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3FA0653-0D36-EA43-86E6-5FD32EA9C84D}"/>
              </a:ext>
            </a:extLst>
          </p:cNvPr>
          <p:cNvSpPr txBox="1"/>
          <p:nvPr/>
        </p:nvSpPr>
        <p:spPr>
          <a:xfrm>
            <a:off x="4433856" y="3759645"/>
            <a:ext cx="2145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Exception Image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C2FE36-F558-CA4A-9033-CBF230E436C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r="2850" b="16092"/>
          <a:stretch/>
        </p:blipFill>
        <p:spPr>
          <a:xfrm>
            <a:off x="4523553" y="2126295"/>
            <a:ext cx="2235786" cy="153130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3E1A4E4-FA27-7046-B07F-094CA3A75908}"/>
              </a:ext>
            </a:extLst>
          </p:cNvPr>
          <p:cNvSpPr/>
          <p:nvPr/>
        </p:nvSpPr>
        <p:spPr>
          <a:xfrm>
            <a:off x="5001768" y="3108960"/>
            <a:ext cx="585851" cy="2834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9605BC4-97BE-1C4B-8311-D57C1C1B8713}"/>
              </a:ext>
            </a:extLst>
          </p:cNvPr>
          <p:cNvSpPr/>
          <p:nvPr/>
        </p:nvSpPr>
        <p:spPr>
          <a:xfrm>
            <a:off x="5001769" y="3087502"/>
            <a:ext cx="1100382" cy="2834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728765D-ABD7-3047-86A7-BCF50D95975C}"/>
              </a:ext>
            </a:extLst>
          </p:cNvPr>
          <p:cNvSpPr/>
          <p:nvPr/>
        </p:nvSpPr>
        <p:spPr>
          <a:xfrm>
            <a:off x="6097579" y="3133863"/>
            <a:ext cx="272562" cy="2098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F810A2B-6C9B-EF4B-8600-10999424C04B}"/>
              </a:ext>
            </a:extLst>
          </p:cNvPr>
          <p:cNvSpPr/>
          <p:nvPr/>
        </p:nvSpPr>
        <p:spPr>
          <a:xfrm>
            <a:off x="5451338" y="2886756"/>
            <a:ext cx="272562" cy="2098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341096C-D326-F84F-9770-1538F19313B8}"/>
              </a:ext>
            </a:extLst>
          </p:cNvPr>
          <p:cNvSpPr/>
          <p:nvPr/>
        </p:nvSpPr>
        <p:spPr>
          <a:xfrm>
            <a:off x="5507438" y="2717380"/>
            <a:ext cx="272562" cy="2098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E446726-12C0-9E42-9769-A0D2E0529C94}"/>
              </a:ext>
            </a:extLst>
          </p:cNvPr>
          <p:cNvSpPr/>
          <p:nvPr/>
        </p:nvSpPr>
        <p:spPr>
          <a:xfrm>
            <a:off x="5519842" y="2511197"/>
            <a:ext cx="272562" cy="2098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60B7DF1-3526-6A4E-B720-4EF1A4E9AAD4}"/>
              </a:ext>
            </a:extLst>
          </p:cNvPr>
          <p:cNvSpPr/>
          <p:nvPr/>
        </p:nvSpPr>
        <p:spPr>
          <a:xfrm>
            <a:off x="5326765" y="3407612"/>
            <a:ext cx="272562" cy="2098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96092D6-C7C3-5A41-BDDD-652407069E7D}"/>
              </a:ext>
            </a:extLst>
          </p:cNvPr>
          <p:cNvSpPr/>
          <p:nvPr/>
        </p:nvSpPr>
        <p:spPr>
          <a:xfrm>
            <a:off x="5836668" y="3195494"/>
            <a:ext cx="272562" cy="2098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3A72327-498A-6C40-A10A-49DBE4DF1CB2}"/>
              </a:ext>
            </a:extLst>
          </p:cNvPr>
          <p:cNvSpPr/>
          <p:nvPr/>
        </p:nvSpPr>
        <p:spPr>
          <a:xfrm>
            <a:off x="5326765" y="2949527"/>
            <a:ext cx="272562" cy="2098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90BAB7E-6819-9944-A022-EB91F1D21779}"/>
              </a:ext>
            </a:extLst>
          </p:cNvPr>
          <p:cNvSpPr/>
          <p:nvPr/>
        </p:nvSpPr>
        <p:spPr>
          <a:xfrm>
            <a:off x="5529352" y="2857946"/>
            <a:ext cx="272562" cy="2098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35D415B-59BA-1A4F-84A5-973A385FA3ED}"/>
              </a:ext>
            </a:extLst>
          </p:cNvPr>
          <p:cNvSpPr txBox="1"/>
          <p:nvPr/>
        </p:nvSpPr>
        <p:spPr>
          <a:xfrm>
            <a:off x="1422801" y="4032099"/>
            <a:ext cx="2145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Quality %	   :   85%   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F9D0333-34D4-1B4B-9C95-A40EA4E26A98}"/>
              </a:ext>
            </a:extLst>
          </p:cNvPr>
          <p:cNvSpPr txBox="1"/>
          <p:nvPr/>
        </p:nvSpPr>
        <p:spPr>
          <a:xfrm>
            <a:off x="1422801" y="4260544"/>
            <a:ext cx="2145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Threshold %	   :    85%</a:t>
            </a: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475" y="2179249"/>
            <a:ext cx="1073629" cy="1412379"/>
          </a:xfrm>
          <a:prstGeom prst="rect">
            <a:avLst/>
          </a:prstGeom>
        </p:spPr>
      </p:pic>
      <p:sp>
        <p:nvSpPr>
          <p:cNvPr id="70" name="Flowchart: Process 206">
            <a:extLst>
              <a:ext uri="{FF2B5EF4-FFF2-40B4-BE49-F238E27FC236}">
                <a16:creationId xmlns:a16="http://schemas.microsoft.com/office/drawing/2014/main" id="{E5EB75EC-BDC3-1848-923D-C2AFDE0C08C6}"/>
              </a:ext>
            </a:extLst>
          </p:cNvPr>
          <p:cNvSpPr/>
          <p:nvPr/>
        </p:nvSpPr>
        <p:spPr>
          <a:xfrm>
            <a:off x="1510903" y="2065531"/>
            <a:ext cx="2251539" cy="1611854"/>
          </a:xfrm>
          <a:prstGeom prst="flowChartProcess">
            <a:avLst/>
          </a:prstGeom>
          <a:solidFill>
            <a:schemeClr val="bg1">
              <a:lumMod val="65000"/>
              <a:alpha val="64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095440">
            <a:off x="2213782" y="2470773"/>
            <a:ext cx="789746" cy="789746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5DD628EF-D66C-5442-99FA-23758ABEEA82}"/>
              </a:ext>
            </a:extLst>
          </p:cNvPr>
          <p:cNvSpPr txBox="1"/>
          <p:nvPr/>
        </p:nvSpPr>
        <p:spPr>
          <a:xfrm>
            <a:off x="1428846" y="4477256"/>
            <a:ext cx="17630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Retry count 	   </a:t>
            </a:r>
            <a:r>
              <a:rPr lang="en-US" sz="1100" dirty="0"/>
              <a:t>:   2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846C69D0-1996-2B42-96FC-EB0329C420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225" y="4118721"/>
            <a:ext cx="89085" cy="89085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0F84C47C-8571-6C45-925B-AC09ACE25F5A}"/>
              </a:ext>
            </a:extLst>
          </p:cNvPr>
          <p:cNvSpPr txBox="1"/>
          <p:nvPr/>
        </p:nvSpPr>
        <p:spPr>
          <a:xfrm>
            <a:off x="4452329" y="4032099"/>
            <a:ext cx="2145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Quality %	   :   85%    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35CF5D1-408C-424C-A145-F3173E373FC5}"/>
              </a:ext>
            </a:extLst>
          </p:cNvPr>
          <p:cNvSpPr txBox="1"/>
          <p:nvPr/>
        </p:nvSpPr>
        <p:spPr>
          <a:xfrm>
            <a:off x="4452329" y="4260544"/>
            <a:ext cx="2145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Threshold %	   :    85%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5E69CAB-FE81-5B48-9D77-CCC0CB4A2AA5}"/>
              </a:ext>
            </a:extLst>
          </p:cNvPr>
          <p:cNvSpPr txBox="1"/>
          <p:nvPr/>
        </p:nvSpPr>
        <p:spPr>
          <a:xfrm>
            <a:off x="4458374" y="4477256"/>
            <a:ext cx="17630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Retry count 	   </a:t>
            </a:r>
            <a:r>
              <a:rPr lang="en-US" sz="1100" dirty="0"/>
              <a:t>:   2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6319DA1C-AA18-7248-8133-8E45FF7B04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53" y="4118721"/>
            <a:ext cx="89085" cy="89085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67469498-B34D-684A-A6E3-3B26803C13A3}"/>
              </a:ext>
            </a:extLst>
          </p:cNvPr>
          <p:cNvSpPr txBox="1"/>
          <p:nvPr/>
        </p:nvSpPr>
        <p:spPr>
          <a:xfrm>
            <a:off x="9864845" y="6585528"/>
            <a:ext cx="436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445409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075D55A0-5551-274A-8894-7D5B51257FB1}"/>
              </a:ext>
            </a:extLst>
          </p:cNvPr>
          <p:cNvSpPr/>
          <p:nvPr/>
        </p:nvSpPr>
        <p:spPr>
          <a:xfrm>
            <a:off x="1067692" y="848734"/>
            <a:ext cx="8790707" cy="598916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848735"/>
            <a:ext cx="8790707" cy="5611048"/>
          </a:xfrm>
          <a:prstGeom prst="roundRect">
            <a:avLst>
              <a:gd name="adj" fmla="val 0"/>
            </a:avLst>
          </a:prstGeom>
          <a:noFill/>
        </p:spPr>
        <p:txBody>
          <a:bodyPr wrap="none" rtlCol="0">
            <a:spAutoFit/>
          </a:bodyPr>
          <a:lstStyle/>
          <a:p>
            <a:endParaRPr lang="en-US" sz="1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CBDBC86D-E143-FB42-99F0-C5EA5E51F0FC}"/>
              </a:ext>
            </a:extLst>
          </p:cNvPr>
          <p:cNvCxnSpPr>
            <a:cxnSpLocks/>
          </p:cNvCxnSpPr>
          <p:nvPr/>
        </p:nvCxnSpPr>
        <p:spPr>
          <a:xfrm>
            <a:off x="1522868" y="3158035"/>
            <a:ext cx="317086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2A1A66C6-7851-B74B-8243-095BECDD01C5}"/>
              </a:ext>
            </a:extLst>
          </p:cNvPr>
          <p:cNvSpPr txBox="1"/>
          <p:nvPr/>
        </p:nvSpPr>
        <p:spPr>
          <a:xfrm>
            <a:off x="1442248" y="2881260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Address line 1</a:t>
            </a:r>
          </a:p>
        </p:txBody>
      </p: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63FDC790-A2E0-1645-B7DA-44A3BF324104}"/>
              </a:ext>
            </a:extLst>
          </p:cNvPr>
          <p:cNvCxnSpPr>
            <a:cxnSpLocks/>
          </p:cNvCxnSpPr>
          <p:nvPr/>
        </p:nvCxnSpPr>
        <p:spPr>
          <a:xfrm>
            <a:off x="1512141" y="1784551"/>
            <a:ext cx="308590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A31EA005-F93B-0B49-BC0A-809610CCC0CF}"/>
              </a:ext>
            </a:extLst>
          </p:cNvPr>
          <p:cNvSpPr txBox="1"/>
          <p:nvPr/>
        </p:nvSpPr>
        <p:spPr>
          <a:xfrm>
            <a:off x="1431521" y="1517871"/>
            <a:ext cx="1225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Pre registration ID</a:t>
            </a:r>
          </a:p>
        </p:txBody>
      </p: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6A1B4861-6919-254A-A4A5-93CE8CC9211F}"/>
              </a:ext>
            </a:extLst>
          </p:cNvPr>
          <p:cNvCxnSpPr>
            <a:cxnSpLocks/>
          </p:cNvCxnSpPr>
          <p:nvPr/>
        </p:nvCxnSpPr>
        <p:spPr>
          <a:xfrm>
            <a:off x="1512141" y="2148056"/>
            <a:ext cx="309558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DF041FF9-B4BC-434E-B939-F80CA7E3F3F8}"/>
              </a:ext>
            </a:extLst>
          </p:cNvPr>
          <p:cNvSpPr txBox="1"/>
          <p:nvPr/>
        </p:nvSpPr>
        <p:spPr>
          <a:xfrm>
            <a:off x="1431521" y="1881376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Full Name</a:t>
            </a:r>
          </a:p>
        </p:txBody>
      </p: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0D3DD6A5-749E-CB4D-B4B7-03BA2351BA30}"/>
              </a:ext>
            </a:extLst>
          </p:cNvPr>
          <p:cNvCxnSpPr>
            <a:cxnSpLocks/>
          </p:cNvCxnSpPr>
          <p:nvPr/>
        </p:nvCxnSpPr>
        <p:spPr>
          <a:xfrm>
            <a:off x="1512141" y="2483635"/>
            <a:ext cx="363793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>
            <a:extLst>
              <a:ext uri="{FF2B5EF4-FFF2-40B4-BE49-F238E27FC236}">
                <a16:creationId xmlns:a16="http://schemas.microsoft.com/office/drawing/2014/main" id="{C7012791-27FB-7C4F-A0D5-E687D1672DC0}"/>
              </a:ext>
            </a:extLst>
          </p:cNvPr>
          <p:cNvSpPr txBox="1"/>
          <p:nvPr/>
        </p:nvSpPr>
        <p:spPr>
          <a:xfrm>
            <a:off x="1431521" y="2216955"/>
            <a:ext cx="402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Age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38DF6118-4738-4C4B-BE73-D420DA9FE54F}"/>
              </a:ext>
            </a:extLst>
          </p:cNvPr>
          <p:cNvSpPr txBox="1"/>
          <p:nvPr/>
        </p:nvSpPr>
        <p:spPr>
          <a:xfrm>
            <a:off x="1431521" y="4063339"/>
            <a:ext cx="5774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Region</a:t>
            </a:r>
          </a:p>
        </p:txBody>
      </p: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FF9F5F5F-A55C-8A44-B074-90F33EC6B96E}"/>
              </a:ext>
            </a:extLst>
          </p:cNvPr>
          <p:cNvCxnSpPr>
            <a:cxnSpLocks/>
          </p:cNvCxnSpPr>
          <p:nvPr/>
        </p:nvCxnSpPr>
        <p:spPr>
          <a:xfrm>
            <a:off x="1518180" y="4737638"/>
            <a:ext cx="153347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0FBC9A1E-D13E-3D47-A687-B99378330B21}"/>
              </a:ext>
            </a:extLst>
          </p:cNvPr>
          <p:cNvSpPr txBox="1"/>
          <p:nvPr/>
        </p:nvSpPr>
        <p:spPr>
          <a:xfrm>
            <a:off x="3303346" y="4094891"/>
            <a:ext cx="679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Province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7D1B516-D1D7-D441-A2FD-DDEE405EF98A}"/>
              </a:ext>
            </a:extLst>
          </p:cNvPr>
          <p:cNvCxnSpPr>
            <a:cxnSpLocks/>
          </p:cNvCxnSpPr>
          <p:nvPr/>
        </p:nvCxnSpPr>
        <p:spPr>
          <a:xfrm>
            <a:off x="1522868" y="3515226"/>
            <a:ext cx="317086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3E283902-D357-0A4E-B455-0EB09CADE6A4}"/>
              </a:ext>
            </a:extLst>
          </p:cNvPr>
          <p:cNvSpPr txBox="1"/>
          <p:nvPr/>
        </p:nvSpPr>
        <p:spPr>
          <a:xfrm>
            <a:off x="1442248" y="3238451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Address line 2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AC9EDC1-D23A-634D-94DD-1434056CD78C}"/>
              </a:ext>
            </a:extLst>
          </p:cNvPr>
          <p:cNvCxnSpPr>
            <a:cxnSpLocks/>
          </p:cNvCxnSpPr>
          <p:nvPr/>
        </p:nvCxnSpPr>
        <p:spPr>
          <a:xfrm>
            <a:off x="1522868" y="3897072"/>
            <a:ext cx="317752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50CEB9E-A4B2-7945-A4BB-F306AB7AD8F4}"/>
              </a:ext>
            </a:extLst>
          </p:cNvPr>
          <p:cNvSpPr txBox="1"/>
          <p:nvPr/>
        </p:nvSpPr>
        <p:spPr>
          <a:xfrm>
            <a:off x="1442248" y="3620297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Address line 3</a:t>
            </a:r>
          </a:p>
        </p:txBody>
      </p: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C1B50B7D-684C-6C46-B890-4720D5D0F9EA}"/>
              </a:ext>
            </a:extLst>
          </p:cNvPr>
          <p:cNvCxnSpPr>
            <a:cxnSpLocks/>
          </p:cNvCxnSpPr>
          <p:nvPr/>
        </p:nvCxnSpPr>
        <p:spPr>
          <a:xfrm>
            <a:off x="5833448" y="3158035"/>
            <a:ext cx="317086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>
            <a:extLst>
              <a:ext uri="{FF2B5EF4-FFF2-40B4-BE49-F238E27FC236}">
                <a16:creationId xmlns:a16="http://schemas.microsoft.com/office/drawing/2014/main" id="{DBEF0A11-E559-ED40-95E4-106EE3972560}"/>
              </a:ext>
            </a:extLst>
          </p:cNvPr>
          <p:cNvSpPr txBox="1"/>
          <p:nvPr/>
        </p:nvSpPr>
        <p:spPr>
          <a:xfrm>
            <a:off x="5752828" y="2881260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Address line 1</a:t>
            </a:r>
          </a:p>
        </p:txBody>
      </p: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172F591E-48F8-174F-BDB3-A2D50F3A22D2}"/>
              </a:ext>
            </a:extLst>
          </p:cNvPr>
          <p:cNvCxnSpPr>
            <a:cxnSpLocks/>
          </p:cNvCxnSpPr>
          <p:nvPr/>
        </p:nvCxnSpPr>
        <p:spPr>
          <a:xfrm>
            <a:off x="5822721" y="2148056"/>
            <a:ext cx="3181596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TextBox 312">
            <a:extLst>
              <a:ext uri="{FF2B5EF4-FFF2-40B4-BE49-F238E27FC236}">
                <a16:creationId xmlns:a16="http://schemas.microsoft.com/office/drawing/2014/main" id="{4C925425-7B59-E646-899F-FDC11D07A43C}"/>
              </a:ext>
            </a:extLst>
          </p:cNvPr>
          <p:cNvSpPr txBox="1"/>
          <p:nvPr/>
        </p:nvSpPr>
        <p:spPr>
          <a:xfrm>
            <a:off x="5742101" y="1881376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Full Name</a:t>
            </a:r>
          </a:p>
        </p:txBody>
      </p: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9BC82BF7-BC61-5B48-AEB9-6CC448D77993}"/>
              </a:ext>
            </a:extLst>
          </p:cNvPr>
          <p:cNvCxnSpPr>
            <a:cxnSpLocks/>
          </p:cNvCxnSpPr>
          <p:nvPr/>
        </p:nvCxnSpPr>
        <p:spPr>
          <a:xfrm>
            <a:off x="5833448" y="3515226"/>
            <a:ext cx="317086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TextBox 344">
            <a:extLst>
              <a:ext uri="{FF2B5EF4-FFF2-40B4-BE49-F238E27FC236}">
                <a16:creationId xmlns:a16="http://schemas.microsoft.com/office/drawing/2014/main" id="{40037BB9-A91E-2F45-B64D-5DBB32325DC3}"/>
              </a:ext>
            </a:extLst>
          </p:cNvPr>
          <p:cNvSpPr txBox="1"/>
          <p:nvPr/>
        </p:nvSpPr>
        <p:spPr>
          <a:xfrm>
            <a:off x="5752828" y="3238451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Address line 2</a:t>
            </a:r>
          </a:p>
        </p:txBody>
      </p: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89638218-ED48-3744-8CED-BE7A4457CB42}"/>
              </a:ext>
            </a:extLst>
          </p:cNvPr>
          <p:cNvCxnSpPr>
            <a:cxnSpLocks/>
          </p:cNvCxnSpPr>
          <p:nvPr/>
        </p:nvCxnSpPr>
        <p:spPr>
          <a:xfrm>
            <a:off x="5833448" y="3897072"/>
            <a:ext cx="317752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TextBox 346">
            <a:extLst>
              <a:ext uri="{FF2B5EF4-FFF2-40B4-BE49-F238E27FC236}">
                <a16:creationId xmlns:a16="http://schemas.microsoft.com/office/drawing/2014/main" id="{5BD02550-6326-2440-846A-C58DCD960AB9}"/>
              </a:ext>
            </a:extLst>
          </p:cNvPr>
          <p:cNvSpPr txBox="1"/>
          <p:nvPr/>
        </p:nvSpPr>
        <p:spPr>
          <a:xfrm>
            <a:off x="5752828" y="3620297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Address line 3</a:t>
            </a:r>
          </a:p>
        </p:txBody>
      </p: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EB76E502-8538-0A42-ACDD-D6F8D74C082C}"/>
              </a:ext>
            </a:extLst>
          </p:cNvPr>
          <p:cNvGrpSpPr/>
          <p:nvPr/>
        </p:nvGrpSpPr>
        <p:grpSpPr>
          <a:xfrm>
            <a:off x="3405581" y="139575"/>
            <a:ext cx="4244081" cy="662198"/>
            <a:chOff x="3241954" y="139575"/>
            <a:chExt cx="4244081" cy="662198"/>
          </a:xfrm>
        </p:grpSpPr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E2F1D32F-20AC-A34F-8180-6C62D818E7CB}"/>
                </a:ext>
              </a:extLst>
            </p:cNvPr>
            <p:cNvSpPr/>
            <p:nvPr/>
          </p:nvSpPr>
          <p:spPr>
            <a:xfrm>
              <a:off x="5039111" y="148510"/>
              <a:ext cx="384881" cy="371330"/>
            </a:xfrm>
            <a:prstGeom prst="ellipse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5C5589FB-3ABD-7443-BEB3-DED05C4DEB41}"/>
                </a:ext>
              </a:extLst>
            </p:cNvPr>
            <p:cNvCxnSpPr>
              <a:cxnSpLocks/>
            </p:cNvCxnSpPr>
            <p:nvPr/>
          </p:nvCxnSpPr>
          <p:spPr>
            <a:xfrm>
              <a:off x="3987911" y="346203"/>
              <a:ext cx="1051196" cy="1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5D73C364-B83E-3245-A9F6-A03B7B79D280}"/>
                </a:ext>
              </a:extLst>
            </p:cNvPr>
            <p:cNvCxnSpPr>
              <a:cxnSpLocks/>
            </p:cNvCxnSpPr>
            <p:nvPr/>
          </p:nvCxnSpPr>
          <p:spPr>
            <a:xfrm>
              <a:off x="5423992" y="348030"/>
              <a:ext cx="1190123" cy="3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17F74AD0-503D-2943-9F59-C23B95F4911F}"/>
                </a:ext>
              </a:extLst>
            </p:cNvPr>
            <p:cNvSpPr/>
            <p:nvPr/>
          </p:nvSpPr>
          <p:spPr>
            <a:xfrm>
              <a:off x="3603034" y="146679"/>
              <a:ext cx="384881" cy="37133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363" name="Vertical Scroll 362">
              <a:extLst>
                <a:ext uri="{FF2B5EF4-FFF2-40B4-BE49-F238E27FC236}">
                  <a16:creationId xmlns:a16="http://schemas.microsoft.com/office/drawing/2014/main" id="{CCA47B0E-77F8-444F-A183-506D8B410EA6}"/>
                </a:ext>
              </a:extLst>
            </p:cNvPr>
            <p:cNvSpPr/>
            <p:nvPr/>
          </p:nvSpPr>
          <p:spPr>
            <a:xfrm>
              <a:off x="3713355" y="254431"/>
              <a:ext cx="142988" cy="167878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364" name="Group 363">
              <a:extLst>
                <a:ext uri="{FF2B5EF4-FFF2-40B4-BE49-F238E27FC236}">
                  <a16:creationId xmlns:a16="http://schemas.microsoft.com/office/drawing/2014/main" id="{89EC6564-93FB-114A-AB65-20AD5C679F0F}"/>
                </a:ext>
              </a:extLst>
            </p:cNvPr>
            <p:cNvGrpSpPr/>
            <p:nvPr/>
          </p:nvGrpSpPr>
          <p:grpSpPr>
            <a:xfrm>
              <a:off x="3603026" y="143515"/>
              <a:ext cx="384881" cy="371330"/>
              <a:chOff x="4367391" y="2584867"/>
              <a:chExt cx="384881" cy="371330"/>
            </a:xfrm>
          </p:grpSpPr>
          <p:sp>
            <p:nvSpPr>
              <p:cNvPr id="373" name="Oval 372">
                <a:extLst>
                  <a:ext uri="{FF2B5EF4-FFF2-40B4-BE49-F238E27FC236}">
                    <a16:creationId xmlns:a16="http://schemas.microsoft.com/office/drawing/2014/main" id="{5E3BE24D-1E76-7F40-9FE6-6D96C9F83AC3}"/>
                  </a:ext>
                </a:extLst>
              </p:cNvPr>
              <p:cNvSpPr/>
              <p:nvPr/>
            </p:nvSpPr>
            <p:spPr>
              <a:xfrm>
                <a:off x="4367391" y="2584867"/>
                <a:ext cx="384881" cy="37133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374" name="Vertical Scroll 373">
                <a:extLst>
                  <a:ext uri="{FF2B5EF4-FFF2-40B4-BE49-F238E27FC236}">
                    <a16:creationId xmlns:a16="http://schemas.microsoft.com/office/drawing/2014/main" id="{B2B9D584-516C-C142-BD78-82CC042E96C3}"/>
                  </a:ext>
                </a:extLst>
              </p:cNvPr>
              <p:cNvSpPr/>
              <p:nvPr/>
            </p:nvSpPr>
            <p:spPr>
              <a:xfrm>
                <a:off x="4477712" y="2692619"/>
                <a:ext cx="142988" cy="167878"/>
              </a:xfrm>
              <a:prstGeom prst="verticalScroll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</p:grp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05DEED34-71AA-BE40-8FE2-2BA8A2F629F6}"/>
                </a:ext>
              </a:extLst>
            </p:cNvPr>
            <p:cNvSpPr txBox="1"/>
            <p:nvPr/>
          </p:nvSpPr>
          <p:spPr>
            <a:xfrm>
              <a:off x="3241954" y="565827"/>
              <a:ext cx="12021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Demographic Details</a:t>
              </a:r>
            </a:p>
          </p:txBody>
        </p:sp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E0959CD8-78E9-8946-A2A1-F757E05CEEAD}"/>
                </a:ext>
              </a:extLst>
            </p:cNvPr>
            <p:cNvSpPr txBox="1"/>
            <p:nvPr/>
          </p:nvSpPr>
          <p:spPr>
            <a:xfrm>
              <a:off x="4615956" y="567422"/>
              <a:ext cx="1217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Applicant Biometrics</a:t>
              </a:r>
            </a:p>
          </p:txBody>
        </p:sp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7DE16BDD-A7ED-AD4B-A434-19F1DFF317FD}"/>
                </a:ext>
              </a:extLst>
            </p:cNvPr>
            <p:cNvGrpSpPr/>
            <p:nvPr/>
          </p:nvGrpSpPr>
          <p:grpSpPr>
            <a:xfrm>
              <a:off x="6153609" y="139575"/>
              <a:ext cx="1332426" cy="662198"/>
              <a:chOff x="6941461" y="139575"/>
              <a:chExt cx="1332426" cy="662198"/>
            </a:xfrm>
          </p:grpSpPr>
          <p:sp>
            <p:nvSpPr>
              <p:cNvPr id="370" name="Oval 369">
                <a:extLst>
                  <a:ext uri="{FF2B5EF4-FFF2-40B4-BE49-F238E27FC236}">
                    <a16:creationId xmlns:a16="http://schemas.microsoft.com/office/drawing/2014/main" id="{5BC6FC2B-D101-9C42-9A93-8F5AC5551EFC}"/>
                  </a:ext>
                </a:extLst>
              </p:cNvPr>
              <p:cNvSpPr/>
              <p:nvPr/>
            </p:nvSpPr>
            <p:spPr>
              <a:xfrm>
                <a:off x="7413844" y="139575"/>
                <a:ext cx="384881" cy="3713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371" name="Action Button: Home 370">
                <a:hlinkClick r:id="" action="ppaction://hlinkshowjump?jump=firstslide" highlightClick="1"/>
                <a:extLst>
                  <a:ext uri="{FF2B5EF4-FFF2-40B4-BE49-F238E27FC236}">
                    <a16:creationId xmlns:a16="http://schemas.microsoft.com/office/drawing/2014/main" id="{EBC66EAE-8AD5-8342-9BCD-52556AD68822}"/>
                  </a:ext>
                </a:extLst>
              </p:cNvPr>
              <p:cNvSpPr/>
              <p:nvPr/>
            </p:nvSpPr>
            <p:spPr>
              <a:xfrm>
                <a:off x="7457818" y="220024"/>
                <a:ext cx="302526" cy="229650"/>
              </a:xfrm>
              <a:prstGeom prst="actionButtonHo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372" name="TextBox 371">
                <a:extLst>
                  <a:ext uri="{FF2B5EF4-FFF2-40B4-BE49-F238E27FC236}">
                    <a16:creationId xmlns:a16="http://schemas.microsoft.com/office/drawing/2014/main" id="{AE204FEB-4C70-8244-B48F-31253EECBE57}"/>
                  </a:ext>
                </a:extLst>
              </p:cNvPr>
              <p:cNvSpPr txBox="1"/>
              <p:nvPr/>
            </p:nvSpPr>
            <p:spPr>
              <a:xfrm>
                <a:off x="6941461" y="570941"/>
                <a:ext cx="1332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/>
                  <a:t>Operator Authentication</a:t>
                </a:r>
                <a:endParaRPr lang="en-US" sz="900" dirty="0"/>
              </a:p>
            </p:txBody>
          </p:sp>
        </p:grpSp>
        <p:sp>
          <p:nvSpPr>
            <p:cNvPr id="368" name="Plus 367">
              <a:extLst>
                <a:ext uri="{FF2B5EF4-FFF2-40B4-BE49-F238E27FC236}">
                  <a16:creationId xmlns:a16="http://schemas.microsoft.com/office/drawing/2014/main" id="{CD982B2A-2FAB-454B-A28E-35BCD3BD78C6}"/>
                </a:ext>
              </a:extLst>
            </p:cNvPr>
            <p:cNvSpPr/>
            <p:nvPr/>
          </p:nvSpPr>
          <p:spPr>
            <a:xfrm>
              <a:off x="5125501" y="264131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chemeClr val="bg1"/>
                </a:solidFill>
              </a:endParaRPr>
            </a:p>
          </p:txBody>
        </p:sp>
      </p:grpSp>
      <p:pic>
        <p:nvPicPr>
          <p:cNvPr id="139" name="Picture 138">
            <a:extLst>
              <a:ext uri="{FF2B5EF4-FFF2-40B4-BE49-F238E27FC236}">
                <a16:creationId xmlns:a16="http://schemas.microsoft.com/office/drawing/2014/main" id="{CE0C2CF1-4895-A74A-B657-30748A84CE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E9C56E8B-7F39-2146-8791-2E9B795A1995}"/>
              </a:ext>
            </a:extLst>
          </p:cNvPr>
          <p:cNvSpPr txBox="1"/>
          <p:nvPr/>
        </p:nvSpPr>
        <p:spPr>
          <a:xfrm>
            <a:off x="1116013" y="124170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New Registration</a:t>
            </a:r>
            <a:endParaRPr lang="en-US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2979E0-F6B2-9F48-AB36-1C1A3AC9E89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bg2">
                <a:lumMod val="25000"/>
                <a:tint val="45000"/>
                <a:satMod val="400000"/>
              </a:schemeClr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803" y="1919528"/>
            <a:ext cx="223458" cy="223458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19987DD9-F1DD-E74A-AE35-FA024723EF9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bg2">
                <a:lumMod val="25000"/>
                <a:tint val="45000"/>
                <a:satMod val="400000"/>
              </a:schemeClr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803" y="2918418"/>
            <a:ext cx="223458" cy="223458"/>
          </a:xfrm>
          <a:prstGeom prst="rect">
            <a:avLst/>
          </a:prstGeom>
        </p:spPr>
      </p:pic>
      <p:pic>
        <p:nvPicPr>
          <p:cNvPr id="142" name="Picture 141">
            <a:extLst>
              <a:ext uri="{FF2B5EF4-FFF2-40B4-BE49-F238E27FC236}">
                <a16:creationId xmlns:a16="http://schemas.microsoft.com/office/drawing/2014/main" id="{9F6F8305-6E9A-694D-8B5F-A38C87E889D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bg2">
                <a:lumMod val="25000"/>
                <a:tint val="45000"/>
                <a:satMod val="400000"/>
              </a:schemeClr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803" y="3337455"/>
            <a:ext cx="223458" cy="223458"/>
          </a:xfrm>
          <a:prstGeom prst="rect">
            <a:avLst/>
          </a:prstGeom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AF7BA48C-DDEE-0D4B-8024-FB1FE5D7EB8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bg2">
                <a:lumMod val="25000"/>
                <a:tint val="45000"/>
                <a:satMod val="400000"/>
              </a:schemeClr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803" y="3693850"/>
            <a:ext cx="223458" cy="223458"/>
          </a:xfrm>
          <a:prstGeom prst="rect">
            <a:avLst/>
          </a:prstGeom>
        </p:spPr>
      </p:pic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38B8AB93-5D8E-EA40-B8F5-58E903C5F8FD}"/>
              </a:ext>
            </a:extLst>
          </p:cNvPr>
          <p:cNvCxnSpPr>
            <a:cxnSpLocks/>
          </p:cNvCxnSpPr>
          <p:nvPr/>
        </p:nvCxnSpPr>
        <p:spPr>
          <a:xfrm>
            <a:off x="3384796" y="4737638"/>
            <a:ext cx="130894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6BFF7FC0-1335-6348-BEBC-A27FDC0E97CF}"/>
              </a:ext>
            </a:extLst>
          </p:cNvPr>
          <p:cNvSpPr txBox="1"/>
          <p:nvPr/>
        </p:nvSpPr>
        <p:spPr>
          <a:xfrm>
            <a:off x="3304176" y="4455328"/>
            <a:ext cx="8563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Postal Code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1E78ED1F-1429-0544-97A1-10574AFC76F4}"/>
              </a:ext>
            </a:extLst>
          </p:cNvPr>
          <p:cNvCxnSpPr>
            <a:cxnSpLocks/>
          </p:cNvCxnSpPr>
          <p:nvPr/>
        </p:nvCxnSpPr>
        <p:spPr>
          <a:xfrm>
            <a:off x="1512141" y="5155828"/>
            <a:ext cx="318825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1C57E603-84D2-9442-974F-D08E79D9FC26}"/>
              </a:ext>
            </a:extLst>
          </p:cNvPr>
          <p:cNvSpPr txBox="1"/>
          <p:nvPr/>
        </p:nvSpPr>
        <p:spPr>
          <a:xfrm>
            <a:off x="1431521" y="4889148"/>
            <a:ext cx="19191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Local Administrative Authority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8E530F3-B4B2-A240-9331-77934434241A}"/>
              </a:ext>
            </a:extLst>
          </p:cNvPr>
          <p:cNvCxnSpPr>
            <a:cxnSpLocks/>
          </p:cNvCxnSpPr>
          <p:nvPr/>
        </p:nvCxnSpPr>
        <p:spPr>
          <a:xfrm>
            <a:off x="1512141" y="5567542"/>
            <a:ext cx="318825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C2D033DC-E7E7-7A43-9E7E-467E1A0EFDC0}"/>
              </a:ext>
            </a:extLst>
          </p:cNvPr>
          <p:cNvSpPr txBox="1"/>
          <p:nvPr/>
        </p:nvSpPr>
        <p:spPr>
          <a:xfrm>
            <a:off x="1431521" y="5300862"/>
            <a:ext cx="10903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Mobile Number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F6D542BB-D67A-1F4E-AFC6-48874739E120}"/>
              </a:ext>
            </a:extLst>
          </p:cNvPr>
          <p:cNvCxnSpPr>
            <a:cxnSpLocks/>
          </p:cNvCxnSpPr>
          <p:nvPr/>
        </p:nvCxnSpPr>
        <p:spPr>
          <a:xfrm>
            <a:off x="1512141" y="5963659"/>
            <a:ext cx="318825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F6883C3D-F05D-884A-B139-FD7E3010D01E}"/>
              </a:ext>
            </a:extLst>
          </p:cNvPr>
          <p:cNvSpPr txBox="1"/>
          <p:nvPr/>
        </p:nvSpPr>
        <p:spPr>
          <a:xfrm>
            <a:off x="1431521" y="5696979"/>
            <a:ext cx="6511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Email ID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7439B0B-B2DD-DC4E-BF6A-EF6F99316FDA}"/>
              </a:ext>
            </a:extLst>
          </p:cNvPr>
          <p:cNvSpPr txBox="1"/>
          <p:nvPr/>
        </p:nvSpPr>
        <p:spPr>
          <a:xfrm>
            <a:off x="4635202" y="840458"/>
            <a:ext cx="165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Preview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2B496D3F-CB27-AF4D-9B91-EB773640D244}"/>
              </a:ext>
            </a:extLst>
          </p:cNvPr>
          <p:cNvSpPr/>
          <p:nvPr/>
        </p:nvSpPr>
        <p:spPr>
          <a:xfrm>
            <a:off x="5202738" y="148510"/>
            <a:ext cx="384881" cy="37133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88" name="Plus 87">
            <a:extLst>
              <a:ext uri="{FF2B5EF4-FFF2-40B4-BE49-F238E27FC236}">
                <a16:creationId xmlns:a16="http://schemas.microsoft.com/office/drawing/2014/main" id="{8E2C23F5-31CB-474B-BFB4-24B408798D03}"/>
              </a:ext>
            </a:extLst>
          </p:cNvPr>
          <p:cNvSpPr/>
          <p:nvPr/>
        </p:nvSpPr>
        <p:spPr>
          <a:xfrm>
            <a:off x="5283305" y="244405"/>
            <a:ext cx="210751" cy="174449"/>
          </a:xfrm>
          <a:prstGeom prst="mathPlus">
            <a:avLst>
              <a:gd name="adj1" fmla="val 420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924A488-71E1-4B47-BE48-914CBF89FD7F}"/>
              </a:ext>
            </a:extLst>
          </p:cNvPr>
          <p:cNvSpPr txBox="1"/>
          <p:nvPr/>
        </p:nvSpPr>
        <p:spPr>
          <a:xfrm>
            <a:off x="1409840" y="1022540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2">
                    <a:lumMod val="75000"/>
                  </a:schemeClr>
                </a:solidFill>
              </a:rPr>
              <a:t>Demographic Details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AB842AF-DD55-4F4F-AD72-5A2FB1B04276}"/>
              </a:ext>
            </a:extLst>
          </p:cNvPr>
          <p:cNvCxnSpPr>
            <a:cxnSpLocks/>
          </p:cNvCxnSpPr>
          <p:nvPr/>
        </p:nvCxnSpPr>
        <p:spPr>
          <a:xfrm>
            <a:off x="1173666" y="1332603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BF77BA6-F21F-9249-8478-8D1334D4D19B}"/>
              </a:ext>
            </a:extLst>
          </p:cNvPr>
          <p:cNvSpPr txBox="1"/>
          <p:nvPr/>
        </p:nvSpPr>
        <p:spPr>
          <a:xfrm>
            <a:off x="5742101" y="1022540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2">
                    <a:lumMod val="75000"/>
                  </a:schemeClr>
                </a:solidFill>
              </a:rPr>
              <a:t>Demographic Details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9A433BE-26CF-674F-9988-4613E80255EB}"/>
              </a:ext>
            </a:extLst>
          </p:cNvPr>
          <p:cNvSpPr txBox="1"/>
          <p:nvPr/>
        </p:nvSpPr>
        <p:spPr>
          <a:xfrm>
            <a:off x="9281006" y="6547257"/>
            <a:ext cx="483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Next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49C4FB2-E59C-D847-A384-11CC6AA5E35B}"/>
              </a:ext>
            </a:extLst>
          </p:cNvPr>
          <p:cNvSpPr txBox="1"/>
          <p:nvPr/>
        </p:nvSpPr>
        <p:spPr>
          <a:xfrm>
            <a:off x="8265017" y="6547257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Back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4C1AC2D-2C42-AD4B-ABE0-2AADDB0DE176}"/>
              </a:ext>
            </a:extLst>
          </p:cNvPr>
          <p:cNvCxnSpPr>
            <a:cxnSpLocks/>
          </p:cNvCxnSpPr>
          <p:nvPr/>
        </p:nvCxnSpPr>
        <p:spPr>
          <a:xfrm>
            <a:off x="1518180" y="4333914"/>
            <a:ext cx="153347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461EA23-EEE5-504C-AEC1-70376F6D35DA}"/>
              </a:ext>
            </a:extLst>
          </p:cNvPr>
          <p:cNvCxnSpPr>
            <a:cxnSpLocks/>
          </p:cNvCxnSpPr>
          <p:nvPr/>
        </p:nvCxnSpPr>
        <p:spPr>
          <a:xfrm>
            <a:off x="3384796" y="4333914"/>
            <a:ext cx="130894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B7DE01E-1319-DC46-B20C-8FAECB512977}"/>
              </a:ext>
            </a:extLst>
          </p:cNvPr>
          <p:cNvSpPr txBox="1"/>
          <p:nvPr/>
        </p:nvSpPr>
        <p:spPr>
          <a:xfrm>
            <a:off x="1447530" y="4477201"/>
            <a:ext cx="402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City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8D419C73-54DD-354F-8844-4D846C8AC114}"/>
              </a:ext>
            </a:extLst>
          </p:cNvPr>
          <p:cNvSpPr txBox="1"/>
          <p:nvPr/>
        </p:nvSpPr>
        <p:spPr>
          <a:xfrm>
            <a:off x="1451214" y="2755754"/>
            <a:ext cx="7697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Address line 1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040C91F-A950-CA41-ADC7-77A4AF8F1DF1}"/>
              </a:ext>
            </a:extLst>
          </p:cNvPr>
          <p:cNvSpPr txBox="1"/>
          <p:nvPr/>
        </p:nvSpPr>
        <p:spPr>
          <a:xfrm>
            <a:off x="1440487" y="1392365"/>
            <a:ext cx="9412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Pre registration ID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EA7FC38-18F8-EB47-92A2-2313C85ACD41}"/>
              </a:ext>
            </a:extLst>
          </p:cNvPr>
          <p:cNvSpPr txBox="1"/>
          <p:nvPr/>
        </p:nvSpPr>
        <p:spPr>
          <a:xfrm>
            <a:off x="1440487" y="1755870"/>
            <a:ext cx="6046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Full Name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7459C18-4F53-764A-BA9F-74B3F1125D56}"/>
              </a:ext>
            </a:extLst>
          </p:cNvPr>
          <p:cNvSpPr txBox="1"/>
          <p:nvPr/>
        </p:nvSpPr>
        <p:spPr>
          <a:xfrm>
            <a:off x="1440487" y="2127309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Age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1E4BE0C-2A5D-6040-A42A-181F0679474C}"/>
              </a:ext>
            </a:extLst>
          </p:cNvPr>
          <p:cNvSpPr txBox="1"/>
          <p:nvPr/>
        </p:nvSpPr>
        <p:spPr>
          <a:xfrm>
            <a:off x="1440487" y="3937833"/>
            <a:ext cx="473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Region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1024BC8-CA08-9946-B22A-67EC9A485D5E}"/>
              </a:ext>
            </a:extLst>
          </p:cNvPr>
          <p:cNvSpPr txBox="1"/>
          <p:nvPr/>
        </p:nvSpPr>
        <p:spPr>
          <a:xfrm>
            <a:off x="3312312" y="3969385"/>
            <a:ext cx="5469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Province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BB4E007C-11DB-E84A-86FD-9124E4157367}"/>
              </a:ext>
            </a:extLst>
          </p:cNvPr>
          <p:cNvSpPr txBox="1"/>
          <p:nvPr/>
        </p:nvSpPr>
        <p:spPr>
          <a:xfrm>
            <a:off x="1451214" y="3130875"/>
            <a:ext cx="12153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Address line 2 (Optional)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F05110A-416F-7A46-A7F5-573D3CCA30FD}"/>
              </a:ext>
            </a:extLst>
          </p:cNvPr>
          <p:cNvSpPr txBox="1"/>
          <p:nvPr/>
        </p:nvSpPr>
        <p:spPr>
          <a:xfrm>
            <a:off x="1451214" y="3494791"/>
            <a:ext cx="12153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Address line 3 (Optional)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9F71A5E-90F7-0542-8252-B81D7750A707}"/>
              </a:ext>
            </a:extLst>
          </p:cNvPr>
          <p:cNvSpPr txBox="1"/>
          <p:nvPr/>
        </p:nvSpPr>
        <p:spPr>
          <a:xfrm>
            <a:off x="5761794" y="2755754"/>
            <a:ext cx="7697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Address line 1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87BFF2F-F182-E945-B86A-E1E22D78686B}"/>
              </a:ext>
            </a:extLst>
          </p:cNvPr>
          <p:cNvSpPr txBox="1"/>
          <p:nvPr/>
        </p:nvSpPr>
        <p:spPr>
          <a:xfrm>
            <a:off x="5751067" y="1755870"/>
            <a:ext cx="6046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Full Name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04716519-8AAB-9348-9B93-A775DE9F5604}"/>
              </a:ext>
            </a:extLst>
          </p:cNvPr>
          <p:cNvSpPr txBox="1"/>
          <p:nvPr/>
        </p:nvSpPr>
        <p:spPr>
          <a:xfrm>
            <a:off x="5761794" y="3130875"/>
            <a:ext cx="7697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Address line 2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65897E4-46D7-694A-8334-4E0DBD4F49F5}"/>
              </a:ext>
            </a:extLst>
          </p:cNvPr>
          <p:cNvSpPr txBox="1"/>
          <p:nvPr/>
        </p:nvSpPr>
        <p:spPr>
          <a:xfrm>
            <a:off x="5761794" y="3494791"/>
            <a:ext cx="7697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Address line 3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099DF1EC-5EA3-174B-A75D-4DF8BB603675}"/>
              </a:ext>
            </a:extLst>
          </p:cNvPr>
          <p:cNvSpPr txBox="1"/>
          <p:nvPr/>
        </p:nvSpPr>
        <p:spPr>
          <a:xfrm>
            <a:off x="3313142" y="4329822"/>
            <a:ext cx="6767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Postal Code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22D2CCF-AAE8-7E42-8F23-72368FB3094D}"/>
              </a:ext>
            </a:extLst>
          </p:cNvPr>
          <p:cNvSpPr txBox="1"/>
          <p:nvPr/>
        </p:nvSpPr>
        <p:spPr>
          <a:xfrm>
            <a:off x="1440487" y="4763642"/>
            <a:ext cx="14526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Local Administrative Authority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0CDB7BF0-ECBC-114F-B22F-DBD97FE5B105}"/>
              </a:ext>
            </a:extLst>
          </p:cNvPr>
          <p:cNvSpPr txBox="1"/>
          <p:nvPr/>
        </p:nvSpPr>
        <p:spPr>
          <a:xfrm>
            <a:off x="1440487" y="5175356"/>
            <a:ext cx="12923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Mobile Number (Optional)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A37E6AC2-DF31-F743-A33A-A6D0DE325619}"/>
              </a:ext>
            </a:extLst>
          </p:cNvPr>
          <p:cNvSpPr txBox="1"/>
          <p:nvPr/>
        </p:nvSpPr>
        <p:spPr>
          <a:xfrm>
            <a:off x="1440487" y="5571473"/>
            <a:ext cx="9701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Email ID (Optional)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C878F39-A082-3046-B607-1F92B15B88F9}"/>
              </a:ext>
            </a:extLst>
          </p:cNvPr>
          <p:cNvSpPr txBox="1"/>
          <p:nvPr/>
        </p:nvSpPr>
        <p:spPr>
          <a:xfrm>
            <a:off x="1456496" y="4351695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City</a:t>
            </a:r>
          </a:p>
        </p:txBody>
      </p:sp>
      <p:sp>
        <p:nvSpPr>
          <p:cNvPr id="101" name="Isosceles Triangle 88">
            <a:extLst>
              <a:ext uri="{FF2B5EF4-FFF2-40B4-BE49-F238E27FC236}">
                <a16:creationId xmlns:a16="http://schemas.microsoft.com/office/drawing/2014/main" id="{C76013A3-5214-AF4B-B21D-BD4D9FBEE90C}"/>
              </a:ext>
            </a:extLst>
          </p:cNvPr>
          <p:cNvSpPr/>
          <p:nvPr/>
        </p:nvSpPr>
        <p:spPr>
          <a:xfrm rot="10800000">
            <a:off x="2931972" y="4624848"/>
            <a:ext cx="56176" cy="37785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2" name="Isosceles Triangle 88">
            <a:extLst>
              <a:ext uri="{FF2B5EF4-FFF2-40B4-BE49-F238E27FC236}">
                <a16:creationId xmlns:a16="http://schemas.microsoft.com/office/drawing/2014/main" id="{1CF6AA21-A052-AD4E-A9C4-BBE6FB1938EA}"/>
              </a:ext>
            </a:extLst>
          </p:cNvPr>
          <p:cNvSpPr/>
          <p:nvPr/>
        </p:nvSpPr>
        <p:spPr>
          <a:xfrm rot="10800000">
            <a:off x="2931972" y="4210922"/>
            <a:ext cx="56176" cy="37785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3" name="Isosceles Triangle 88">
            <a:extLst>
              <a:ext uri="{FF2B5EF4-FFF2-40B4-BE49-F238E27FC236}">
                <a16:creationId xmlns:a16="http://schemas.microsoft.com/office/drawing/2014/main" id="{8043CC75-9F0B-2E48-9816-2E37AAC788D4}"/>
              </a:ext>
            </a:extLst>
          </p:cNvPr>
          <p:cNvSpPr/>
          <p:nvPr/>
        </p:nvSpPr>
        <p:spPr>
          <a:xfrm rot="10800000">
            <a:off x="4617779" y="4210922"/>
            <a:ext cx="56176" cy="37785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549C4FB2-E59C-D847-A384-11CC6AA5E35B}"/>
              </a:ext>
            </a:extLst>
          </p:cNvPr>
          <p:cNvSpPr txBox="1"/>
          <p:nvPr/>
        </p:nvSpPr>
        <p:spPr>
          <a:xfrm>
            <a:off x="9290727" y="1366511"/>
            <a:ext cx="4324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Edit</a:t>
            </a: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E97B7B12-7E70-A548-B95F-0A96D75D636E}"/>
              </a:ext>
            </a:extLst>
          </p:cNvPr>
          <p:cNvCxnSpPr>
            <a:cxnSpLocks/>
          </p:cNvCxnSpPr>
          <p:nvPr/>
        </p:nvCxnSpPr>
        <p:spPr>
          <a:xfrm>
            <a:off x="1512141" y="6375333"/>
            <a:ext cx="318825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3C4F4EDF-F632-7441-BD0C-FB396C3EF3EA}"/>
              </a:ext>
            </a:extLst>
          </p:cNvPr>
          <p:cNvSpPr txBox="1"/>
          <p:nvPr/>
        </p:nvSpPr>
        <p:spPr>
          <a:xfrm>
            <a:off x="1431521" y="6108653"/>
            <a:ext cx="22541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CNIE / Pin </a:t>
            </a:r>
            <a:r>
              <a:rPr lang="en-IN" sz="1100" dirty="0">
                <a:solidFill>
                  <a:schemeClr val="bg2">
                    <a:lumMod val="75000"/>
                  </a:schemeClr>
                </a:solidFill>
              </a:rPr>
              <a:t>/ Residence Card Number</a:t>
            </a:r>
            <a:endParaRPr lang="en-US" sz="1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03F70DC2-EC3C-9543-ACF4-3AE178C04691}"/>
              </a:ext>
            </a:extLst>
          </p:cNvPr>
          <p:cNvSpPr txBox="1"/>
          <p:nvPr/>
        </p:nvSpPr>
        <p:spPr>
          <a:xfrm>
            <a:off x="1431521" y="5974185"/>
            <a:ext cx="21242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dirty="0">
                <a:solidFill>
                  <a:schemeClr val="bg2">
                    <a:lumMod val="75000"/>
                  </a:schemeClr>
                </a:solidFill>
              </a:rPr>
              <a:t>CNIE / PIN / Residence Card Number(Optional)</a:t>
            </a:r>
            <a:endParaRPr 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16B333D-DF62-B441-9373-671D0F1EFE99}"/>
              </a:ext>
            </a:extLst>
          </p:cNvPr>
          <p:cNvSpPr txBox="1"/>
          <p:nvPr/>
        </p:nvSpPr>
        <p:spPr>
          <a:xfrm>
            <a:off x="1451580" y="2575429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Male</a:t>
            </a:r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61B984AD-499C-E345-BDB9-1A31E1224B4D}"/>
              </a:ext>
            </a:extLst>
          </p:cNvPr>
          <p:cNvGrpSpPr/>
          <p:nvPr/>
        </p:nvGrpSpPr>
        <p:grpSpPr>
          <a:xfrm>
            <a:off x="2224709" y="2611724"/>
            <a:ext cx="352540" cy="153615"/>
            <a:chOff x="1608195" y="3095251"/>
            <a:chExt cx="352540" cy="153615"/>
          </a:xfrm>
        </p:grpSpPr>
        <p:sp>
          <p:nvSpPr>
            <p:cNvPr id="158" name="Rounded Rectangle 157">
              <a:extLst>
                <a:ext uri="{FF2B5EF4-FFF2-40B4-BE49-F238E27FC236}">
                  <a16:creationId xmlns:a16="http://schemas.microsoft.com/office/drawing/2014/main" id="{73217C73-EAA1-F74B-8EEA-2E45252D099A}"/>
                </a:ext>
              </a:extLst>
            </p:cNvPr>
            <p:cNvSpPr/>
            <p:nvPr/>
          </p:nvSpPr>
          <p:spPr>
            <a:xfrm>
              <a:off x="1608195" y="3095251"/>
              <a:ext cx="352540" cy="14263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4001909D-F1FB-8049-824A-C9A8C56B0708}"/>
                </a:ext>
              </a:extLst>
            </p:cNvPr>
            <p:cNvSpPr/>
            <p:nvPr/>
          </p:nvSpPr>
          <p:spPr>
            <a:xfrm>
              <a:off x="1817739" y="3106230"/>
              <a:ext cx="142996" cy="14263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1" name="TextBox 160">
            <a:extLst>
              <a:ext uri="{FF2B5EF4-FFF2-40B4-BE49-F238E27FC236}">
                <a16:creationId xmlns:a16="http://schemas.microsoft.com/office/drawing/2014/main" id="{B59868A3-48D6-684E-B8B3-8B414ED2F025}"/>
              </a:ext>
            </a:extLst>
          </p:cNvPr>
          <p:cNvSpPr txBox="1"/>
          <p:nvPr/>
        </p:nvSpPr>
        <p:spPr>
          <a:xfrm>
            <a:off x="2787052" y="2575429"/>
            <a:ext cx="6014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Female</a:t>
            </a: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5E4114F5-B8DF-DA47-8267-42CF600910DE}"/>
              </a:ext>
            </a:extLst>
          </p:cNvPr>
          <p:cNvGrpSpPr/>
          <p:nvPr/>
        </p:nvGrpSpPr>
        <p:grpSpPr>
          <a:xfrm>
            <a:off x="2880285" y="2196545"/>
            <a:ext cx="1470115" cy="266680"/>
            <a:chOff x="2534305" y="1970212"/>
            <a:chExt cx="1470115" cy="266680"/>
          </a:xfrm>
        </p:grpSpPr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524B92E1-B68A-244F-B832-A18922BCB18B}"/>
                </a:ext>
              </a:extLst>
            </p:cNvPr>
            <p:cNvCxnSpPr>
              <a:cxnSpLocks/>
            </p:cNvCxnSpPr>
            <p:nvPr/>
          </p:nvCxnSpPr>
          <p:spPr>
            <a:xfrm>
              <a:off x="3609833" y="2236892"/>
              <a:ext cx="363793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0C593D98-6D1F-2649-8646-60EB9657633C}"/>
                </a:ext>
              </a:extLst>
            </p:cNvPr>
            <p:cNvGrpSpPr/>
            <p:nvPr/>
          </p:nvGrpSpPr>
          <p:grpSpPr>
            <a:xfrm>
              <a:off x="2534305" y="1970212"/>
              <a:ext cx="1470115" cy="266680"/>
              <a:chOff x="2534305" y="1970212"/>
              <a:chExt cx="1470115" cy="266680"/>
            </a:xfrm>
          </p:grpSpPr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37914A3D-B72B-3448-80E3-3D9567F247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4305" y="2236892"/>
                <a:ext cx="363793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60FAD561-3F7F-3B43-83C8-3492F1505DE6}"/>
                  </a:ext>
                </a:extLst>
              </p:cNvPr>
              <p:cNvSpPr txBox="1"/>
              <p:nvPr/>
            </p:nvSpPr>
            <p:spPr>
              <a:xfrm>
                <a:off x="2535965" y="1970212"/>
                <a:ext cx="3577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bg2">
                        <a:lumMod val="75000"/>
                      </a:schemeClr>
                    </a:solidFill>
                  </a:rPr>
                  <a:t>DD</a:t>
                </a:r>
              </a:p>
            </p:txBody>
          </p: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CBA01C23-58B2-8245-886B-23CA0215D6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4216" y="2236892"/>
                <a:ext cx="363793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307DDFB6-8EEB-F547-9A22-2D5C0D6A5C1E}"/>
                  </a:ext>
                </a:extLst>
              </p:cNvPr>
              <p:cNvSpPr txBox="1"/>
              <p:nvPr/>
            </p:nvSpPr>
            <p:spPr>
              <a:xfrm>
                <a:off x="2998421" y="1970212"/>
                <a:ext cx="42511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bg2">
                        <a:lumMod val="75000"/>
                      </a:schemeClr>
                    </a:solidFill>
                  </a:rPr>
                  <a:t>MM</a:t>
                </a:r>
              </a:p>
            </p:txBody>
          </p: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2DA4BE68-48FE-914D-AC4F-FC0CF58C0FDC}"/>
                  </a:ext>
                </a:extLst>
              </p:cNvPr>
              <p:cNvSpPr txBox="1"/>
              <p:nvPr/>
            </p:nvSpPr>
            <p:spPr>
              <a:xfrm>
                <a:off x="3544038" y="1970212"/>
                <a:ext cx="46038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bg2">
                        <a:lumMod val="75000"/>
                      </a:schemeClr>
                    </a:solidFill>
                  </a:rPr>
                  <a:t>YYYY</a:t>
                </a:r>
              </a:p>
            </p:txBody>
          </p:sp>
        </p:grp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86CD9D54-E60F-8441-AEF5-EC6E960D8D3A}"/>
              </a:ext>
            </a:extLst>
          </p:cNvPr>
          <p:cNvGrpSpPr/>
          <p:nvPr/>
        </p:nvGrpSpPr>
        <p:grpSpPr>
          <a:xfrm>
            <a:off x="2224709" y="2304699"/>
            <a:ext cx="352540" cy="153615"/>
            <a:chOff x="1608195" y="3095251"/>
            <a:chExt cx="352540" cy="153615"/>
          </a:xfrm>
        </p:grpSpPr>
        <p:sp>
          <p:nvSpPr>
            <p:cNvPr id="169" name="Rounded Rectangle 168">
              <a:extLst>
                <a:ext uri="{FF2B5EF4-FFF2-40B4-BE49-F238E27FC236}">
                  <a16:creationId xmlns:a16="http://schemas.microsoft.com/office/drawing/2014/main" id="{22305CF1-6676-4F4E-8734-58485EF09DC0}"/>
                </a:ext>
              </a:extLst>
            </p:cNvPr>
            <p:cNvSpPr/>
            <p:nvPr/>
          </p:nvSpPr>
          <p:spPr>
            <a:xfrm>
              <a:off x="1608195" y="3095251"/>
              <a:ext cx="352540" cy="14263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4970A614-8FED-BE4D-B0B1-21C43ACD2D4E}"/>
                </a:ext>
              </a:extLst>
            </p:cNvPr>
            <p:cNvSpPr/>
            <p:nvPr/>
          </p:nvSpPr>
          <p:spPr>
            <a:xfrm>
              <a:off x="1817739" y="3106230"/>
              <a:ext cx="142996" cy="14263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AFD031A1-60E4-114D-BD0C-6D61266796A0}"/>
              </a:ext>
            </a:extLst>
          </p:cNvPr>
          <p:cNvSpPr txBox="1"/>
          <p:nvPr/>
        </p:nvSpPr>
        <p:spPr>
          <a:xfrm>
            <a:off x="9864845" y="6585528"/>
            <a:ext cx="436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52622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075D55A0-5551-274A-8894-7D5B51257FB1}"/>
              </a:ext>
            </a:extLst>
          </p:cNvPr>
          <p:cNvSpPr/>
          <p:nvPr/>
        </p:nvSpPr>
        <p:spPr>
          <a:xfrm>
            <a:off x="1067692" y="848735"/>
            <a:ext cx="8790707" cy="561104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848735"/>
            <a:ext cx="8790707" cy="5611048"/>
          </a:xfrm>
          <a:prstGeom prst="roundRect">
            <a:avLst>
              <a:gd name="adj" fmla="val 0"/>
            </a:avLst>
          </a:prstGeom>
          <a:noFill/>
        </p:spPr>
        <p:txBody>
          <a:bodyPr wrap="none" rtlCol="0">
            <a:spAutoFit/>
          </a:bodyPr>
          <a:lstStyle/>
          <a:p>
            <a:endParaRPr lang="en-US" sz="1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Isosceles Triangle 88">
            <a:extLst>
              <a:ext uri="{FF2B5EF4-FFF2-40B4-BE49-F238E27FC236}">
                <a16:creationId xmlns:a16="http://schemas.microsoft.com/office/drawing/2014/main" id="{5098E918-22A5-194C-9815-E3CDF403F62C}"/>
              </a:ext>
            </a:extLst>
          </p:cNvPr>
          <p:cNvSpPr/>
          <p:nvPr/>
        </p:nvSpPr>
        <p:spPr>
          <a:xfrm rot="10800000">
            <a:off x="3007069" y="2510184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9C749BF5-EA3C-D745-9AB6-E13AF19414B6}"/>
              </a:ext>
            </a:extLst>
          </p:cNvPr>
          <p:cNvCxnSpPr>
            <a:cxnSpLocks/>
          </p:cNvCxnSpPr>
          <p:nvPr/>
        </p:nvCxnSpPr>
        <p:spPr>
          <a:xfrm>
            <a:off x="1512141" y="1804367"/>
            <a:ext cx="318825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38DF6118-4738-4C4B-BE73-D420DA9FE54F}"/>
              </a:ext>
            </a:extLst>
          </p:cNvPr>
          <p:cNvSpPr txBox="1"/>
          <p:nvPr/>
        </p:nvSpPr>
        <p:spPr>
          <a:xfrm>
            <a:off x="1431521" y="1537687"/>
            <a:ext cx="18181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Parent / Guardian Full Name</a:t>
            </a:r>
          </a:p>
        </p:txBody>
      </p: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FF9F5F5F-A55C-8A44-B074-90F33EC6B96E}"/>
              </a:ext>
            </a:extLst>
          </p:cNvPr>
          <p:cNvCxnSpPr>
            <a:cxnSpLocks/>
          </p:cNvCxnSpPr>
          <p:nvPr/>
        </p:nvCxnSpPr>
        <p:spPr>
          <a:xfrm>
            <a:off x="1518180" y="2211986"/>
            <a:ext cx="317555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0FBC9A1E-D13E-3D47-A687-B99378330B21}"/>
              </a:ext>
            </a:extLst>
          </p:cNvPr>
          <p:cNvSpPr txBox="1"/>
          <p:nvPr/>
        </p:nvSpPr>
        <p:spPr>
          <a:xfrm>
            <a:off x="1437560" y="1929676"/>
            <a:ext cx="2452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Parent / Guardian Registration ID /  UIN</a:t>
            </a:r>
          </a:p>
        </p:txBody>
      </p: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DBD1F01F-D0E6-FF41-A21D-62228EB8B260}"/>
              </a:ext>
            </a:extLst>
          </p:cNvPr>
          <p:cNvCxnSpPr>
            <a:cxnSpLocks/>
          </p:cNvCxnSpPr>
          <p:nvPr/>
        </p:nvCxnSpPr>
        <p:spPr>
          <a:xfrm>
            <a:off x="1522868" y="2684723"/>
            <a:ext cx="158309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>
            <a:extLst>
              <a:ext uri="{FF2B5EF4-FFF2-40B4-BE49-F238E27FC236}">
                <a16:creationId xmlns:a16="http://schemas.microsoft.com/office/drawing/2014/main" id="{2630D65A-EE58-694D-9E1C-427758B3A7C1}"/>
              </a:ext>
            </a:extLst>
          </p:cNvPr>
          <p:cNvSpPr txBox="1"/>
          <p:nvPr/>
        </p:nvSpPr>
        <p:spPr>
          <a:xfrm>
            <a:off x="3222273" y="2416845"/>
            <a:ext cx="8130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1">
                    <a:lumMod val="75000"/>
                  </a:schemeClr>
                </a:solidFill>
              </a:rPr>
              <a:t>abc_doc.pdf  </a:t>
            </a:r>
          </a:p>
        </p:txBody>
      </p:sp>
      <p:pic>
        <p:nvPicPr>
          <p:cNvPr id="256" name="Picture 255">
            <a:extLst>
              <a:ext uri="{FF2B5EF4-FFF2-40B4-BE49-F238E27FC236}">
                <a16:creationId xmlns:a16="http://schemas.microsoft.com/office/drawing/2014/main" id="{7EEE9980-8EC5-C145-AC75-711FE77C93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184" y="2502598"/>
            <a:ext cx="100431" cy="85817"/>
          </a:xfrm>
          <a:prstGeom prst="rect">
            <a:avLst/>
          </a:prstGeom>
        </p:spPr>
      </p:pic>
      <p:sp>
        <p:nvSpPr>
          <p:cNvPr id="109" name="Isosceles Triangle 88">
            <a:extLst>
              <a:ext uri="{FF2B5EF4-FFF2-40B4-BE49-F238E27FC236}">
                <a16:creationId xmlns:a16="http://schemas.microsoft.com/office/drawing/2014/main" id="{5564AB8B-E5B7-BD4B-9005-C1CF3F256A5B}"/>
              </a:ext>
            </a:extLst>
          </p:cNvPr>
          <p:cNvSpPr/>
          <p:nvPr/>
        </p:nvSpPr>
        <p:spPr>
          <a:xfrm rot="10800000">
            <a:off x="3007069" y="2925070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3109858F-62F0-5D46-8DCB-5B4044531D76}"/>
              </a:ext>
            </a:extLst>
          </p:cNvPr>
          <p:cNvCxnSpPr>
            <a:cxnSpLocks/>
          </p:cNvCxnSpPr>
          <p:nvPr/>
        </p:nvCxnSpPr>
        <p:spPr>
          <a:xfrm>
            <a:off x="1522868" y="3099609"/>
            <a:ext cx="158309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EB76E502-8538-0A42-ACDD-D6F8D74C082C}"/>
              </a:ext>
            </a:extLst>
          </p:cNvPr>
          <p:cNvGrpSpPr/>
          <p:nvPr/>
        </p:nvGrpSpPr>
        <p:grpSpPr>
          <a:xfrm>
            <a:off x="3405581" y="139575"/>
            <a:ext cx="4244081" cy="662198"/>
            <a:chOff x="3241954" y="139575"/>
            <a:chExt cx="4244081" cy="662198"/>
          </a:xfrm>
        </p:grpSpPr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E2F1D32F-20AC-A34F-8180-6C62D818E7CB}"/>
                </a:ext>
              </a:extLst>
            </p:cNvPr>
            <p:cNvSpPr/>
            <p:nvPr/>
          </p:nvSpPr>
          <p:spPr>
            <a:xfrm>
              <a:off x="5039111" y="148510"/>
              <a:ext cx="384881" cy="371330"/>
            </a:xfrm>
            <a:prstGeom prst="ellipse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5C5589FB-3ABD-7443-BEB3-DED05C4DEB41}"/>
                </a:ext>
              </a:extLst>
            </p:cNvPr>
            <p:cNvCxnSpPr>
              <a:cxnSpLocks/>
            </p:cNvCxnSpPr>
            <p:nvPr/>
          </p:nvCxnSpPr>
          <p:spPr>
            <a:xfrm>
              <a:off x="3987911" y="346203"/>
              <a:ext cx="1051196" cy="1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5D73C364-B83E-3245-A9F6-A03B7B79D280}"/>
                </a:ext>
              </a:extLst>
            </p:cNvPr>
            <p:cNvCxnSpPr>
              <a:cxnSpLocks/>
            </p:cNvCxnSpPr>
            <p:nvPr/>
          </p:nvCxnSpPr>
          <p:spPr>
            <a:xfrm>
              <a:off x="5423992" y="348030"/>
              <a:ext cx="1190123" cy="3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17F74AD0-503D-2943-9F59-C23B95F4911F}"/>
                </a:ext>
              </a:extLst>
            </p:cNvPr>
            <p:cNvSpPr/>
            <p:nvPr/>
          </p:nvSpPr>
          <p:spPr>
            <a:xfrm>
              <a:off x="3603034" y="146679"/>
              <a:ext cx="384881" cy="37133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363" name="Vertical Scroll 362">
              <a:extLst>
                <a:ext uri="{FF2B5EF4-FFF2-40B4-BE49-F238E27FC236}">
                  <a16:creationId xmlns:a16="http://schemas.microsoft.com/office/drawing/2014/main" id="{CCA47B0E-77F8-444F-A183-506D8B410EA6}"/>
                </a:ext>
              </a:extLst>
            </p:cNvPr>
            <p:cNvSpPr/>
            <p:nvPr/>
          </p:nvSpPr>
          <p:spPr>
            <a:xfrm>
              <a:off x="3713355" y="254431"/>
              <a:ext cx="142988" cy="167878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364" name="Group 363">
              <a:extLst>
                <a:ext uri="{FF2B5EF4-FFF2-40B4-BE49-F238E27FC236}">
                  <a16:creationId xmlns:a16="http://schemas.microsoft.com/office/drawing/2014/main" id="{89EC6564-93FB-114A-AB65-20AD5C679F0F}"/>
                </a:ext>
              </a:extLst>
            </p:cNvPr>
            <p:cNvGrpSpPr/>
            <p:nvPr/>
          </p:nvGrpSpPr>
          <p:grpSpPr>
            <a:xfrm>
              <a:off x="3603026" y="143515"/>
              <a:ext cx="384881" cy="371330"/>
              <a:chOff x="4367391" y="2584867"/>
              <a:chExt cx="384881" cy="371330"/>
            </a:xfrm>
          </p:grpSpPr>
          <p:sp>
            <p:nvSpPr>
              <p:cNvPr id="373" name="Oval 372">
                <a:extLst>
                  <a:ext uri="{FF2B5EF4-FFF2-40B4-BE49-F238E27FC236}">
                    <a16:creationId xmlns:a16="http://schemas.microsoft.com/office/drawing/2014/main" id="{5E3BE24D-1E76-7F40-9FE6-6D96C9F83AC3}"/>
                  </a:ext>
                </a:extLst>
              </p:cNvPr>
              <p:cNvSpPr/>
              <p:nvPr/>
            </p:nvSpPr>
            <p:spPr>
              <a:xfrm>
                <a:off x="4367391" y="2584867"/>
                <a:ext cx="384881" cy="37133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374" name="Vertical Scroll 373">
                <a:extLst>
                  <a:ext uri="{FF2B5EF4-FFF2-40B4-BE49-F238E27FC236}">
                    <a16:creationId xmlns:a16="http://schemas.microsoft.com/office/drawing/2014/main" id="{B2B9D584-516C-C142-BD78-82CC042E96C3}"/>
                  </a:ext>
                </a:extLst>
              </p:cNvPr>
              <p:cNvSpPr/>
              <p:nvPr/>
            </p:nvSpPr>
            <p:spPr>
              <a:xfrm>
                <a:off x="4477712" y="2692619"/>
                <a:ext cx="142988" cy="167878"/>
              </a:xfrm>
              <a:prstGeom prst="verticalScroll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</p:grp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05DEED34-71AA-BE40-8FE2-2BA8A2F629F6}"/>
                </a:ext>
              </a:extLst>
            </p:cNvPr>
            <p:cNvSpPr txBox="1"/>
            <p:nvPr/>
          </p:nvSpPr>
          <p:spPr>
            <a:xfrm>
              <a:off x="3241954" y="565827"/>
              <a:ext cx="12021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Demographic Details</a:t>
              </a:r>
            </a:p>
          </p:txBody>
        </p:sp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E0959CD8-78E9-8946-A2A1-F757E05CEEAD}"/>
                </a:ext>
              </a:extLst>
            </p:cNvPr>
            <p:cNvSpPr txBox="1"/>
            <p:nvPr/>
          </p:nvSpPr>
          <p:spPr>
            <a:xfrm>
              <a:off x="4615956" y="567422"/>
              <a:ext cx="1217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Applicant Biometrics</a:t>
              </a:r>
            </a:p>
          </p:txBody>
        </p:sp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7DE16BDD-A7ED-AD4B-A434-19F1DFF317FD}"/>
                </a:ext>
              </a:extLst>
            </p:cNvPr>
            <p:cNvGrpSpPr/>
            <p:nvPr/>
          </p:nvGrpSpPr>
          <p:grpSpPr>
            <a:xfrm>
              <a:off x="6153609" y="139575"/>
              <a:ext cx="1332426" cy="662198"/>
              <a:chOff x="6941461" y="139575"/>
              <a:chExt cx="1332426" cy="662198"/>
            </a:xfrm>
          </p:grpSpPr>
          <p:sp>
            <p:nvSpPr>
              <p:cNvPr id="370" name="Oval 369">
                <a:extLst>
                  <a:ext uri="{FF2B5EF4-FFF2-40B4-BE49-F238E27FC236}">
                    <a16:creationId xmlns:a16="http://schemas.microsoft.com/office/drawing/2014/main" id="{5BC6FC2B-D101-9C42-9A93-8F5AC5551EFC}"/>
                  </a:ext>
                </a:extLst>
              </p:cNvPr>
              <p:cNvSpPr/>
              <p:nvPr/>
            </p:nvSpPr>
            <p:spPr>
              <a:xfrm>
                <a:off x="7413844" y="139575"/>
                <a:ext cx="384881" cy="3713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371" name="Action Button: Home 370">
                <a:hlinkClick r:id="" action="ppaction://hlinkshowjump?jump=firstslide" highlightClick="1"/>
                <a:extLst>
                  <a:ext uri="{FF2B5EF4-FFF2-40B4-BE49-F238E27FC236}">
                    <a16:creationId xmlns:a16="http://schemas.microsoft.com/office/drawing/2014/main" id="{EBC66EAE-8AD5-8342-9BCD-52556AD68822}"/>
                  </a:ext>
                </a:extLst>
              </p:cNvPr>
              <p:cNvSpPr/>
              <p:nvPr/>
            </p:nvSpPr>
            <p:spPr>
              <a:xfrm>
                <a:off x="7457818" y="220024"/>
                <a:ext cx="302526" cy="229650"/>
              </a:xfrm>
              <a:prstGeom prst="actionButtonHo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372" name="TextBox 371">
                <a:extLst>
                  <a:ext uri="{FF2B5EF4-FFF2-40B4-BE49-F238E27FC236}">
                    <a16:creationId xmlns:a16="http://schemas.microsoft.com/office/drawing/2014/main" id="{AE204FEB-4C70-8244-B48F-31253EECBE57}"/>
                  </a:ext>
                </a:extLst>
              </p:cNvPr>
              <p:cNvSpPr txBox="1"/>
              <p:nvPr/>
            </p:nvSpPr>
            <p:spPr>
              <a:xfrm>
                <a:off x="6941461" y="570941"/>
                <a:ext cx="1332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/>
                  <a:t>Operator Authentication</a:t>
                </a:r>
                <a:endParaRPr lang="en-US" sz="900" dirty="0"/>
              </a:p>
            </p:txBody>
          </p:sp>
        </p:grpSp>
        <p:sp>
          <p:nvSpPr>
            <p:cNvPr id="368" name="Plus 367">
              <a:extLst>
                <a:ext uri="{FF2B5EF4-FFF2-40B4-BE49-F238E27FC236}">
                  <a16:creationId xmlns:a16="http://schemas.microsoft.com/office/drawing/2014/main" id="{CD982B2A-2FAB-454B-A28E-35BCD3BD78C6}"/>
                </a:ext>
              </a:extLst>
            </p:cNvPr>
            <p:cNvSpPr/>
            <p:nvPr/>
          </p:nvSpPr>
          <p:spPr>
            <a:xfrm>
              <a:off x="5125501" y="264131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chemeClr val="bg1"/>
                </a:solidFill>
              </a:endParaRPr>
            </a:p>
          </p:txBody>
        </p:sp>
      </p:grpSp>
      <p:pic>
        <p:nvPicPr>
          <p:cNvPr id="139" name="Picture 138">
            <a:extLst>
              <a:ext uri="{FF2B5EF4-FFF2-40B4-BE49-F238E27FC236}">
                <a16:creationId xmlns:a16="http://schemas.microsoft.com/office/drawing/2014/main" id="{CE0C2CF1-4895-A74A-B657-30748A84CE0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E9C56E8B-7F39-2146-8791-2E9B795A1995}"/>
              </a:ext>
            </a:extLst>
          </p:cNvPr>
          <p:cNvSpPr txBox="1"/>
          <p:nvPr/>
        </p:nvSpPr>
        <p:spPr>
          <a:xfrm>
            <a:off x="1116013" y="124170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New Registration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E160955-3EB8-2244-AC6D-A37D7AF40A18}"/>
              </a:ext>
            </a:extLst>
          </p:cNvPr>
          <p:cNvSpPr txBox="1"/>
          <p:nvPr/>
        </p:nvSpPr>
        <p:spPr>
          <a:xfrm>
            <a:off x="4635202" y="840458"/>
            <a:ext cx="165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Preview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620C53C4-0316-7F4C-B2C3-CF4D12C77D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48" y="2465646"/>
            <a:ext cx="152400" cy="15240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1606E5E6-1377-6745-9A17-2B8381A123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48" y="2880532"/>
            <a:ext cx="152400" cy="152400"/>
          </a:xfrm>
          <a:prstGeom prst="rect">
            <a:avLst/>
          </a:prstGeom>
        </p:spPr>
      </p:pic>
      <p:sp>
        <p:nvSpPr>
          <p:cNvPr id="61" name="Oval 60">
            <a:extLst>
              <a:ext uri="{FF2B5EF4-FFF2-40B4-BE49-F238E27FC236}">
                <a16:creationId xmlns:a16="http://schemas.microsoft.com/office/drawing/2014/main" id="{7A5C3491-AD59-0E4F-8ADD-131A9EC91DCF}"/>
              </a:ext>
            </a:extLst>
          </p:cNvPr>
          <p:cNvSpPr/>
          <p:nvPr/>
        </p:nvSpPr>
        <p:spPr>
          <a:xfrm>
            <a:off x="5202738" y="148510"/>
            <a:ext cx="384881" cy="37133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62" name="Plus 61">
            <a:extLst>
              <a:ext uri="{FF2B5EF4-FFF2-40B4-BE49-F238E27FC236}">
                <a16:creationId xmlns:a16="http://schemas.microsoft.com/office/drawing/2014/main" id="{C5177AA1-42B3-DE48-86F6-3E2B8E8BE1CC}"/>
              </a:ext>
            </a:extLst>
          </p:cNvPr>
          <p:cNvSpPr/>
          <p:nvPr/>
        </p:nvSpPr>
        <p:spPr>
          <a:xfrm>
            <a:off x="5283305" y="244405"/>
            <a:ext cx="210751" cy="174449"/>
          </a:xfrm>
          <a:prstGeom prst="mathPlus">
            <a:avLst>
              <a:gd name="adj1" fmla="val 420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AB200BD-D62E-464C-9DD0-BEA9BDB5FEA0}"/>
              </a:ext>
            </a:extLst>
          </p:cNvPr>
          <p:cNvSpPr txBox="1"/>
          <p:nvPr/>
        </p:nvSpPr>
        <p:spPr>
          <a:xfrm>
            <a:off x="1409840" y="1022540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2">
                    <a:lumMod val="75000"/>
                  </a:schemeClr>
                </a:solidFill>
              </a:rPr>
              <a:t>Demographic Details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E33C754-4380-9340-A2C4-344CBA01769C}"/>
              </a:ext>
            </a:extLst>
          </p:cNvPr>
          <p:cNvCxnSpPr>
            <a:cxnSpLocks/>
          </p:cNvCxnSpPr>
          <p:nvPr/>
        </p:nvCxnSpPr>
        <p:spPr>
          <a:xfrm>
            <a:off x="1173666" y="1332603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0D3D2E05-6CCF-3A46-A174-6B58C92E968D}"/>
              </a:ext>
            </a:extLst>
          </p:cNvPr>
          <p:cNvSpPr txBox="1"/>
          <p:nvPr/>
        </p:nvSpPr>
        <p:spPr>
          <a:xfrm>
            <a:off x="5742101" y="1022540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2">
                    <a:lumMod val="75000"/>
                  </a:schemeClr>
                </a:solidFill>
              </a:rPr>
              <a:t>Demographic Details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A88ACC3-2638-0A45-BD59-55C7FC053DF1}"/>
              </a:ext>
            </a:extLst>
          </p:cNvPr>
          <p:cNvSpPr txBox="1"/>
          <p:nvPr/>
        </p:nvSpPr>
        <p:spPr>
          <a:xfrm>
            <a:off x="9281006" y="6129813"/>
            <a:ext cx="483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Next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E03E81B-676A-7247-AAFC-D4FFDE5DB4F1}"/>
              </a:ext>
            </a:extLst>
          </p:cNvPr>
          <p:cNvSpPr txBox="1"/>
          <p:nvPr/>
        </p:nvSpPr>
        <p:spPr>
          <a:xfrm>
            <a:off x="8265017" y="6129813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Back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2EA18AA-B40A-6D4F-9308-578429814990}"/>
              </a:ext>
            </a:extLst>
          </p:cNvPr>
          <p:cNvSpPr txBox="1"/>
          <p:nvPr/>
        </p:nvSpPr>
        <p:spPr>
          <a:xfrm>
            <a:off x="1431521" y="1430114"/>
            <a:ext cx="13756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Parent / Guardian Full Name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68BC60B-6312-4A43-942E-7CA55CAAA188}"/>
              </a:ext>
            </a:extLst>
          </p:cNvPr>
          <p:cNvSpPr txBox="1"/>
          <p:nvPr/>
        </p:nvSpPr>
        <p:spPr>
          <a:xfrm>
            <a:off x="1437560" y="1795208"/>
            <a:ext cx="18357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Parent / Guardian Registration ID /  UIN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49C4FB2-E59C-D847-A384-11CC6AA5E35B}"/>
              </a:ext>
            </a:extLst>
          </p:cNvPr>
          <p:cNvSpPr txBox="1"/>
          <p:nvPr/>
        </p:nvSpPr>
        <p:spPr>
          <a:xfrm>
            <a:off x="9290727" y="1366511"/>
            <a:ext cx="4324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Edit</a:t>
            </a:r>
          </a:p>
        </p:txBody>
      </p:sp>
      <p:sp>
        <p:nvSpPr>
          <p:cNvPr id="63" name="Isosceles Triangle 88">
            <a:extLst>
              <a:ext uri="{FF2B5EF4-FFF2-40B4-BE49-F238E27FC236}">
                <a16:creationId xmlns:a16="http://schemas.microsoft.com/office/drawing/2014/main" id="{2899036A-274C-9D4D-A6CC-387ECDA86EB2}"/>
              </a:ext>
            </a:extLst>
          </p:cNvPr>
          <p:cNvSpPr/>
          <p:nvPr/>
        </p:nvSpPr>
        <p:spPr>
          <a:xfrm rot="10800000">
            <a:off x="3007069" y="3312591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0B41779-9766-4E44-8F9E-6226D58ED7E9}"/>
              </a:ext>
            </a:extLst>
          </p:cNvPr>
          <p:cNvCxnSpPr>
            <a:cxnSpLocks/>
          </p:cNvCxnSpPr>
          <p:nvPr/>
        </p:nvCxnSpPr>
        <p:spPr>
          <a:xfrm>
            <a:off x="1522868" y="3487130"/>
            <a:ext cx="158309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AF68A63-A454-394C-AF17-3C5365535757}"/>
              </a:ext>
            </a:extLst>
          </p:cNvPr>
          <p:cNvGrpSpPr/>
          <p:nvPr/>
        </p:nvGrpSpPr>
        <p:grpSpPr>
          <a:xfrm>
            <a:off x="1524999" y="4303631"/>
            <a:ext cx="352540" cy="145945"/>
            <a:chOff x="1608195" y="3091942"/>
            <a:chExt cx="352540" cy="145945"/>
          </a:xfrm>
        </p:grpSpPr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0EAA103F-0D66-A148-96AD-61E9A2B6CC53}"/>
                </a:ext>
              </a:extLst>
            </p:cNvPr>
            <p:cNvSpPr/>
            <p:nvPr/>
          </p:nvSpPr>
          <p:spPr>
            <a:xfrm>
              <a:off x="1608195" y="3095251"/>
              <a:ext cx="352540" cy="14263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720892A3-9826-4847-90CF-D42542037212}"/>
                </a:ext>
              </a:extLst>
            </p:cNvPr>
            <p:cNvSpPr/>
            <p:nvPr/>
          </p:nvSpPr>
          <p:spPr>
            <a:xfrm>
              <a:off x="1817739" y="3091942"/>
              <a:ext cx="142996" cy="14263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32D15B21-74F1-FB47-99BA-62554C22B8A5}"/>
              </a:ext>
            </a:extLst>
          </p:cNvPr>
          <p:cNvSpPr txBox="1"/>
          <p:nvPr/>
        </p:nvSpPr>
        <p:spPr>
          <a:xfrm>
            <a:off x="2002130" y="4255295"/>
            <a:ext cx="13292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Biometric Exception</a:t>
            </a:r>
          </a:p>
        </p:txBody>
      </p:sp>
      <p:sp>
        <p:nvSpPr>
          <p:cNvPr id="79" name="Isosceles Triangle 88">
            <a:extLst>
              <a:ext uri="{FF2B5EF4-FFF2-40B4-BE49-F238E27FC236}">
                <a16:creationId xmlns:a16="http://schemas.microsoft.com/office/drawing/2014/main" id="{0F3860AF-11FC-D34C-97D7-B148D03B9F4E}"/>
              </a:ext>
            </a:extLst>
          </p:cNvPr>
          <p:cNvSpPr/>
          <p:nvPr/>
        </p:nvSpPr>
        <p:spPr>
          <a:xfrm rot="10800000">
            <a:off x="3007069" y="3766191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81A7236-B2B3-5A47-82D9-3B30B24DCB4D}"/>
              </a:ext>
            </a:extLst>
          </p:cNvPr>
          <p:cNvCxnSpPr>
            <a:cxnSpLocks/>
          </p:cNvCxnSpPr>
          <p:nvPr/>
        </p:nvCxnSpPr>
        <p:spPr>
          <a:xfrm>
            <a:off x="1522868" y="3940730"/>
            <a:ext cx="158309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81">
            <a:extLst>
              <a:ext uri="{FF2B5EF4-FFF2-40B4-BE49-F238E27FC236}">
                <a16:creationId xmlns:a16="http://schemas.microsoft.com/office/drawing/2014/main" id="{80855E6E-EA0A-3842-A8AE-26C1CF5D9A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48" y="3262132"/>
            <a:ext cx="152400" cy="152400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D5D6E29D-652A-CE49-B48A-BB60D5508C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48" y="3715732"/>
            <a:ext cx="152400" cy="15240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BDD8C5E7-3E02-F341-91D3-24CC3C856541}"/>
              </a:ext>
            </a:extLst>
          </p:cNvPr>
          <p:cNvSpPr txBox="1"/>
          <p:nvPr/>
        </p:nvSpPr>
        <p:spPr>
          <a:xfrm>
            <a:off x="1442248" y="2432354"/>
            <a:ext cx="6960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Pan Card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B88F44E-D21D-AC45-AFDA-8B63B4103A9B}"/>
              </a:ext>
            </a:extLst>
          </p:cNvPr>
          <p:cNvSpPr txBox="1"/>
          <p:nvPr/>
        </p:nvSpPr>
        <p:spPr>
          <a:xfrm>
            <a:off x="1442248" y="2836921"/>
            <a:ext cx="6591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Voter ID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4488264-3BB2-0846-9B20-7AD8E3D62F62}"/>
              </a:ext>
            </a:extLst>
          </p:cNvPr>
          <p:cNvSpPr txBox="1"/>
          <p:nvPr/>
        </p:nvSpPr>
        <p:spPr>
          <a:xfrm>
            <a:off x="1442248" y="3252173"/>
            <a:ext cx="1088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Birth Certificate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C726413-A3E3-9F44-B672-FA34A431B931}"/>
              </a:ext>
            </a:extLst>
          </p:cNvPr>
          <p:cNvSpPr txBox="1"/>
          <p:nvPr/>
        </p:nvSpPr>
        <p:spPr>
          <a:xfrm>
            <a:off x="1442248" y="3705773"/>
            <a:ext cx="6591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Voter ID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8CBEB80-DBB7-FD40-B643-5C264352F224}"/>
              </a:ext>
            </a:extLst>
          </p:cNvPr>
          <p:cNvSpPr txBox="1"/>
          <p:nvPr/>
        </p:nvSpPr>
        <p:spPr>
          <a:xfrm>
            <a:off x="1441088" y="2312534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Proof of Identity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FBEEBDB-03E4-7A4E-8603-46FFE55D76BF}"/>
              </a:ext>
            </a:extLst>
          </p:cNvPr>
          <p:cNvSpPr txBox="1"/>
          <p:nvPr/>
        </p:nvSpPr>
        <p:spPr>
          <a:xfrm>
            <a:off x="1441088" y="2717101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Proof of Address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294ABC4-58CF-9347-8B2C-1CFB6BB5BAA0}"/>
              </a:ext>
            </a:extLst>
          </p:cNvPr>
          <p:cNvSpPr txBox="1"/>
          <p:nvPr/>
        </p:nvSpPr>
        <p:spPr>
          <a:xfrm>
            <a:off x="1441088" y="3132353"/>
            <a:ext cx="7489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Proof of Birth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6ADB954-4A1A-1A49-A3BC-4422607A5168}"/>
              </a:ext>
            </a:extLst>
          </p:cNvPr>
          <p:cNvSpPr txBox="1"/>
          <p:nvPr/>
        </p:nvSpPr>
        <p:spPr>
          <a:xfrm>
            <a:off x="1441088" y="3585953"/>
            <a:ext cx="1066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Proof of Relationship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5226F2B-766F-4D49-9F2E-5C48A0EFC9E0}"/>
              </a:ext>
            </a:extLst>
          </p:cNvPr>
          <p:cNvSpPr txBox="1"/>
          <p:nvPr/>
        </p:nvSpPr>
        <p:spPr>
          <a:xfrm>
            <a:off x="9864845" y="6585528"/>
            <a:ext cx="436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373650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848735"/>
            <a:ext cx="8790707" cy="561104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386149-1573-A249-BDD3-A54340DBBD01}"/>
              </a:ext>
            </a:extLst>
          </p:cNvPr>
          <p:cNvSpPr txBox="1"/>
          <p:nvPr/>
        </p:nvSpPr>
        <p:spPr>
          <a:xfrm>
            <a:off x="1409840" y="1022540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2">
                    <a:lumMod val="75000"/>
                  </a:schemeClr>
                </a:solidFill>
              </a:rPr>
              <a:t>Applicant Biometric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23F7B4E-543F-D443-A00E-F35AD7C2861E}"/>
              </a:ext>
            </a:extLst>
          </p:cNvPr>
          <p:cNvSpPr txBox="1"/>
          <p:nvPr/>
        </p:nvSpPr>
        <p:spPr>
          <a:xfrm>
            <a:off x="9202844" y="6129813"/>
            <a:ext cx="639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Submit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1B33BF5-9A6E-A147-A11F-86FE48BF58E3}"/>
              </a:ext>
            </a:extLst>
          </p:cNvPr>
          <p:cNvCxnSpPr>
            <a:cxnSpLocks/>
          </p:cNvCxnSpPr>
          <p:nvPr/>
        </p:nvCxnSpPr>
        <p:spPr>
          <a:xfrm>
            <a:off x="1173666" y="1332603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EB76E502-8538-0A42-ACDD-D6F8D74C082C}"/>
              </a:ext>
            </a:extLst>
          </p:cNvPr>
          <p:cNvGrpSpPr/>
          <p:nvPr/>
        </p:nvGrpSpPr>
        <p:grpSpPr>
          <a:xfrm>
            <a:off x="3405581" y="139575"/>
            <a:ext cx="4244081" cy="662198"/>
            <a:chOff x="3241954" y="139575"/>
            <a:chExt cx="4244081" cy="662198"/>
          </a:xfrm>
        </p:grpSpPr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E2F1D32F-20AC-A34F-8180-6C62D818E7CB}"/>
                </a:ext>
              </a:extLst>
            </p:cNvPr>
            <p:cNvSpPr/>
            <p:nvPr/>
          </p:nvSpPr>
          <p:spPr>
            <a:xfrm>
              <a:off x="5039111" y="148510"/>
              <a:ext cx="384881" cy="371330"/>
            </a:xfrm>
            <a:prstGeom prst="ellipse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5C5589FB-3ABD-7443-BEB3-DED05C4DEB41}"/>
                </a:ext>
              </a:extLst>
            </p:cNvPr>
            <p:cNvCxnSpPr>
              <a:cxnSpLocks/>
            </p:cNvCxnSpPr>
            <p:nvPr/>
          </p:nvCxnSpPr>
          <p:spPr>
            <a:xfrm>
              <a:off x="3987911" y="346203"/>
              <a:ext cx="1051196" cy="1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5D73C364-B83E-3245-A9F6-A03B7B79D280}"/>
                </a:ext>
              </a:extLst>
            </p:cNvPr>
            <p:cNvCxnSpPr>
              <a:cxnSpLocks/>
            </p:cNvCxnSpPr>
            <p:nvPr/>
          </p:nvCxnSpPr>
          <p:spPr>
            <a:xfrm>
              <a:off x="5423992" y="348030"/>
              <a:ext cx="1190123" cy="3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17F74AD0-503D-2943-9F59-C23B95F4911F}"/>
                </a:ext>
              </a:extLst>
            </p:cNvPr>
            <p:cNvSpPr/>
            <p:nvPr/>
          </p:nvSpPr>
          <p:spPr>
            <a:xfrm>
              <a:off x="3603034" y="146679"/>
              <a:ext cx="384881" cy="37133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363" name="Vertical Scroll 362">
              <a:extLst>
                <a:ext uri="{FF2B5EF4-FFF2-40B4-BE49-F238E27FC236}">
                  <a16:creationId xmlns:a16="http://schemas.microsoft.com/office/drawing/2014/main" id="{CCA47B0E-77F8-444F-A183-506D8B410EA6}"/>
                </a:ext>
              </a:extLst>
            </p:cNvPr>
            <p:cNvSpPr/>
            <p:nvPr/>
          </p:nvSpPr>
          <p:spPr>
            <a:xfrm>
              <a:off x="3713355" y="254431"/>
              <a:ext cx="142988" cy="167878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364" name="Group 363">
              <a:extLst>
                <a:ext uri="{FF2B5EF4-FFF2-40B4-BE49-F238E27FC236}">
                  <a16:creationId xmlns:a16="http://schemas.microsoft.com/office/drawing/2014/main" id="{89EC6564-93FB-114A-AB65-20AD5C679F0F}"/>
                </a:ext>
              </a:extLst>
            </p:cNvPr>
            <p:cNvGrpSpPr/>
            <p:nvPr/>
          </p:nvGrpSpPr>
          <p:grpSpPr>
            <a:xfrm>
              <a:off x="3603026" y="143515"/>
              <a:ext cx="384881" cy="371330"/>
              <a:chOff x="4367391" y="2584867"/>
              <a:chExt cx="384881" cy="371330"/>
            </a:xfrm>
          </p:grpSpPr>
          <p:sp>
            <p:nvSpPr>
              <p:cNvPr id="373" name="Oval 372">
                <a:extLst>
                  <a:ext uri="{FF2B5EF4-FFF2-40B4-BE49-F238E27FC236}">
                    <a16:creationId xmlns:a16="http://schemas.microsoft.com/office/drawing/2014/main" id="{5E3BE24D-1E76-7F40-9FE6-6D96C9F83AC3}"/>
                  </a:ext>
                </a:extLst>
              </p:cNvPr>
              <p:cNvSpPr/>
              <p:nvPr/>
            </p:nvSpPr>
            <p:spPr>
              <a:xfrm>
                <a:off x="4367391" y="2584867"/>
                <a:ext cx="384881" cy="37133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374" name="Vertical Scroll 373">
                <a:extLst>
                  <a:ext uri="{FF2B5EF4-FFF2-40B4-BE49-F238E27FC236}">
                    <a16:creationId xmlns:a16="http://schemas.microsoft.com/office/drawing/2014/main" id="{B2B9D584-516C-C142-BD78-82CC042E96C3}"/>
                  </a:ext>
                </a:extLst>
              </p:cNvPr>
              <p:cNvSpPr/>
              <p:nvPr/>
            </p:nvSpPr>
            <p:spPr>
              <a:xfrm>
                <a:off x="4477712" y="2692619"/>
                <a:ext cx="142988" cy="167878"/>
              </a:xfrm>
              <a:prstGeom prst="verticalScroll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</p:grp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05DEED34-71AA-BE40-8FE2-2BA8A2F629F6}"/>
                </a:ext>
              </a:extLst>
            </p:cNvPr>
            <p:cNvSpPr txBox="1"/>
            <p:nvPr/>
          </p:nvSpPr>
          <p:spPr>
            <a:xfrm>
              <a:off x="3241954" y="565827"/>
              <a:ext cx="12021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Demographic Details</a:t>
              </a:r>
            </a:p>
          </p:txBody>
        </p:sp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E0959CD8-78E9-8946-A2A1-F757E05CEEAD}"/>
                </a:ext>
              </a:extLst>
            </p:cNvPr>
            <p:cNvSpPr txBox="1"/>
            <p:nvPr/>
          </p:nvSpPr>
          <p:spPr>
            <a:xfrm>
              <a:off x="4615956" y="567422"/>
              <a:ext cx="1217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Applicant Biometrics</a:t>
              </a:r>
            </a:p>
          </p:txBody>
        </p:sp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7DE16BDD-A7ED-AD4B-A434-19F1DFF317FD}"/>
                </a:ext>
              </a:extLst>
            </p:cNvPr>
            <p:cNvGrpSpPr/>
            <p:nvPr/>
          </p:nvGrpSpPr>
          <p:grpSpPr>
            <a:xfrm>
              <a:off x="6153609" y="139575"/>
              <a:ext cx="1332426" cy="662198"/>
              <a:chOff x="6941461" y="139575"/>
              <a:chExt cx="1332426" cy="662198"/>
            </a:xfrm>
          </p:grpSpPr>
          <p:sp>
            <p:nvSpPr>
              <p:cNvPr id="370" name="Oval 369">
                <a:extLst>
                  <a:ext uri="{FF2B5EF4-FFF2-40B4-BE49-F238E27FC236}">
                    <a16:creationId xmlns:a16="http://schemas.microsoft.com/office/drawing/2014/main" id="{5BC6FC2B-D101-9C42-9A93-8F5AC5551EFC}"/>
                  </a:ext>
                </a:extLst>
              </p:cNvPr>
              <p:cNvSpPr/>
              <p:nvPr/>
            </p:nvSpPr>
            <p:spPr>
              <a:xfrm>
                <a:off x="7413844" y="139575"/>
                <a:ext cx="384881" cy="3713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371" name="Action Button: Home 370">
                <a:hlinkClick r:id="" action="ppaction://hlinkshowjump?jump=firstslide" highlightClick="1"/>
                <a:extLst>
                  <a:ext uri="{FF2B5EF4-FFF2-40B4-BE49-F238E27FC236}">
                    <a16:creationId xmlns:a16="http://schemas.microsoft.com/office/drawing/2014/main" id="{EBC66EAE-8AD5-8342-9BCD-52556AD68822}"/>
                  </a:ext>
                </a:extLst>
              </p:cNvPr>
              <p:cNvSpPr/>
              <p:nvPr/>
            </p:nvSpPr>
            <p:spPr>
              <a:xfrm>
                <a:off x="7457818" y="220024"/>
                <a:ext cx="302526" cy="229650"/>
              </a:xfrm>
              <a:prstGeom prst="actionButtonHo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372" name="TextBox 371">
                <a:extLst>
                  <a:ext uri="{FF2B5EF4-FFF2-40B4-BE49-F238E27FC236}">
                    <a16:creationId xmlns:a16="http://schemas.microsoft.com/office/drawing/2014/main" id="{AE204FEB-4C70-8244-B48F-31253EECBE57}"/>
                  </a:ext>
                </a:extLst>
              </p:cNvPr>
              <p:cNvSpPr txBox="1"/>
              <p:nvPr/>
            </p:nvSpPr>
            <p:spPr>
              <a:xfrm>
                <a:off x="6941461" y="570941"/>
                <a:ext cx="1332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/>
                  <a:t>Operator Authentication</a:t>
                </a:r>
                <a:endParaRPr lang="en-US" sz="900" dirty="0"/>
              </a:p>
            </p:txBody>
          </p:sp>
        </p:grpSp>
        <p:sp>
          <p:nvSpPr>
            <p:cNvPr id="368" name="Plus 367">
              <a:extLst>
                <a:ext uri="{FF2B5EF4-FFF2-40B4-BE49-F238E27FC236}">
                  <a16:creationId xmlns:a16="http://schemas.microsoft.com/office/drawing/2014/main" id="{CD982B2A-2FAB-454B-A28E-35BCD3BD78C6}"/>
                </a:ext>
              </a:extLst>
            </p:cNvPr>
            <p:cNvSpPr/>
            <p:nvPr/>
          </p:nvSpPr>
          <p:spPr>
            <a:xfrm>
              <a:off x="5125501" y="264131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chemeClr val="bg1"/>
                </a:solidFill>
              </a:endParaRPr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1D301E31-E1AF-7B45-A71C-60C17AC8728E}"/>
              </a:ext>
            </a:extLst>
          </p:cNvPr>
          <p:cNvSpPr txBox="1"/>
          <p:nvPr/>
        </p:nvSpPr>
        <p:spPr>
          <a:xfrm>
            <a:off x="8265017" y="6129813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Back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D04A0D0-09D6-D247-AA90-E028FF9D72E4}"/>
              </a:ext>
            </a:extLst>
          </p:cNvPr>
          <p:cNvSpPr txBox="1"/>
          <p:nvPr/>
        </p:nvSpPr>
        <p:spPr>
          <a:xfrm>
            <a:off x="4635202" y="840458"/>
            <a:ext cx="165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Preview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AB3F2F93-864A-F645-AF99-1FE6BB79353B}"/>
              </a:ext>
            </a:extLst>
          </p:cNvPr>
          <p:cNvGrpSpPr/>
          <p:nvPr/>
        </p:nvGrpSpPr>
        <p:grpSpPr>
          <a:xfrm>
            <a:off x="1505687" y="1540619"/>
            <a:ext cx="1535690" cy="1332792"/>
            <a:chOff x="4773032" y="3418454"/>
            <a:chExt cx="1535690" cy="1332792"/>
          </a:xfrm>
        </p:grpSpPr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D65F9FD9-0277-9742-8AD2-2C7CA41C7596}"/>
                </a:ext>
              </a:extLst>
            </p:cNvPr>
            <p:cNvGrpSpPr/>
            <p:nvPr/>
          </p:nvGrpSpPr>
          <p:grpSpPr>
            <a:xfrm>
              <a:off x="5126592" y="3577913"/>
              <a:ext cx="671018" cy="981669"/>
              <a:chOff x="3213327" y="1654140"/>
              <a:chExt cx="1518287" cy="2230562"/>
            </a:xfrm>
          </p:grpSpPr>
          <p:sp>
            <p:nvSpPr>
              <p:cNvPr id="133" name="Round Same Side Corner Rectangle 132">
                <a:extLst>
                  <a:ext uri="{FF2B5EF4-FFF2-40B4-BE49-F238E27FC236}">
                    <a16:creationId xmlns:a16="http://schemas.microsoft.com/office/drawing/2014/main" id="{794F2234-5F35-DA41-A5B9-30EAECEF7621}"/>
                  </a:ext>
                </a:extLst>
              </p:cNvPr>
              <p:cNvSpPr/>
              <p:nvPr/>
            </p:nvSpPr>
            <p:spPr>
              <a:xfrm>
                <a:off x="3493623" y="1862188"/>
                <a:ext cx="356211" cy="90732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ound Same Side Corner Rectangle 133">
                <a:extLst>
                  <a:ext uri="{FF2B5EF4-FFF2-40B4-BE49-F238E27FC236}">
                    <a16:creationId xmlns:a16="http://schemas.microsoft.com/office/drawing/2014/main" id="{DC500BF5-A48C-D646-8CBA-9233CBDD4D51}"/>
                  </a:ext>
                </a:extLst>
              </p:cNvPr>
              <p:cNvSpPr/>
              <p:nvPr/>
            </p:nvSpPr>
            <p:spPr>
              <a:xfrm>
                <a:off x="3833928" y="1654140"/>
                <a:ext cx="356211" cy="1115375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ound Same Side Corner Rectangle 134">
                <a:extLst>
                  <a:ext uri="{FF2B5EF4-FFF2-40B4-BE49-F238E27FC236}">
                    <a16:creationId xmlns:a16="http://schemas.microsoft.com/office/drawing/2014/main" id="{E83B27C0-8BCD-8A4F-AB9B-EFD8E827F341}"/>
                  </a:ext>
                </a:extLst>
              </p:cNvPr>
              <p:cNvSpPr/>
              <p:nvPr/>
            </p:nvSpPr>
            <p:spPr>
              <a:xfrm>
                <a:off x="4190548" y="1856481"/>
                <a:ext cx="353772" cy="90732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ound Same Side Corner Rectangle 135">
                <a:extLst>
                  <a:ext uri="{FF2B5EF4-FFF2-40B4-BE49-F238E27FC236}">
                    <a16:creationId xmlns:a16="http://schemas.microsoft.com/office/drawing/2014/main" id="{146CF49A-F4C2-E044-A0E4-C5E39766AE1B}"/>
                  </a:ext>
                </a:extLst>
              </p:cNvPr>
              <p:cNvSpPr/>
              <p:nvPr/>
            </p:nvSpPr>
            <p:spPr>
              <a:xfrm>
                <a:off x="3213327" y="2093354"/>
                <a:ext cx="280296" cy="676161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Freeform 136">
                <a:extLst>
                  <a:ext uri="{FF2B5EF4-FFF2-40B4-BE49-F238E27FC236}">
                    <a16:creationId xmlns:a16="http://schemas.microsoft.com/office/drawing/2014/main" id="{9BFEFE05-BF29-5F4D-8F30-7EC8A6CDB816}"/>
                  </a:ext>
                </a:extLst>
              </p:cNvPr>
              <p:cNvSpPr/>
              <p:nvPr/>
            </p:nvSpPr>
            <p:spPr>
              <a:xfrm rot="2402716">
                <a:off x="3248237" y="2122940"/>
                <a:ext cx="1483377" cy="1761762"/>
              </a:xfrm>
              <a:custGeom>
                <a:avLst/>
                <a:gdLst>
                  <a:gd name="connsiteX0" fmla="*/ 1153239 w 1483377"/>
                  <a:gd name="connsiteY0" fmla="*/ 49886 h 1761762"/>
                  <a:gd name="connsiteX1" fmla="*/ 1273675 w 1483377"/>
                  <a:gd name="connsiteY1" fmla="*/ 0 h 1761762"/>
                  <a:gd name="connsiteX2" fmla="*/ 1289242 w 1483377"/>
                  <a:gd name="connsiteY2" fmla="*/ 0 h 1761762"/>
                  <a:gd name="connsiteX3" fmla="*/ 1459564 w 1483377"/>
                  <a:gd name="connsiteY3" fmla="*/ 170322 h 1761762"/>
                  <a:gd name="connsiteX4" fmla="*/ 1459564 w 1483377"/>
                  <a:gd name="connsiteY4" fmla="*/ 870602 h 1761762"/>
                  <a:gd name="connsiteX5" fmla="*/ 1468630 w 1483377"/>
                  <a:gd name="connsiteY5" fmla="*/ 892171 h 1761762"/>
                  <a:gd name="connsiteX6" fmla="*/ 1364409 w 1483377"/>
                  <a:gd name="connsiteY6" fmla="*/ 1245906 h 1761762"/>
                  <a:gd name="connsiteX7" fmla="*/ 843694 w 1483377"/>
                  <a:gd name="connsiteY7" fmla="*/ 1683540 h 1761762"/>
                  <a:gd name="connsiteX8" fmla="*/ 373688 w 1483377"/>
                  <a:gd name="connsiteY8" fmla="*/ 1642794 h 1761762"/>
                  <a:gd name="connsiteX9" fmla="*/ 0 w 1483377"/>
                  <a:gd name="connsiteY9" fmla="*/ 1198163 h 1761762"/>
                  <a:gd name="connsiteX10" fmla="*/ 1031467 w 1483377"/>
                  <a:gd name="connsiteY10" fmla="*/ 331270 h 1761762"/>
                  <a:gd name="connsiteX11" fmla="*/ 1103353 w 1483377"/>
                  <a:gd name="connsiteY11" fmla="*/ 416803 h 1761762"/>
                  <a:gd name="connsiteX12" fmla="*/ 1103353 w 1483377"/>
                  <a:gd name="connsiteY12" fmla="*/ 170322 h 1761762"/>
                  <a:gd name="connsiteX13" fmla="*/ 1153239 w 1483377"/>
                  <a:gd name="connsiteY13" fmla="*/ 49886 h 1761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83377" h="1761762">
                    <a:moveTo>
                      <a:pt x="1153239" y="49886"/>
                    </a:moveTo>
                    <a:cubicBezTo>
                      <a:pt x="1184062" y="19064"/>
                      <a:pt x="1226642" y="0"/>
                      <a:pt x="1273675" y="0"/>
                    </a:cubicBezTo>
                    <a:lnTo>
                      <a:pt x="1289242" y="0"/>
                    </a:lnTo>
                    <a:cubicBezTo>
                      <a:pt x="1383308" y="0"/>
                      <a:pt x="1459564" y="76256"/>
                      <a:pt x="1459564" y="170322"/>
                    </a:cubicBezTo>
                    <a:lnTo>
                      <a:pt x="1459564" y="870602"/>
                    </a:lnTo>
                    <a:lnTo>
                      <a:pt x="1468630" y="892171"/>
                    </a:lnTo>
                    <a:cubicBezTo>
                      <a:pt x="1506896" y="1016411"/>
                      <a:pt x="1470190" y="1157004"/>
                      <a:pt x="1364409" y="1245906"/>
                    </a:cubicBezTo>
                    <a:lnTo>
                      <a:pt x="843694" y="1683540"/>
                    </a:lnTo>
                    <a:cubicBezTo>
                      <a:pt x="702654" y="1802077"/>
                      <a:pt x="492225" y="1783834"/>
                      <a:pt x="373688" y="1642794"/>
                    </a:cubicBezTo>
                    <a:lnTo>
                      <a:pt x="0" y="1198163"/>
                    </a:lnTo>
                    <a:lnTo>
                      <a:pt x="1031467" y="331270"/>
                    </a:lnTo>
                    <a:lnTo>
                      <a:pt x="1103353" y="416803"/>
                    </a:lnTo>
                    <a:lnTo>
                      <a:pt x="1103353" y="170322"/>
                    </a:lnTo>
                    <a:cubicBezTo>
                      <a:pt x="1103353" y="123289"/>
                      <a:pt x="1122417" y="80709"/>
                      <a:pt x="1153239" y="49886"/>
                    </a:cubicBezTo>
                    <a:close/>
                  </a:path>
                </a:pathLst>
              </a:cu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1" name="Flowchart: Process 206">
              <a:extLst>
                <a:ext uri="{FF2B5EF4-FFF2-40B4-BE49-F238E27FC236}">
                  <a16:creationId xmlns:a16="http://schemas.microsoft.com/office/drawing/2014/main" id="{259A6B06-EDC9-E144-AA2C-C6671056F54F}"/>
                </a:ext>
              </a:extLst>
            </p:cNvPr>
            <p:cNvSpPr/>
            <p:nvPr/>
          </p:nvSpPr>
          <p:spPr>
            <a:xfrm>
              <a:off x="4775986" y="3418454"/>
              <a:ext cx="1532736" cy="1323506"/>
            </a:xfrm>
            <a:prstGeom prst="flowChartProcess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D7321643-0419-F145-9610-66CB4E9DEE52}"/>
                </a:ext>
              </a:extLst>
            </p:cNvPr>
            <p:cNvSpPr txBox="1"/>
            <p:nvPr/>
          </p:nvSpPr>
          <p:spPr>
            <a:xfrm>
              <a:off x="4773032" y="4474247"/>
              <a:ext cx="1535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</a:rPr>
                <a:t>Left Hand Palm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A57C999A-48CC-2A4E-BC9A-04582AFE078F}"/>
              </a:ext>
            </a:extLst>
          </p:cNvPr>
          <p:cNvGrpSpPr/>
          <p:nvPr/>
        </p:nvGrpSpPr>
        <p:grpSpPr>
          <a:xfrm>
            <a:off x="4197225" y="1698096"/>
            <a:ext cx="672554" cy="995989"/>
            <a:chOff x="3041412" y="1654139"/>
            <a:chExt cx="2760682" cy="4057993"/>
          </a:xfrm>
          <a:noFill/>
        </p:grpSpPr>
        <p:sp>
          <p:nvSpPr>
            <p:cNvPr id="139" name="Round Same Side Corner Rectangle 138">
              <a:extLst>
                <a:ext uri="{FF2B5EF4-FFF2-40B4-BE49-F238E27FC236}">
                  <a16:creationId xmlns:a16="http://schemas.microsoft.com/office/drawing/2014/main" id="{A8D9091B-732B-564A-B18A-44E3275173AE}"/>
                </a:ext>
              </a:extLst>
            </p:cNvPr>
            <p:cNvSpPr/>
            <p:nvPr/>
          </p:nvSpPr>
          <p:spPr>
            <a:xfrm>
              <a:off x="3349375" y="2024009"/>
              <a:ext cx="626724" cy="1613043"/>
            </a:xfrm>
            <a:prstGeom prst="round2SameRect">
              <a:avLst>
                <a:gd name="adj1" fmla="val 47815"/>
                <a:gd name="adj2" fmla="val 3279"/>
              </a:avLst>
            </a:prstGeom>
            <a:grp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ound Same Side Corner Rectangle 139">
              <a:extLst>
                <a:ext uri="{FF2B5EF4-FFF2-40B4-BE49-F238E27FC236}">
                  <a16:creationId xmlns:a16="http://schemas.microsoft.com/office/drawing/2014/main" id="{4EE59D06-ADC5-F346-9A09-4D5ECF18ACA2}"/>
                </a:ext>
              </a:extLst>
            </p:cNvPr>
            <p:cNvSpPr/>
            <p:nvPr/>
          </p:nvSpPr>
          <p:spPr>
            <a:xfrm>
              <a:off x="3976099" y="1654139"/>
              <a:ext cx="626724" cy="1982913"/>
            </a:xfrm>
            <a:prstGeom prst="round2SameRect">
              <a:avLst>
                <a:gd name="adj1" fmla="val 47815"/>
                <a:gd name="adj2" fmla="val 3279"/>
              </a:avLst>
            </a:prstGeom>
            <a:grp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sp>
          <p:nvSpPr>
            <p:cNvPr id="141" name="Round Same Side Corner Rectangle 140">
              <a:extLst>
                <a:ext uri="{FF2B5EF4-FFF2-40B4-BE49-F238E27FC236}">
                  <a16:creationId xmlns:a16="http://schemas.microsoft.com/office/drawing/2014/main" id="{CFBE9683-21D5-C843-B5A8-5C9BB803410B}"/>
                </a:ext>
              </a:extLst>
            </p:cNvPr>
            <p:cNvSpPr/>
            <p:nvPr/>
          </p:nvSpPr>
          <p:spPr>
            <a:xfrm>
              <a:off x="4602823" y="2024009"/>
              <a:ext cx="626724" cy="1613043"/>
            </a:xfrm>
            <a:prstGeom prst="round2SameRect">
              <a:avLst>
                <a:gd name="adj1" fmla="val 47815"/>
                <a:gd name="adj2" fmla="val 3279"/>
              </a:avLst>
            </a:prstGeom>
            <a:grp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sp>
          <p:nvSpPr>
            <p:cNvPr id="142" name="Round Same Side Corner Rectangle 141">
              <a:extLst>
                <a:ext uri="{FF2B5EF4-FFF2-40B4-BE49-F238E27FC236}">
                  <a16:creationId xmlns:a16="http://schemas.microsoft.com/office/drawing/2014/main" id="{FF8834FE-BA9D-7241-8544-EF86943F2B07}"/>
                </a:ext>
              </a:extLst>
            </p:cNvPr>
            <p:cNvSpPr/>
            <p:nvPr/>
          </p:nvSpPr>
          <p:spPr>
            <a:xfrm>
              <a:off x="5229547" y="2434975"/>
              <a:ext cx="493159" cy="1202077"/>
            </a:xfrm>
            <a:prstGeom prst="round2SameRect">
              <a:avLst>
                <a:gd name="adj1" fmla="val 47815"/>
                <a:gd name="adj2" fmla="val 3279"/>
              </a:avLst>
            </a:prstGeom>
            <a:grp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Freeform 142">
              <a:extLst>
                <a:ext uri="{FF2B5EF4-FFF2-40B4-BE49-F238E27FC236}">
                  <a16:creationId xmlns:a16="http://schemas.microsoft.com/office/drawing/2014/main" id="{381B6924-6CD8-3448-85AB-EC2ED5DB0E4D}"/>
                </a:ext>
              </a:extLst>
            </p:cNvPr>
            <p:cNvSpPr/>
            <p:nvPr/>
          </p:nvSpPr>
          <p:spPr>
            <a:xfrm rot="19566991">
              <a:off x="3041412" y="2639365"/>
              <a:ext cx="2760682" cy="3072767"/>
            </a:xfrm>
            <a:custGeom>
              <a:avLst/>
              <a:gdLst>
                <a:gd name="connsiteX0" fmla="*/ 537199 w 2760682"/>
                <a:gd name="connsiteY0" fmla="*/ 51179 h 3072767"/>
                <a:gd name="connsiteX1" fmla="*/ 669320 w 2760682"/>
                <a:gd name="connsiteY1" fmla="*/ 299668 h 3072767"/>
                <a:gd name="connsiteX2" fmla="*/ 669320 w 2760682"/>
                <a:gd name="connsiteY2" fmla="*/ 671626 h 3072767"/>
                <a:gd name="connsiteX3" fmla="*/ 790408 w 2760682"/>
                <a:gd name="connsiteY3" fmla="*/ 491316 h 3072767"/>
                <a:gd name="connsiteX4" fmla="*/ 2760682 w 2760682"/>
                <a:gd name="connsiteY4" fmla="*/ 1814461 h 3072767"/>
                <a:gd name="connsiteX5" fmla="*/ 2043173 w 2760682"/>
                <a:gd name="connsiteY5" fmla="*/ 2882893 h 3072767"/>
                <a:gd name="connsiteX6" fmla="*/ 1447859 w 2760682"/>
                <a:gd name="connsiteY6" fmla="*/ 2999867 h 3072767"/>
                <a:gd name="connsiteX7" fmla="*/ 189873 w 2760682"/>
                <a:gd name="connsiteY7" fmla="*/ 2155061 h 3072767"/>
                <a:gd name="connsiteX8" fmla="*/ 31934 w 2760682"/>
                <a:gd name="connsiteY8" fmla="*/ 1636382 h 3072767"/>
                <a:gd name="connsiteX9" fmla="*/ 54676 w 2760682"/>
                <a:gd name="connsiteY9" fmla="*/ 1593838 h 3072767"/>
                <a:gd name="connsiteX10" fmla="*/ 48260 w 2760682"/>
                <a:gd name="connsiteY10" fmla="*/ 1573171 h 3072767"/>
                <a:gd name="connsiteX11" fmla="*/ 42596 w 2760682"/>
                <a:gd name="connsiteY11" fmla="*/ 1516983 h 3072767"/>
                <a:gd name="connsiteX12" fmla="*/ 42596 w 2760682"/>
                <a:gd name="connsiteY12" fmla="*/ 299668 h 3072767"/>
                <a:gd name="connsiteX13" fmla="*/ 342264 w 2760682"/>
                <a:gd name="connsiteY13" fmla="*/ 0 h 3072767"/>
                <a:gd name="connsiteX14" fmla="*/ 369652 w 2760682"/>
                <a:gd name="connsiteY14" fmla="*/ 0 h 3072767"/>
                <a:gd name="connsiteX15" fmla="*/ 537199 w 2760682"/>
                <a:gd name="connsiteY15" fmla="*/ 51179 h 3072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60682" h="3072767">
                  <a:moveTo>
                    <a:pt x="537199" y="51179"/>
                  </a:moveTo>
                  <a:cubicBezTo>
                    <a:pt x="616911" y="105031"/>
                    <a:pt x="669320" y="196229"/>
                    <a:pt x="669320" y="299668"/>
                  </a:cubicBezTo>
                  <a:lnTo>
                    <a:pt x="669320" y="671626"/>
                  </a:lnTo>
                  <a:lnTo>
                    <a:pt x="790408" y="491316"/>
                  </a:lnTo>
                  <a:lnTo>
                    <a:pt x="2760682" y="1814461"/>
                  </a:lnTo>
                  <a:lnTo>
                    <a:pt x="2043173" y="2882893"/>
                  </a:lnTo>
                  <a:cubicBezTo>
                    <a:pt x="1911083" y="3079586"/>
                    <a:pt x="1644552" y="3131957"/>
                    <a:pt x="1447859" y="2999867"/>
                  </a:cubicBezTo>
                  <a:lnTo>
                    <a:pt x="189873" y="2155061"/>
                  </a:lnTo>
                  <a:cubicBezTo>
                    <a:pt x="17767" y="2039483"/>
                    <a:pt x="-43843" y="1820972"/>
                    <a:pt x="31934" y="1636382"/>
                  </a:cubicBezTo>
                  <a:lnTo>
                    <a:pt x="54676" y="1593838"/>
                  </a:lnTo>
                  <a:lnTo>
                    <a:pt x="48260" y="1573171"/>
                  </a:lnTo>
                  <a:cubicBezTo>
                    <a:pt x="44546" y="1555021"/>
                    <a:pt x="42596" y="1536230"/>
                    <a:pt x="42596" y="1516983"/>
                  </a:cubicBezTo>
                  <a:lnTo>
                    <a:pt x="42596" y="299668"/>
                  </a:lnTo>
                  <a:cubicBezTo>
                    <a:pt x="42596" y="134166"/>
                    <a:pt x="176762" y="0"/>
                    <a:pt x="342264" y="0"/>
                  </a:cubicBezTo>
                  <a:lnTo>
                    <a:pt x="369652" y="0"/>
                  </a:lnTo>
                  <a:cubicBezTo>
                    <a:pt x="431715" y="0"/>
                    <a:pt x="489372" y="18867"/>
                    <a:pt x="537199" y="51179"/>
                  </a:cubicBezTo>
                  <a:close/>
                </a:path>
              </a:pathLst>
            </a:custGeom>
            <a:grp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4" name="Flowchart: Process 7">
            <a:extLst>
              <a:ext uri="{FF2B5EF4-FFF2-40B4-BE49-F238E27FC236}">
                <a16:creationId xmlns:a16="http://schemas.microsoft.com/office/drawing/2014/main" id="{C2829543-734B-D845-B29E-877B30B685B6}"/>
              </a:ext>
            </a:extLst>
          </p:cNvPr>
          <p:cNvSpPr/>
          <p:nvPr/>
        </p:nvSpPr>
        <p:spPr>
          <a:xfrm>
            <a:off x="3682969" y="1545996"/>
            <a:ext cx="1532736" cy="1323506"/>
          </a:xfrm>
          <a:prstGeom prst="flowChartProcess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89EDE580-4EF4-6140-BD6F-F0EE0F3629E2}"/>
              </a:ext>
            </a:extLst>
          </p:cNvPr>
          <p:cNvSpPr txBox="1"/>
          <p:nvPr/>
        </p:nvSpPr>
        <p:spPr>
          <a:xfrm>
            <a:off x="3680016" y="2607665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Right Hand Palm</a:t>
            </a:r>
          </a:p>
        </p:txBody>
      </p:sp>
      <p:sp>
        <p:nvSpPr>
          <p:cNvPr id="146" name="Round Same Side Corner Rectangle 145">
            <a:extLst>
              <a:ext uri="{FF2B5EF4-FFF2-40B4-BE49-F238E27FC236}">
                <a16:creationId xmlns:a16="http://schemas.microsoft.com/office/drawing/2014/main" id="{09E4AA67-8465-7544-BCA3-B45F9B45786B}"/>
              </a:ext>
            </a:extLst>
          </p:cNvPr>
          <p:cNvSpPr/>
          <p:nvPr/>
        </p:nvSpPr>
        <p:spPr>
          <a:xfrm rot="19028734">
            <a:off x="4069066" y="2145107"/>
            <a:ext cx="150311" cy="10352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Round Same Side Corner Rectangle 146">
            <a:extLst>
              <a:ext uri="{FF2B5EF4-FFF2-40B4-BE49-F238E27FC236}">
                <a16:creationId xmlns:a16="http://schemas.microsoft.com/office/drawing/2014/main" id="{B67D765F-C1C1-D44E-B1CD-E3BEA979578C}"/>
              </a:ext>
            </a:extLst>
          </p:cNvPr>
          <p:cNvSpPr/>
          <p:nvPr/>
        </p:nvSpPr>
        <p:spPr>
          <a:xfrm rot="2525462">
            <a:off x="2522661" y="2140073"/>
            <a:ext cx="150311" cy="10352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Round Same Side Corner Rectangle 147">
            <a:extLst>
              <a:ext uri="{FF2B5EF4-FFF2-40B4-BE49-F238E27FC236}">
                <a16:creationId xmlns:a16="http://schemas.microsoft.com/office/drawing/2014/main" id="{C7883EB1-ADCF-C749-ADA3-55AC4AE9BCC5}"/>
              </a:ext>
            </a:extLst>
          </p:cNvPr>
          <p:cNvSpPr/>
          <p:nvPr/>
        </p:nvSpPr>
        <p:spPr>
          <a:xfrm>
            <a:off x="4273605" y="1769948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ound Same Side Corner Rectangle 148">
            <a:extLst>
              <a:ext uri="{FF2B5EF4-FFF2-40B4-BE49-F238E27FC236}">
                <a16:creationId xmlns:a16="http://schemas.microsoft.com/office/drawing/2014/main" id="{3FAC1265-9393-A84C-BE80-B89693C792D7}"/>
              </a:ext>
            </a:extLst>
          </p:cNvPr>
          <p:cNvSpPr/>
          <p:nvPr/>
        </p:nvSpPr>
        <p:spPr>
          <a:xfrm>
            <a:off x="4428287" y="1693131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D534C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ound Same Side Corner Rectangle 149">
            <a:extLst>
              <a:ext uri="{FF2B5EF4-FFF2-40B4-BE49-F238E27FC236}">
                <a16:creationId xmlns:a16="http://schemas.microsoft.com/office/drawing/2014/main" id="{7E6D906D-47ED-9449-91C3-2AB06059E3DE}"/>
              </a:ext>
            </a:extLst>
          </p:cNvPr>
          <p:cNvSpPr/>
          <p:nvPr/>
        </p:nvSpPr>
        <p:spPr>
          <a:xfrm>
            <a:off x="4572104" y="1793895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ound Same Side Corner Rectangle 150">
            <a:extLst>
              <a:ext uri="{FF2B5EF4-FFF2-40B4-BE49-F238E27FC236}">
                <a16:creationId xmlns:a16="http://schemas.microsoft.com/office/drawing/2014/main" id="{CD32D160-7142-E243-9542-B55508AC13AA}"/>
              </a:ext>
            </a:extLst>
          </p:cNvPr>
          <p:cNvSpPr/>
          <p:nvPr/>
        </p:nvSpPr>
        <p:spPr>
          <a:xfrm>
            <a:off x="4727763" y="1893912"/>
            <a:ext cx="121900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ound Same Side Corner Rectangle 151">
            <a:extLst>
              <a:ext uri="{FF2B5EF4-FFF2-40B4-BE49-F238E27FC236}">
                <a16:creationId xmlns:a16="http://schemas.microsoft.com/office/drawing/2014/main" id="{6FF3474F-8902-F543-B0B8-9F289E9A61B9}"/>
              </a:ext>
            </a:extLst>
          </p:cNvPr>
          <p:cNvSpPr/>
          <p:nvPr/>
        </p:nvSpPr>
        <p:spPr>
          <a:xfrm>
            <a:off x="2298456" y="1786720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ound Same Side Corner Rectangle 152">
            <a:extLst>
              <a:ext uri="{FF2B5EF4-FFF2-40B4-BE49-F238E27FC236}">
                <a16:creationId xmlns:a16="http://schemas.microsoft.com/office/drawing/2014/main" id="{8A3B15E1-AA68-E540-AEFD-DC0B11C5C9CB}"/>
              </a:ext>
            </a:extLst>
          </p:cNvPr>
          <p:cNvSpPr/>
          <p:nvPr/>
        </p:nvSpPr>
        <p:spPr>
          <a:xfrm>
            <a:off x="2139767" y="1707004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ound Same Side Corner Rectangle 153">
            <a:extLst>
              <a:ext uri="{FF2B5EF4-FFF2-40B4-BE49-F238E27FC236}">
                <a16:creationId xmlns:a16="http://schemas.microsoft.com/office/drawing/2014/main" id="{5D794310-AFD7-8F42-8922-380E28FB029E}"/>
              </a:ext>
            </a:extLst>
          </p:cNvPr>
          <p:cNvSpPr/>
          <p:nvPr/>
        </p:nvSpPr>
        <p:spPr>
          <a:xfrm>
            <a:off x="1984981" y="1801235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ound Same Side Corner Rectangle 154">
            <a:extLst>
              <a:ext uri="{FF2B5EF4-FFF2-40B4-BE49-F238E27FC236}">
                <a16:creationId xmlns:a16="http://schemas.microsoft.com/office/drawing/2014/main" id="{99462380-C58E-D341-81CD-C15E6CD86E68}"/>
              </a:ext>
            </a:extLst>
          </p:cNvPr>
          <p:cNvSpPr/>
          <p:nvPr/>
        </p:nvSpPr>
        <p:spPr>
          <a:xfrm>
            <a:off x="1860348" y="1893911"/>
            <a:ext cx="121900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Flowchart: Process 206">
            <a:extLst>
              <a:ext uri="{FF2B5EF4-FFF2-40B4-BE49-F238E27FC236}">
                <a16:creationId xmlns:a16="http://schemas.microsoft.com/office/drawing/2014/main" id="{F2FB0C79-DE43-3642-8D5C-EC25A1ED6FE2}"/>
              </a:ext>
            </a:extLst>
          </p:cNvPr>
          <p:cNvSpPr/>
          <p:nvPr/>
        </p:nvSpPr>
        <p:spPr>
          <a:xfrm>
            <a:off x="1475945" y="3714394"/>
            <a:ext cx="1565432" cy="1323506"/>
          </a:xfrm>
          <a:prstGeom prst="flowChartProcess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FA260917-AC71-8F49-8365-C66CA2B19A55}"/>
              </a:ext>
            </a:extLst>
          </p:cNvPr>
          <p:cNvSpPr txBox="1"/>
          <p:nvPr/>
        </p:nvSpPr>
        <p:spPr>
          <a:xfrm>
            <a:off x="1474477" y="4772170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Left Eye</a:t>
            </a: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AE008F53-3776-284D-8A18-0754154F0408}"/>
              </a:ext>
            </a:extLst>
          </p:cNvPr>
          <p:cNvGrpSpPr/>
          <p:nvPr/>
        </p:nvGrpSpPr>
        <p:grpSpPr>
          <a:xfrm>
            <a:off x="1625494" y="4009564"/>
            <a:ext cx="1233663" cy="560996"/>
            <a:chOff x="4913896" y="2373330"/>
            <a:chExt cx="3199838" cy="1428108"/>
          </a:xfrm>
        </p:grpSpPr>
        <p:sp>
          <p:nvSpPr>
            <p:cNvPr id="161" name="Freeform 160">
              <a:extLst>
                <a:ext uri="{FF2B5EF4-FFF2-40B4-BE49-F238E27FC236}">
                  <a16:creationId xmlns:a16="http://schemas.microsoft.com/office/drawing/2014/main" id="{01A8D609-1791-6F49-AB0E-90E00705AB77}"/>
                </a:ext>
              </a:extLst>
            </p:cNvPr>
            <p:cNvSpPr/>
            <p:nvPr/>
          </p:nvSpPr>
          <p:spPr>
            <a:xfrm>
              <a:off x="4913896" y="2373330"/>
              <a:ext cx="3199838" cy="1428108"/>
            </a:xfrm>
            <a:custGeom>
              <a:avLst/>
              <a:gdLst>
                <a:gd name="connsiteX0" fmla="*/ 1599919 w 3199838"/>
                <a:gd name="connsiteY0" fmla="*/ 0 h 1428108"/>
                <a:gd name="connsiteX1" fmla="*/ 3133428 w 3199838"/>
                <a:gd name="connsiteY1" fmla="*/ 629640 h 1428108"/>
                <a:gd name="connsiteX2" fmla="*/ 3199838 w 3199838"/>
                <a:gd name="connsiteY2" fmla="*/ 714053 h 1428108"/>
                <a:gd name="connsiteX3" fmla="*/ 3133427 w 3199838"/>
                <a:gd name="connsiteY3" fmla="*/ 798469 h 1428108"/>
                <a:gd name="connsiteX4" fmla="*/ 1599918 w 3199838"/>
                <a:gd name="connsiteY4" fmla="*/ 1428108 h 1428108"/>
                <a:gd name="connsiteX5" fmla="*/ 66409 w 3199838"/>
                <a:gd name="connsiteY5" fmla="*/ 798469 h 1428108"/>
                <a:gd name="connsiteX6" fmla="*/ 0 w 3199838"/>
                <a:gd name="connsiteY6" fmla="*/ 714055 h 1428108"/>
                <a:gd name="connsiteX7" fmla="*/ 66410 w 3199838"/>
                <a:gd name="connsiteY7" fmla="*/ 629640 h 1428108"/>
                <a:gd name="connsiteX8" fmla="*/ 1599919 w 3199838"/>
                <a:gd name="connsiteY8" fmla="*/ 0 h 142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9838" h="1428108">
                  <a:moveTo>
                    <a:pt x="1599919" y="0"/>
                  </a:moveTo>
                  <a:cubicBezTo>
                    <a:pt x="2238274" y="0"/>
                    <a:pt x="2801087" y="249760"/>
                    <a:pt x="3133428" y="629640"/>
                  </a:cubicBezTo>
                  <a:lnTo>
                    <a:pt x="3199838" y="714053"/>
                  </a:lnTo>
                  <a:lnTo>
                    <a:pt x="3133427" y="798469"/>
                  </a:lnTo>
                  <a:cubicBezTo>
                    <a:pt x="2801086" y="1178348"/>
                    <a:pt x="2238273" y="1428108"/>
                    <a:pt x="1599918" y="1428108"/>
                  </a:cubicBezTo>
                  <a:cubicBezTo>
                    <a:pt x="961564" y="1428108"/>
                    <a:pt x="398751" y="1178348"/>
                    <a:pt x="66409" y="798469"/>
                  </a:cubicBezTo>
                  <a:lnTo>
                    <a:pt x="0" y="714055"/>
                  </a:lnTo>
                  <a:lnTo>
                    <a:pt x="66410" y="629640"/>
                  </a:lnTo>
                  <a:cubicBezTo>
                    <a:pt x="398752" y="249760"/>
                    <a:pt x="961565" y="0"/>
                    <a:pt x="1599919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13DD84DF-43FC-6948-AD64-AD099044E857}"/>
                </a:ext>
              </a:extLst>
            </p:cNvPr>
            <p:cNvSpPr/>
            <p:nvPr/>
          </p:nvSpPr>
          <p:spPr>
            <a:xfrm>
              <a:off x="6056615" y="2630184"/>
              <a:ext cx="914400" cy="9144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4" name="TextBox 163">
            <a:extLst>
              <a:ext uri="{FF2B5EF4-FFF2-40B4-BE49-F238E27FC236}">
                <a16:creationId xmlns:a16="http://schemas.microsoft.com/office/drawing/2014/main" id="{64A09B7C-F437-5343-A255-D7FD1455BD94}"/>
              </a:ext>
            </a:extLst>
          </p:cNvPr>
          <p:cNvSpPr txBox="1"/>
          <p:nvPr/>
        </p:nvSpPr>
        <p:spPr>
          <a:xfrm>
            <a:off x="3689635" y="4780485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Right Eye</a:t>
            </a:r>
          </a:p>
        </p:txBody>
      </p: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7E9C6172-13B0-D649-8EB9-E358FA8E2FE0}"/>
              </a:ext>
            </a:extLst>
          </p:cNvPr>
          <p:cNvGrpSpPr/>
          <p:nvPr/>
        </p:nvGrpSpPr>
        <p:grpSpPr>
          <a:xfrm>
            <a:off x="3813758" y="4017879"/>
            <a:ext cx="1233663" cy="560996"/>
            <a:chOff x="4913896" y="2373330"/>
            <a:chExt cx="3199838" cy="1428108"/>
          </a:xfrm>
        </p:grpSpPr>
        <p:sp>
          <p:nvSpPr>
            <p:cNvPr id="166" name="Freeform 165">
              <a:extLst>
                <a:ext uri="{FF2B5EF4-FFF2-40B4-BE49-F238E27FC236}">
                  <a16:creationId xmlns:a16="http://schemas.microsoft.com/office/drawing/2014/main" id="{0ADBC078-474E-9144-9F00-41F5F4958272}"/>
                </a:ext>
              </a:extLst>
            </p:cNvPr>
            <p:cNvSpPr/>
            <p:nvPr/>
          </p:nvSpPr>
          <p:spPr>
            <a:xfrm>
              <a:off x="4913896" y="2373330"/>
              <a:ext cx="3199838" cy="1428108"/>
            </a:xfrm>
            <a:custGeom>
              <a:avLst/>
              <a:gdLst>
                <a:gd name="connsiteX0" fmla="*/ 1599919 w 3199838"/>
                <a:gd name="connsiteY0" fmla="*/ 0 h 1428108"/>
                <a:gd name="connsiteX1" fmla="*/ 3133428 w 3199838"/>
                <a:gd name="connsiteY1" fmla="*/ 629640 h 1428108"/>
                <a:gd name="connsiteX2" fmla="*/ 3199838 w 3199838"/>
                <a:gd name="connsiteY2" fmla="*/ 714053 h 1428108"/>
                <a:gd name="connsiteX3" fmla="*/ 3133427 w 3199838"/>
                <a:gd name="connsiteY3" fmla="*/ 798469 h 1428108"/>
                <a:gd name="connsiteX4" fmla="*/ 1599918 w 3199838"/>
                <a:gd name="connsiteY4" fmla="*/ 1428108 h 1428108"/>
                <a:gd name="connsiteX5" fmla="*/ 66409 w 3199838"/>
                <a:gd name="connsiteY5" fmla="*/ 798469 h 1428108"/>
                <a:gd name="connsiteX6" fmla="*/ 0 w 3199838"/>
                <a:gd name="connsiteY6" fmla="*/ 714055 h 1428108"/>
                <a:gd name="connsiteX7" fmla="*/ 66410 w 3199838"/>
                <a:gd name="connsiteY7" fmla="*/ 629640 h 1428108"/>
                <a:gd name="connsiteX8" fmla="*/ 1599919 w 3199838"/>
                <a:gd name="connsiteY8" fmla="*/ 0 h 142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9838" h="1428108">
                  <a:moveTo>
                    <a:pt x="1599919" y="0"/>
                  </a:moveTo>
                  <a:cubicBezTo>
                    <a:pt x="2238274" y="0"/>
                    <a:pt x="2801087" y="249760"/>
                    <a:pt x="3133428" y="629640"/>
                  </a:cubicBezTo>
                  <a:lnTo>
                    <a:pt x="3199838" y="714053"/>
                  </a:lnTo>
                  <a:lnTo>
                    <a:pt x="3133427" y="798469"/>
                  </a:lnTo>
                  <a:cubicBezTo>
                    <a:pt x="2801086" y="1178348"/>
                    <a:pt x="2238273" y="1428108"/>
                    <a:pt x="1599918" y="1428108"/>
                  </a:cubicBezTo>
                  <a:cubicBezTo>
                    <a:pt x="961564" y="1428108"/>
                    <a:pt x="398751" y="1178348"/>
                    <a:pt x="66409" y="798469"/>
                  </a:cubicBezTo>
                  <a:lnTo>
                    <a:pt x="0" y="714055"/>
                  </a:lnTo>
                  <a:lnTo>
                    <a:pt x="66410" y="629640"/>
                  </a:lnTo>
                  <a:cubicBezTo>
                    <a:pt x="398752" y="249760"/>
                    <a:pt x="961565" y="0"/>
                    <a:pt x="1599919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B2AAADA0-AF23-5D40-9A7A-0F1AC09FE199}"/>
                </a:ext>
              </a:extLst>
            </p:cNvPr>
            <p:cNvSpPr/>
            <p:nvPr/>
          </p:nvSpPr>
          <p:spPr>
            <a:xfrm>
              <a:off x="6056615" y="2630184"/>
              <a:ext cx="914400" cy="9144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1" name="Flowchart: Process 188">
            <a:extLst>
              <a:ext uri="{FF2B5EF4-FFF2-40B4-BE49-F238E27FC236}">
                <a16:creationId xmlns:a16="http://schemas.microsoft.com/office/drawing/2014/main" id="{CDA976A0-E571-6747-BB06-1C0168D6880F}"/>
              </a:ext>
            </a:extLst>
          </p:cNvPr>
          <p:cNvSpPr/>
          <p:nvPr/>
        </p:nvSpPr>
        <p:spPr>
          <a:xfrm>
            <a:off x="3677656" y="3722709"/>
            <a:ext cx="1538049" cy="1323506"/>
          </a:xfrm>
          <a:prstGeom prst="flowChartProcess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9D43CF97-FFE4-8F46-B4FB-EB447BEAE98F}"/>
              </a:ext>
            </a:extLst>
          </p:cNvPr>
          <p:cNvSpPr/>
          <p:nvPr/>
        </p:nvSpPr>
        <p:spPr>
          <a:xfrm>
            <a:off x="6059648" y="1539115"/>
            <a:ext cx="1429855" cy="1508909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EAE045CB-F628-6D47-BE45-BA9AE009A432}"/>
              </a:ext>
            </a:extLst>
          </p:cNvPr>
          <p:cNvSpPr txBox="1"/>
          <p:nvPr/>
        </p:nvSpPr>
        <p:spPr>
          <a:xfrm>
            <a:off x="5956681" y="3114652"/>
            <a:ext cx="1456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Individual Photo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9A382111-F8DD-C748-B3FC-187E38D840E9}"/>
              </a:ext>
            </a:extLst>
          </p:cNvPr>
          <p:cNvSpPr/>
          <p:nvPr/>
        </p:nvSpPr>
        <p:spPr>
          <a:xfrm>
            <a:off x="6059648" y="3731441"/>
            <a:ext cx="1429855" cy="1508909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36B7945F-FF22-5E4B-9EF9-469786A1AA6D}"/>
              </a:ext>
            </a:extLst>
          </p:cNvPr>
          <p:cNvSpPr txBox="1"/>
          <p:nvPr/>
        </p:nvSpPr>
        <p:spPr>
          <a:xfrm>
            <a:off x="5956681" y="5306978"/>
            <a:ext cx="1456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Exception Photo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E25D9DA0-5F36-B24B-BED8-DBAC9154CD42}"/>
              </a:ext>
            </a:extLst>
          </p:cNvPr>
          <p:cNvSpPr txBox="1"/>
          <p:nvPr/>
        </p:nvSpPr>
        <p:spPr>
          <a:xfrm>
            <a:off x="3976188" y="1926605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B9FF8C6C-52BF-3042-8941-D13DFB0E82B3}"/>
              </a:ext>
            </a:extLst>
          </p:cNvPr>
          <p:cNvSpPr txBox="1"/>
          <p:nvPr/>
        </p:nvSpPr>
        <p:spPr>
          <a:xfrm>
            <a:off x="4193904" y="1567374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1D6D8BA4-FC13-654F-A795-BC140E53DB7E}"/>
              </a:ext>
            </a:extLst>
          </p:cNvPr>
          <p:cNvSpPr txBox="1"/>
          <p:nvPr/>
        </p:nvSpPr>
        <p:spPr>
          <a:xfrm>
            <a:off x="4540078" y="1590465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DD34F86C-0ADB-834C-B4BF-ABCB3967BF50}"/>
              </a:ext>
            </a:extLst>
          </p:cNvPr>
          <p:cNvSpPr txBox="1"/>
          <p:nvPr/>
        </p:nvSpPr>
        <p:spPr>
          <a:xfrm>
            <a:off x="4681592" y="1710207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352E3EE4-24FC-324A-B1B4-D4775E711836}"/>
              </a:ext>
            </a:extLst>
          </p:cNvPr>
          <p:cNvSpPr txBox="1"/>
          <p:nvPr/>
        </p:nvSpPr>
        <p:spPr>
          <a:xfrm>
            <a:off x="2507347" y="1926923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76BF804F-1904-6249-81BD-018E6C22A792}"/>
              </a:ext>
            </a:extLst>
          </p:cNvPr>
          <p:cNvSpPr txBox="1"/>
          <p:nvPr/>
        </p:nvSpPr>
        <p:spPr>
          <a:xfrm>
            <a:off x="2267824" y="1579519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61F6332D-9F57-4143-93B2-072353BC79C6}"/>
              </a:ext>
            </a:extLst>
          </p:cNvPr>
          <p:cNvSpPr txBox="1"/>
          <p:nvPr/>
        </p:nvSpPr>
        <p:spPr>
          <a:xfrm>
            <a:off x="2081437" y="1515579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EA0D2B5A-6D62-FB42-8095-7EC435FBB29C}"/>
              </a:ext>
            </a:extLst>
          </p:cNvPr>
          <p:cNvSpPr txBox="1"/>
          <p:nvPr/>
        </p:nvSpPr>
        <p:spPr>
          <a:xfrm>
            <a:off x="1929449" y="1602599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70CDD961-4E0F-7446-A0E8-C054D14F1D7C}"/>
              </a:ext>
            </a:extLst>
          </p:cNvPr>
          <p:cNvSpPr txBox="1"/>
          <p:nvPr/>
        </p:nvSpPr>
        <p:spPr>
          <a:xfrm>
            <a:off x="1796673" y="1700426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677BF97E-660F-1F43-9D22-55B408928A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8E7174C6-EDCC-8C4F-BC3A-4FBF3BFEEEF1}"/>
              </a:ext>
            </a:extLst>
          </p:cNvPr>
          <p:cNvSpPr txBox="1"/>
          <p:nvPr/>
        </p:nvSpPr>
        <p:spPr>
          <a:xfrm>
            <a:off x="1116013" y="124170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New Registration</a:t>
            </a:r>
            <a:endParaRPr lang="en-US" sz="1200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7ADF3D61-99B8-1444-92A2-701274888CBD}"/>
              </a:ext>
            </a:extLst>
          </p:cNvPr>
          <p:cNvSpPr/>
          <p:nvPr/>
        </p:nvSpPr>
        <p:spPr>
          <a:xfrm>
            <a:off x="5202738" y="148510"/>
            <a:ext cx="384881" cy="37133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88" name="Plus 87">
            <a:extLst>
              <a:ext uri="{FF2B5EF4-FFF2-40B4-BE49-F238E27FC236}">
                <a16:creationId xmlns:a16="http://schemas.microsoft.com/office/drawing/2014/main" id="{AE625BAB-B422-BB44-A756-EF31508502BD}"/>
              </a:ext>
            </a:extLst>
          </p:cNvPr>
          <p:cNvSpPr/>
          <p:nvPr/>
        </p:nvSpPr>
        <p:spPr>
          <a:xfrm>
            <a:off x="5283305" y="244405"/>
            <a:ext cx="210751" cy="174449"/>
          </a:xfrm>
          <a:prstGeom prst="mathPlus">
            <a:avLst>
              <a:gd name="adj1" fmla="val 420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AA4D8A41-52B0-1042-A4DC-AB9B39EF4CE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r="2850" b="16092"/>
          <a:stretch/>
        </p:blipFill>
        <p:spPr>
          <a:xfrm>
            <a:off x="6133795" y="3981218"/>
            <a:ext cx="1255313" cy="1052998"/>
          </a:xfrm>
          <a:prstGeom prst="rect">
            <a:avLst/>
          </a:prstGeom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E9029204-04BD-AA46-92C2-DFACEA6991B7}"/>
              </a:ext>
            </a:extLst>
          </p:cNvPr>
          <p:cNvSpPr/>
          <p:nvPr/>
        </p:nvSpPr>
        <p:spPr>
          <a:xfrm>
            <a:off x="6377873" y="4638714"/>
            <a:ext cx="774325" cy="1690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E62669A-6907-EF48-80BE-7CFFEAF8C1DD}"/>
              </a:ext>
            </a:extLst>
          </p:cNvPr>
          <p:cNvSpPr/>
          <p:nvPr/>
        </p:nvSpPr>
        <p:spPr>
          <a:xfrm>
            <a:off x="6891453" y="4695957"/>
            <a:ext cx="118947" cy="2329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E153BA3-C56A-124E-A2E9-8C949353602B}"/>
              </a:ext>
            </a:extLst>
          </p:cNvPr>
          <p:cNvSpPr/>
          <p:nvPr/>
        </p:nvSpPr>
        <p:spPr>
          <a:xfrm>
            <a:off x="6377873" y="4733127"/>
            <a:ext cx="131903" cy="1158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D43FC2D-94AD-904E-957F-433FA6F4E321}"/>
              </a:ext>
            </a:extLst>
          </p:cNvPr>
          <p:cNvSpPr txBox="1"/>
          <p:nvPr/>
        </p:nvSpPr>
        <p:spPr>
          <a:xfrm>
            <a:off x="1380101" y="5071705"/>
            <a:ext cx="2145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Quality %         :    85% 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BED2EAA-BFED-9841-82B5-462A00A211AE}"/>
              </a:ext>
            </a:extLst>
          </p:cNvPr>
          <p:cNvSpPr txBox="1"/>
          <p:nvPr/>
        </p:nvSpPr>
        <p:spPr>
          <a:xfrm>
            <a:off x="1380101" y="5300150"/>
            <a:ext cx="2145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Threshold %    :    85%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241E7A9-A192-A04F-AA81-06AE48D72569}"/>
              </a:ext>
            </a:extLst>
          </p:cNvPr>
          <p:cNvSpPr txBox="1"/>
          <p:nvPr/>
        </p:nvSpPr>
        <p:spPr>
          <a:xfrm>
            <a:off x="3581812" y="5076986"/>
            <a:ext cx="2237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Quality %         :   90%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3188EEB-BCB2-5E4D-A472-CD5707EA84BA}"/>
              </a:ext>
            </a:extLst>
          </p:cNvPr>
          <p:cNvSpPr txBox="1"/>
          <p:nvPr/>
        </p:nvSpPr>
        <p:spPr>
          <a:xfrm>
            <a:off x="3604962" y="5305431"/>
            <a:ext cx="2145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Threshold %    :    85%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E0A26DD-B4E0-3148-AFBE-538F66F5D8FD}"/>
              </a:ext>
            </a:extLst>
          </p:cNvPr>
          <p:cNvSpPr txBox="1"/>
          <p:nvPr/>
        </p:nvSpPr>
        <p:spPr>
          <a:xfrm>
            <a:off x="1380101" y="2907819"/>
            <a:ext cx="2145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Quality %         :    85% 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1B5BAFD-3680-C546-82E3-8A489ADF103F}"/>
              </a:ext>
            </a:extLst>
          </p:cNvPr>
          <p:cNvSpPr txBox="1"/>
          <p:nvPr/>
        </p:nvSpPr>
        <p:spPr>
          <a:xfrm>
            <a:off x="1380101" y="3136264"/>
            <a:ext cx="2145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Threshold %    :    85%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B70BEE9-8323-A54B-8BEC-3A7F00A98F83}"/>
              </a:ext>
            </a:extLst>
          </p:cNvPr>
          <p:cNvSpPr txBox="1"/>
          <p:nvPr/>
        </p:nvSpPr>
        <p:spPr>
          <a:xfrm>
            <a:off x="3581812" y="2913100"/>
            <a:ext cx="2237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Quality %         :   90%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8C5020E-DBE6-4546-9C14-9CBEB1223EAB}"/>
              </a:ext>
            </a:extLst>
          </p:cNvPr>
          <p:cNvSpPr txBox="1"/>
          <p:nvPr/>
        </p:nvSpPr>
        <p:spPr>
          <a:xfrm>
            <a:off x="3604962" y="3141545"/>
            <a:ext cx="2145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Threshold %    :    85%</a:t>
            </a:r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761" y="1579559"/>
            <a:ext cx="1073629" cy="141237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0664572-F470-8C4E-AF5F-B3567A3419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253" y="2968741"/>
            <a:ext cx="118800" cy="118800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0E84F0FA-1E6B-A34A-B41F-899652E27D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794" y="2968741"/>
            <a:ext cx="118800" cy="118800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ECBC97E0-57F1-9741-8478-8318C721F8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253" y="5159851"/>
            <a:ext cx="118800" cy="118800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46AFFA0A-3365-F94D-B1D7-398CE07C36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794" y="5159851"/>
            <a:ext cx="118800" cy="118800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950A8E06-5F74-6E4C-A394-476CC0BF84B1}"/>
              </a:ext>
            </a:extLst>
          </p:cNvPr>
          <p:cNvSpPr txBox="1"/>
          <p:nvPr/>
        </p:nvSpPr>
        <p:spPr>
          <a:xfrm>
            <a:off x="9864845" y="6585528"/>
            <a:ext cx="436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821406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DF92C803-D8CB-F542-A215-EE478BA4AF63}"/>
              </a:ext>
            </a:extLst>
          </p:cNvPr>
          <p:cNvSpPr/>
          <p:nvPr/>
        </p:nvSpPr>
        <p:spPr>
          <a:xfrm>
            <a:off x="1068522" y="1246604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5BC23215-A5A9-914E-8656-56D7CAF17C63}"/>
              </a:ext>
            </a:extLst>
          </p:cNvPr>
          <p:cNvSpPr/>
          <p:nvPr/>
        </p:nvSpPr>
        <p:spPr>
          <a:xfrm>
            <a:off x="1068522" y="1657262"/>
            <a:ext cx="8790707" cy="438186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848734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Isosceles Triangle 88">
            <a:extLst>
              <a:ext uri="{FF2B5EF4-FFF2-40B4-BE49-F238E27FC236}">
                <a16:creationId xmlns:a16="http://schemas.microsoft.com/office/drawing/2014/main" id="{7C419DE1-ADD8-BD45-9B98-88F0B9DF14B2}"/>
              </a:ext>
            </a:extLst>
          </p:cNvPr>
          <p:cNvSpPr/>
          <p:nvPr/>
        </p:nvSpPr>
        <p:spPr>
          <a:xfrm rot="10800000">
            <a:off x="9661441" y="99532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386149-1573-A249-BDD3-A54340DBBD01}"/>
              </a:ext>
            </a:extLst>
          </p:cNvPr>
          <p:cNvSpPr txBox="1"/>
          <p:nvPr/>
        </p:nvSpPr>
        <p:spPr>
          <a:xfrm>
            <a:off x="1409840" y="88732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Demographic Details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23F7B4E-543F-D443-A00E-F35AD7C2861E}"/>
              </a:ext>
            </a:extLst>
          </p:cNvPr>
          <p:cNvSpPr txBox="1"/>
          <p:nvPr/>
        </p:nvSpPr>
        <p:spPr>
          <a:xfrm>
            <a:off x="9164658" y="5708810"/>
            <a:ext cx="639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Submit</a:t>
            </a:r>
          </a:p>
        </p:txBody>
      </p:sp>
      <p:sp>
        <p:nvSpPr>
          <p:cNvPr id="135" name="Isosceles Triangle 88">
            <a:extLst>
              <a:ext uri="{FF2B5EF4-FFF2-40B4-BE49-F238E27FC236}">
                <a16:creationId xmlns:a16="http://schemas.microsoft.com/office/drawing/2014/main" id="{6B6FB134-453F-F546-8A26-82C0EE9E38B5}"/>
              </a:ext>
            </a:extLst>
          </p:cNvPr>
          <p:cNvSpPr/>
          <p:nvPr/>
        </p:nvSpPr>
        <p:spPr>
          <a:xfrm>
            <a:off x="9661441" y="180454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07391B9-2CB9-194C-AA88-C7873B097673}"/>
              </a:ext>
            </a:extLst>
          </p:cNvPr>
          <p:cNvSpPr txBox="1"/>
          <p:nvPr/>
        </p:nvSpPr>
        <p:spPr>
          <a:xfrm>
            <a:off x="1409840" y="1292797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Applicant Biometrics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63BCCA8-0A0A-414F-8160-FA6C6A9D7088}"/>
              </a:ext>
            </a:extLst>
          </p:cNvPr>
          <p:cNvGrpSpPr/>
          <p:nvPr/>
        </p:nvGrpSpPr>
        <p:grpSpPr>
          <a:xfrm>
            <a:off x="3405581" y="139575"/>
            <a:ext cx="4244081" cy="662198"/>
            <a:chOff x="3241954" y="139575"/>
            <a:chExt cx="4244081" cy="662198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D9CCB31B-C3D7-E64B-8BF4-B121D47117AB}"/>
                </a:ext>
              </a:extLst>
            </p:cNvPr>
            <p:cNvSpPr/>
            <p:nvPr/>
          </p:nvSpPr>
          <p:spPr>
            <a:xfrm>
              <a:off x="5039111" y="148510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01D2B74-053E-6346-B815-31BBAC64FBD7}"/>
                </a:ext>
              </a:extLst>
            </p:cNvPr>
            <p:cNvCxnSpPr>
              <a:cxnSpLocks/>
            </p:cNvCxnSpPr>
            <p:nvPr/>
          </p:nvCxnSpPr>
          <p:spPr>
            <a:xfrm>
              <a:off x="3987911" y="346203"/>
              <a:ext cx="1051196" cy="1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869A676E-37EF-1248-8581-CF04FA5825A8}"/>
                </a:ext>
              </a:extLst>
            </p:cNvPr>
            <p:cNvCxnSpPr>
              <a:cxnSpLocks/>
            </p:cNvCxnSpPr>
            <p:nvPr/>
          </p:nvCxnSpPr>
          <p:spPr>
            <a:xfrm>
              <a:off x="5423992" y="348030"/>
              <a:ext cx="1190123" cy="3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62B3DBF-9D2A-3745-9971-2663676D4F5C}"/>
                </a:ext>
              </a:extLst>
            </p:cNvPr>
            <p:cNvSpPr/>
            <p:nvPr/>
          </p:nvSpPr>
          <p:spPr>
            <a:xfrm>
              <a:off x="3603034" y="146679"/>
              <a:ext cx="384881" cy="37133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121" name="Vertical Scroll 120">
              <a:extLst>
                <a:ext uri="{FF2B5EF4-FFF2-40B4-BE49-F238E27FC236}">
                  <a16:creationId xmlns:a16="http://schemas.microsoft.com/office/drawing/2014/main" id="{1C88F922-F1ED-CF48-A8D7-BEDECC970C72}"/>
                </a:ext>
              </a:extLst>
            </p:cNvPr>
            <p:cNvSpPr/>
            <p:nvPr/>
          </p:nvSpPr>
          <p:spPr>
            <a:xfrm>
              <a:off x="3713355" y="254431"/>
              <a:ext cx="142988" cy="167878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2222390F-7656-7D44-BB6E-8E35B076F7DD}"/>
                </a:ext>
              </a:extLst>
            </p:cNvPr>
            <p:cNvGrpSpPr/>
            <p:nvPr/>
          </p:nvGrpSpPr>
          <p:grpSpPr>
            <a:xfrm>
              <a:off x="3603026" y="143515"/>
              <a:ext cx="384881" cy="371330"/>
              <a:chOff x="4367391" y="2584867"/>
              <a:chExt cx="384881" cy="371330"/>
            </a:xfrm>
          </p:grpSpPr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4BEFBF20-19DB-D647-83F9-359381D7EE6F}"/>
                  </a:ext>
                </a:extLst>
              </p:cNvPr>
              <p:cNvSpPr/>
              <p:nvPr/>
            </p:nvSpPr>
            <p:spPr>
              <a:xfrm>
                <a:off x="4367391" y="2584867"/>
                <a:ext cx="384881" cy="37133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45" name="Vertical Scroll 144">
                <a:extLst>
                  <a:ext uri="{FF2B5EF4-FFF2-40B4-BE49-F238E27FC236}">
                    <a16:creationId xmlns:a16="http://schemas.microsoft.com/office/drawing/2014/main" id="{84511DDA-82D4-1445-9DBB-A10FEE465886}"/>
                  </a:ext>
                </a:extLst>
              </p:cNvPr>
              <p:cNvSpPr/>
              <p:nvPr/>
            </p:nvSpPr>
            <p:spPr>
              <a:xfrm>
                <a:off x="4477712" y="2692619"/>
                <a:ext cx="142988" cy="167878"/>
              </a:xfrm>
              <a:prstGeom prst="verticalScroll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B522B57-3D93-FD4C-80C6-C6E3706B15B0}"/>
                </a:ext>
              </a:extLst>
            </p:cNvPr>
            <p:cNvSpPr txBox="1"/>
            <p:nvPr/>
          </p:nvSpPr>
          <p:spPr>
            <a:xfrm>
              <a:off x="3241954" y="565827"/>
              <a:ext cx="12021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Demographic Details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1D7D7F1-9504-2340-8304-40B752629274}"/>
                </a:ext>
              </a:extLst>
            </p:cNvPr>
            <p:cNvSpPr txBox="1"/>
            <p:nvPr/>
          </p:nvSpPr>
          <p:spPr>
            <a:xfrm>
              <a:off x="4615956" y="567422"/>
              <a:ext cx="1217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Applicant Biometrics</a:t>
              </a: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ED60802D-272E-8543-8222-F86C1A6E30B0}"/>
                </a:ext>
              </a:extLst>
            </p:cNvPr>
            <p:cNvGrpSpPr/>
            <p:nvPr/>
          </p:nvGrpSpPr>
          <p:grpSpPr>
            <a:xfrm>
              <a:off x="6153609" y="139575"/>
              <a:ext cx="1332426" cy="662198"/>
              <a:chOff x="6941461" y="139575"/>
              <a:chExt cx="1332426" cy="662198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2903E69-C9A5-9F43-BE72-A1A414B69935}"/>
                  </a:ext>
                </a:extLst>
              </p:cNvPr>
              <p:cNvSpPr/>
              <p:nvPr/>
            </p:nvSpPr>
            <p:spPr>
              <a:xfrm>
                <a:off x="7413844" y="139575"/>
                <a:ext cx="384881" cy="3713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42" name="Action Button: Home 141">
                <a:hlinkClick r:id="" action="ppaction://hlinkshowjump?jump=firstslide" highlightClick="1"/>
                <a:extLst>
                  <a:ext uri="{FF2B5EF4-FFF2-40B4-BE49-F238E27FC236}">
                    <a16:creationId xmlns:a16="http://schemas.microsoft.com/office/drawing/2014/main" id="{7E270578-4235-5B4C-A811-10DE6219603C}"/>
                  </a:ext>
                </a:extLst>
              </p:cNvPr>
              <p:cNvSpPr/>
              <p:nvPr/>
            </p:nvSpPr>
            <p:spPr>
              <a:xfrm>
                <a:off x="7457818" y="220024"/>
                <a:ext cx="302526" cy="229650"/>
              </a:xfrm>
              <a:prstGeom prst="actionButtonHo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9591436-060C-A949-A095-49013BA20865}"/>
                  </a:ext>
                </a:extLst>
              </p:cNvPr>
              <p:cNvSpPr txBox="1"/>
              <p:nvPr/>
            </p:nvSpPr>
            <p:spPr>
              <a:xfrm>
                <a:off x="6941461" y="570941"/>
                <a:ext cx="1332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/>
                  <a:t>Operator Authentication</a:t>
                </a:r>
                <a:endParaRPr lang="en-US" sz="900" dirty="0"/>
              </a:p>
            </p:txBody>
          </p:sp>
        </p:grpSp>
        <p:sp>
          <p:nvSpPr>
            <p:cNvPr id="139" name="Plus 138">
              <a:extLst>
                <a:ext uri="{FF2B5EF4-FFF2-40B4-BE49-F238E27FC236}">
                  <a16:creationId xmlns:a16="http://schemas.microsoft.com/office/drawing/2014/main" id="{63DE8821-9AAB-D247-BE71-EFB18069A951}"/>
                </a:ext>
              </a:extLst>
            </p:cNvPr>
            <p:cNvSpPr/>
            <p:nvPr/>
          </p:nvSpPr>
          <p:spPr>
            <a:xfrm>
              <a:off x="5125501" y="264131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chemeClr val="bg1"/>
                </a:solidFill>
              </a:endParaRPr>
            </a:p>
          </p:txBody>
        </p:sp>
        <p:sp>
          <p:nvSpPr>
            <p:cNvPr id="140" name="Plus 139">
              <a:extLst>
                <a:ext uri="{FF2B5EF4-FFF2-40B4-BE49-F238E27FC236}">
                  <a16:creationId xmlns:a16="http://schemas.microsoft.com/office/drawing/2014/main" id="{C9E4A951-1F0C-544C-8CB0-0366F9205B9C}"/>
                </a:ext>
              </a:extLst>
            </p:cNvPr>
            <p:cNvSpPr/>
            <p:nvPr/>
          </p:nvSpPr>
          <p:spPr>
            <a:xfrm>
              <a:off x="5119678" y="244405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79DE7FD-F1D0-DD45-B038-3F2BD8FF01C3}"/>
              </a:ext>
            </a:extLst>
          </p:cNvPr>
          <p:cNvGrpSpPr/>
          <p:nvPr/>
        </p:nvGrpSpPr>
        <p:grpSpPr>
          <a:xfrm>
            <a:off x="6788103" y="137431"/>
            <a:ext cx="384881" cy="371330"/>
            <a:chOff x="7399902" y="2733081"/>
            <a:chExt cx="384881" cy="37133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1CCB4BE-088E-DC4F-B673-34D6E3AAE1A9}"/>
                </a:ext>
              </a:extLst>
            </p:cNvPr>
            <p:cNvSpPr/>
            <p:nvPr/>
          </p:nvSpPr>
          <p:spPr>
            <a:xfrm>
              <a:off x="7399902" y="2733081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73" name="Action Button: Home 72">
              <a:hlinkClick r:id="" action="ppaction://hlinkshowjump?jump=firstslide" highlightClick="1"/>
              <a:extLst>
                <a:ext uri="{FF2B5EF4-FFF2-40B4-BE49-F238E27FC236}">
                  <a16:creationId xmlns:a16="http://schemas.microsoft.com/office/drawing/2014/main" id="{137046B4-0B75-6441-8A3F-C34AFC913C3A}"/>
                </a:ext>
              </a:extLst>
            </p:cNvPr>
            <p:cNvSpPr/>
            <p:nvPr/>
          </p:nvSpPr>
          <p:spPr>
            <a:xfrm>
              <a:off x="7443876" y="2813530"/>
              <a:ext cx="302526" cy="229650"/>
            </a:xfrm>
            <a:prstGeom prst="actionButtonHom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F466A59-8E32-6C4A-9D2B-1CC60AB95FA4}"/>
                </a:ext>
              </a:extLst>
            </p:cNvPr>
            <p:cNvSpPr/>
            <p:nvPr/>
          </p:nvSpPr>
          <p:spPr>
            <a:xfrm>
              <a:off x="7443876" y="2813530"/>
              <a:ext cx="57988" cy="22965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36A3F41-9D0E-AC42-8D34-07581F035856}"/>
                </a:ext>
              </a:extLst>
            </p:cNvPr>
            <p:cNvSpPr/>
            <p:nvPr/>
          </p:nvSpPr>
          <p:spPr>
            <a:xfrm>
              <a:off x="7683658" y="2813618"/>
              <a:ext cx="62744" cy="22965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CD05BBF-56B5-6946-A5E3-AC6750EBAE34}"/>
                </a:ext>
              </a:extLst>
            </p:cNvPr>
            <p:cNvSpPr/>
            <p:nvPr/>
          </p:nvSpPr>
          <p:spPr>
            <a:xfrm>
              <a:off x="7501864" y="3011614"/>
              <a:ext cx="208739" cy="49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DDDDFC3-0DE5-BE45-B5C8-2916334B340F}"/>
                </a:ext>
              </a:extLst>
            </p:cNvPr>
            <p:cNvSpPr/>
            <p:nvPr/>
          </p:nvSpPr>
          <p:spPr>
            <a:xfrm>
              <a:off x="7501864" y="2793795"/>
              <a:ext cx="208739" cy="49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DCFB38-4FEE-9B41-88CC-16588B19A82D}"/>
              </a:ext>
            </a:extLst>
          </p:cNvPr>
          <p:cNvCxnSpPr>
            <a:cxnSpLocks/>
          </p:cNvCxnSpPr>
          <p:nvPr/>
        </p:nvCxnSpPr>
        <p:spPr>
          <a:xfrm>
            <a:off x="1173666" y="1979813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Isosceles Triangle 88">
            <a:extLst>
              <a:ext uri="{FF2B5EF4-FFF2-40B4-BE49-F238E27FC236}">
                <a16:creationId xmlns:a16="http://schemas.microsoft.com/office/drawing/2014/main" id="{D229560D-9DC9-9947-AB56-D1A169525F2F}"/>
              </a:ext>
            </a:extLst>
          </p:cNvPr>
          <p:cNvSpPr/>
          <p:nvPr/>
        </p:nvSpPr>
        <p:spPr>
          <a:xfrm rot="10800000">
            <a:off x="9663011" y="140225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1425E226-6348-4B4D-81D2-084F5FE420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1CA66753-292C-7948-B689-1942E6575522}"/>
              </a:ext>
            </a:extLst>
          </p:cNvPr>
          <p:cNvSpPr txBox="1"/>
          <p:nvPr/>
        </p:nvSpPr>
        <p:spPr>
          <a:xfrm>
            <a:off x="1116013" y="124170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New Registration</a:t>
            </a:r>
            <a:endParaRPr 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A245B3-9A11-EA43-810E-093EA821203E}"/>
              </a:ext>
            </a:extLst>
          </p:cNvPr>
          <p:cNvSpPr txBox="1"/>
          <p:nvPr/>
        </p:nvSpPr>
        <p:spPr>
          <a:xfrm>
            <a:off x="1409840" y="1676473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Operator Authentication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8C23BD2-C246-1B42-8982-8D8AD515E0B7}"/>
              </a:ext>
            </a:extLst>
          </p:cNvPr>
          <p:cNvSpPr txBox="1"/>
          <p:nvPr/>
        </p:nvSpPr>
        <p:spPr>
          <a:xfrm>
            <a:off x="1403050" y="2078653"/>
            <a:ext cx="19014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RO Fingerprint Authentication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4C8F021-7321-974E-BE6C-D5ACEC8E090F}"/>
              </a:ext>
            </a:extLst>
          </p:cNvPr>
          <p:cNvGrpSpPr/>
          <p:nvPr/>
        </p:nvGrpSpPr>
        <p:grpSpPr>
          <a:xfrm>
            <a:off x="1425717" y="2513612"/>
            <a:ext cx="1535690" cy="1332792"/>
            <a:chOff x="4773032" y="3418454"/>
            <a:chExt cx="1535690" cy="1332792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0B9DF891-1143-6745-BADA-768626D54009}"/>
                </a:ext>
              </a:extLst>
            </p:cNvPr>
            <p:cNvGrpSpPr/>
            <p:nvPr/>
          </p:nvGrpSpPr>
          <p:grpSpPr>
            <a:xfrm>
              <a:off x="5126592" y="3577913"/>
              <a:ext cx="671018" cy="981669"/>
              <a:chOff x="3213327" y="1654140"/>
              <a:chExt cx="1518287" cy="2230562"/>
            </a:xfrm>
          </p:grpSpPr>
          <p:sp>
            <p:nvSpPr>
              <p:cNvPr id="58" name="Round Same Side Corner Rectangle 57">
                <a:extLst>
                  <a:ext uri="{FF2B5EF4-FFF2-40B4-BE49-F238E27FC236}">
                    <a16:creationId xmlns:a16="http://schemas.microsoft.com/office/drawing/2014/main" id="{75ABC43C-2096-A148-A15A-AC38E54D1FB8}"/>
                  </a:ext>
                </a:extLst>
              </p:cNvPr>
              <p:cNvSpPr/>
              <p:nvPr/>
            </p:nvSpPr>
            <p:spPr>
              <a:xfrm>
                <a:off x="3493623" y="1862188"/>
                <a:ext cx="356211" cy="90732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ound Same Side Corner Rectangle 58">
                <a:extLst>
                  <a:ext uri="{FF2B5EF4-FFF2-40B4-BE49-F238E27FC236}">
                    <a16:creationId xmlns:a16="http://schemas.microsoft.com/office/drawing/2014/main" id="{C4F50008-5672-7848-A1D9-B25FD8C40C6B}"/>
                  </a:ext>
                </a:extLst>
              </p:cNvPr>
              <p:cNvSpPr/>
              <p:nvPr/>
            </p:nvSpPr>
            <p:spPr>
              <a:xfrm>
                <a:off x="3833928" y="1654140"/>
                <a:ext cx="356211" cy="1115375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ound Same Side Corner Rectangle 65">
                <a:extLst>
                  <a:ext uri="{FF2B5EF4-FFF2-40B4-BE49-F238E27FC236}">
                    <a16:creationId xmlns:a16="http://schemas.microsoft.com/office/drawing/2014/main" id="{3F77D6DE-7CDA-0942-B10A-6618E0C49B39}"/>
                  </a:ext>
                </a:extLst>
              </p:cNvPr>
              <p:cNvSpPr/>
              <p:nvPr/>
            </p:nvSpPr>
            <p:spPr>
              <a:xfrm>
                <a:off x="4190548" y="1856481"/>
                <a:ext cx="353772" cy="90732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ound Same Side Corner Rectangle 68">
                <a:extLst>
                  <a:ext uri="{FF2B5EF4-FFF2-40B4-BE49-F238E27FC236}">
                    <a16:creationId xmlns:a16="http://schemas.microsoft.com/office/drawing/2014/main" id="{69FC5C80-D1E3-3D41-BCAA-DA07A4330956}"/>
                  </a:ext>
                </a:extLst>
              </p:cNvPr>
              <p:cNvSpPr/>
              <p:nvPr/>
            </p:nvSpPr>
            <p:spPr>
              <a:xfrm>
                <a:off x="3213327" y="2093354"/>
                <a:ext cx="280296" cy="676161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AC146E18-99AD-D34B-ADB0-16237EB9DEAE}"/>
                  </a:ext>
                </a:extLst>
              </p:cNvPr>
              <p:cNvSpPr/>
              <p:nvPr/>
            </p:nvSpPr>
            <p:spPr>
              <a:xfrm rot="2402716">
                <a:off x="3248237" y="2122940"/>
                <a:ext cx="1483377" cy="1761762"/>
              </a:xfrm>
              <a:custGeom>
                <a:avLst/>
                <a:gdLst>
                  <a:gd name="connsiteX0" fmla="*/ 1153239 w 1483377"/>
                  <a:gd name="connsiteY0" fmla="*/ 49886 h 1761762"/>
                  <a:gd name="connsiteX1" fmla="*/ 1273675 w 1483377"/>
                  <a:gd name="connsiteY1" fmla="*/ 0 h 1761762"/>
                  <a:gd name="connsiteX2" fmla="*/ 1289242 w 1483377"/>
                  <a:gd name="connsiteY2" fmla="*/ 0 h 1761762"/>
                  <a:gd name="connsiteX3" fmla="*/ 1459564 w 1483377"/>
                  <a:gd name="connsiteY3" fmla="*/ 170322 h 1761762"/>
                  <a:gd name="connsiteX4" fmla="*/ 1459564 w 1483377"/>
                  <a:gd name="connsiteY4" fmla="*/ 870602 h 1761762"/>
                  <a:gd name="connsiteX5" fmla="*/ 1468630 w 1483377"/>
                  <a:gd name="connsiteY5" fmla="*/ 892171 h 1761762"/>
                  <a:gd name="connsiteX6" fmla="*/ 1364409 w 1483377"/>
                  <a:gd name="connsiteY6" fmla="*/ 1245906 h 1761762"/>
                  <a:gd name="connsiteX7" fmla="*/ 843694 w 1483377"/>
                  <a:gd name="connsiteY7" fmla="*/ 1683540 h 1761762"/>
                  <a:gd name="connsiteX8" fmla="*/ 373688 w 1483377"/>
                  <a:gd name="connsiteY8" fmla="*/ 1642794 h 1761762"/>
                  <a:gd name="connsiteX9" fmla="*/ 0 w 1483377"/>
                  <a:gd name="connsiteY9" fmla="*/ 1198163 h 1761762"/>
                  <a:gd name="connsiteX10" fmla="*/ 1031467 w 1483377"/>
                  <a:gd name="connsiteY10" fmla="*/ 331270 h 1761762"/>
                  <a:gd name="connsiteX11" fmla="*/ 1103353 w 1483377"/>
                  <a:gd name="connsiteY11" fmla="*/ 416803 h 1761762"/>
                  <a:gd name="connsiteX12" fmla="*/ 1103353 w 1483377"/>
                  <a:gd name="connsiteY12" fmla="*/ 170322 h 1761762"/>
                  <a:gd name="connsiteX13" fmla="*/ 1153239 w 1483377"/>
                  <a:gd name="connsiteY13" fmla="*/ 49886 h 1761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83377" h="1761762">
                    <a:moveTo>
                      <a:pt x="1153239" y="49886"/>
                    </a:moveTo>
                    <a:cubicBezTo>
                      <a:pt x="1184062" y="19064"/>
                      <a:pt x="1226642" y="0"/>
                      <a:pt x="1273675" y="0"/>
                    </a:cubicBezTo>
                    <a:lnTo>
                      <a:pt x="1289242" y="0"/>
                    </a:lnTo>
                    <a:cubicBezTo>
                      <a:pt x="1383308" y="0"/>
                      <a:pt x="1459564" y="76256"/>
                      <a:pt x="1459564" y="170322"/>
                    </a:cubicBezTo>
                    <a:lnTo>
                      <a:pt x="1459564" y="870602"/>
                    </a:lnTo>
                    <a:lnTo>
                      <a:pt x="1468630" y="892171"/>
                    </a:lnTo>
                    <a:cubicBezTo>
                      <a:pt x="1506896" y="1016411"/>
                      <a:pt x="1470190" y="1157004"/>
                      <a:pt x="1364409" y="1245906"/>
                    </a:cubicBezTo>
                    <a:lnTo>
                      <a:pt x="843694" y="1683540"/>
                    </a:lnTo>
                    <a:cubicBezTo>
                      <a:pt x="702654" y="1802077"/>
                      <a:pt x="492225" y="1783834"/>
                      <a:pt x="373688" y="1642794"/>
                    </a:cubicBezTo>
                    <a:lnTo>
                      <a:pt x="0" y="1198163"/>
                    </a:lnTo>
                    <a:lnTo>
                      <a:pt x="1031467" y="331270"/>
                    </a:lnTo>
                    <a:lnTo>
                      <a:pt x="1103353" y="416803"/>
                    </a:lnTo>
                    <a:lnTo>
                      <a:pt x="1103353" y="170322"/>
                    </a:lnTo>
                    <a:cubicBezTo>
                      <a:pt x="1103353" y="123289"/>
                      <a:pt x="1122417" y="80709"/>
                      <a:pt x="1153239" y="49886"/>
                    </a:cubicBezTo>
                    <a:close/>
                  </a:path>
                </a:pathLst>
              </a:cu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Flowchart: Process 206">
              <a:extLst>
                <a:ext uri="{FF2B5EF4-FFF2-40B4-BE49-F238E27FC236}">
                  <a16:creationId xmlns:a16="http://schemas.microsoft.com/office/drawing/2014/main" id="{682DB4FA-8F4A-0E4F-923B-27797393D53D}"/>
                </a:ext>
              </a:extLst>
            </p:cNvPr>
            <p:cNvSpPr/>
            <p:nvPr/>
          </p:nvSpPr>
          <p:spPr>
            <a:xfrm>
              <a:off x="4775986" y="3418454"/>
              <a:ext cx="1532736" cy="1323506"/>
            </a:xfrm>
            <a:prstGeom prst="flowChartProcess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C7CB13A-D5E1-2F43-8A3B-374070C2A0E9}"/>
                </a:ext>
              </a:extLst>
            </p:cNvPr>
            <p:cNvSpPr txBox="1"/>
            <p:nvPr/>
          </p:nvSpPr>
          <p:spPr>
            <a:xfrm>
              <a:off x="4773032" y="4474247"/>
              <a:ext cx="1535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Left Hand Palm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23FA78E-9D6D-A642-8815-1E580664F69F}"/>
              </a:ext>
            </a:extLst>
          </p:cNvPr>
          <p:cNvGrpSpPr/>
          <p:nvPr/>
        </p:nvGrpSpPr>
        <p:grpSpPr>
          <a:xfrm>
            <a:off x="3507095" y="2518989"/>
            <a:ext cx="1535690" cy="1338668"/>
            <a:chOff x="7424828" y="3674534"/>
            <a:chExt cx="1535690" cy="1338668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63259058-A16B-7149-BADE-95F759CE5B88}"/>
                </a:ext>
              </a:extLst>
            </p:cNvPr>
            <p:cNvGrpSpPr/>
            <p:nvPr/>
          </p:nvGrpSpPr>
          <p:grpSpPr>
            <a:xfrm>
              <a:off x="7424828" y="3674534"/>
              <a:ext cx="1535690" cy="1338668"/>
              <a:chOff x="7529289" y="3405168"/>
              <a:chExt cx="1535690" cy="1338668"/>
            </a:xfrm>
          </p:grpSpPr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2D06CA43-D60F-0443-8E5E-D9E69B8E1E83}"/>
                  </a:ext>
                </a:extLst>
              </p:cNvPr>
              <p:cNvGrpSpPr/>
              <p:nvPr/>
            </p:nvGrpSpPr>
            <p:grpSpPr>
              <a:xfrm>
                <a:off x="8046498" y="3557268"/>
                <a:ext cx="672554" cy="995989"/>
                <a:chOff x="3041412" y="1654139"/>
                <a:chExt cx="2760682" cy="4057993"/>
              </a:xfrm>
              <a:noFill/>
            </p:grpSpPr>
            <p:sp>
              <p:nvSpPr>
                <p:cNvPr id="85" name="Round Same Side Corner Rectangle 84">
                  <a:extLst>
                    <a:ext uri="{FF2B5EF4-FFF2-40B4-BE49-F238E27FC236}">
                      <a16:creationId xmlns:a16="http://schemas.microsoft.com/office/drawing/2014/main" id="{8CEE62A6-CE5B-CA43-BB56-B092F3F318B6}"/>
                    </a:ext>
                  </a:extLst>
                </p:cNvPr>
                <p:cNvSpPr/>
                <p:nvPr/>
              </p:nvSpPr>
              <p:spPr>
                <a:xfrm>
                  <a:off x="3349375" y="2024009"/>
                  <a:ext cx="626724" cy="1613043"/>
                </a:xfrm>
                <a:prstGeom prst="round2SameRect">
                  <a:avLst>
                    <a:gd name="adj1" fmla="val 47815"/>
                    <a:gd name="adj2" fmla="val 3279"/>
                  </a:avLst>
                </a:prstGeom>
                <a:grpFill/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ound Same Side Corner Rectangle 85">
                  <a:extLst>
                    <a:ext uri="{FF2B5EF4-FFF2-40B4-BE49-F238E27FC236}">
                      <a16:creationId xmlns:a16="http://schemas.microsoft.com/office/drawing/2014/main" id="{3C1A196B-12C1-194B-8051-C797B5E372C5}"/>
                    </a:ext>
                  </a:extLst>
                </p:cNvPr>
                <p:cNvSpPr/>
                <p:nvPr/>
              </p:nvSpPr>
              <p:spPr>
                <a:xfrm>
                  <a:off x="3976099" y="1654139"/>
                  <a:ext cx="626724" cy="1982913"/>
                </a:xfrm>
                <a:prstGeom prst="round2SameRect">
                  <a:avLst>
                    <a:gd name="adj1" fmla="val 47815"/>
                    <a:gd name="adj2" fmla="val 3279"/>
                  </a:avLst>
                </a:prstGeom>
                <a:grpFill/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z</a:t>
                  </a:r>
                </a:p>
              </p:txBody>
            </p:sp>
            <p:sp>
              <p:nvSpPr>
                <p:cNvPr id="87" name="Round Same Side Corner Rectangle 86">
                  <a:extLst>
                    <a:ext uri="{FF2B5EF4-FFF2-40B4-BE49-F238E27FC236}">
                      <a16:creationId xmlns:a16="http://schemas.microsoft.com/office/drawing/2014/main" id="{597B63FB-40C6-D649-819D-98E1F8082231}"/>
                    </a:ext>
                  </a:extLst>
                </p:cNvPr>
                <p:cNvSpPr/>
                <p:nvPr/>
              </p:nvSpPr>
              <p:spPr>
                <a:xfrm>
                  <a:off x="4602823" y="2024009"/>
                  <a:ext cx="626724" cy="1613043"/>
                </a:xfrm>
                <a:prstGeom prst="round2SameRect">
                  <a:avLst>
                    <a:gd name="adj1" fmla="val 47815"/>
                    <a:gd name="adj2" fmla="val 3279"/>
                  </a:avLst>
                </a:prstGeom>
                <a:grpFill/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z</a:t>
                  </a:r>
                </a:p>
              </p:txBody>
            </p:sp>
            <p:sp>
              <p:nvSpPr>
                <p:cNvPr id="88" name="Round Same Side Corner Rectangle 87">
                  <a:extLst>
                    <a:ext uri="{FF2B5EF4-FFF2-40B4-BE49-F238E27FC236}">
                      <a16:creationId xmlns:a16="http://schemas.microsoft.com/office/drawing/2014/main" id="{4C33741F-E9C2-BF4F-9EDF-1D6EFD8E4551}"/>
                    </a:ext>
                  </a:extLst>
                </p:cNvPr>
                <p:cNvSpPr/>
                <p:nvPr/>
              </p:nvSpPr>
              <p:spPr>
                <a:xfrm>
                  <a:off x="5229547" y="2434975"/>
                  <a:ext cx="493159" cy="1202077"/>
                </a:xfrm>
                <a:prstGeom prst="round2SameRect">
                  <a:avLst>
                    <a:gd name="adj1" fmla="val 47815"/>
                    <a:gd name="adj2" fmla="val 3279"/>
                  </a:avLst>
                </a:prstGeom>
                <a:grpFill/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Freeform 88">
                  <a:extLst>
                    <a:ext uri="{FF2B5EF4-FFF2-40B4-BE49-F238E27FC236}">
                      <a16:creationId xmlns:a16="http://schemas.microsoft.com/office/drawing/2014/main" id="{A66676BD-3D7E-7743-9812-B6FE65FC8C60}"/>
                    </a:ext>
                  </a:extLst>
                </p:cNvPr>
                <p:cNvSpPr/>
                <p:nvPr/>
              </p:nvSpPr>
              <p:spPr>
                <a:xfrm rot="19566991">
                  <a:off x="3041412" y="2639365"/>
                  <a:ext cx="2760682" cy="3072767"/>
                </a:xfrm>
                <a:custGeom>
                  <a:avLst/>
                  <a:gdLst>
                    <a:gd name="connsiteX0" fmla="*/ 537199 w 2760682"/>
                    <a:gd name="connsiteY0" fmla="*/ 51179 h 3072767"/>
                    <a:gd name="connsiteX1" fmla="*/ 669320 w 2760682"/>
                    <a:gd name="connsiteY1" fmla="*/ 299668 h 3072767"/>
                    <a:gd name="connsiteX2" fmla="*/ 669320 w 2760682"/>
                    <a:gd name="connsiteY2" fmla="*/ 671626 h 3072767"/>
                    <a:gd name="connsiteX3" fmla="*/ 790408 w 2760682"/>
                    <a:gd name="connsiteY3" fmla="*/ 491316 h 3072767"/>
                    <a:gd name="connsiteX4" fmla="*/ 2760682 w 2760682"/>
                    <a:gd name="connsiteY4" fmla="*/ 1814461 h 3072767"/>
                    <a:gd name="connsiteX5" fmla="*/ 2043173 w 2760682"/>
                    <a:gd name="connsiteY5" fmla="*/ 2882893 h 3072767"/>
                    <a:gd name="connsiteX6" fmla="*/ 1447859 w 2760682"/>
                    <a:gd name="connsiteY6" fmla="*/ 2999867 h 3072767"/>
                    <a:gd name="connsiteX7" fmla="*/ 189873 w 2760682"/>
                    <a:gd name="connsiteY7" fmla="*/ 2155061 h 3072767"/>
                    <a:gd name="connsiteX8" fmla="*/ 31934 w 2760682"/>
                    <a:gd name="connsiteY8" fmla="*/ 1636382 h 3072767"/>
                    <a:gd name="connsiteX9" fmla="*/ 54676 w 2760682"/>
                    <a:gd name="connsiteY9" fmla="*/ 1593838 h 3072767"/>
                    <a:gd name="connsiteX10" fmla="*/ 48260 w 2760682"/>
                    <a:gd name="connsiteY10" fmla="*/ 1573171 h 3072767"/>
                    <a:gd name="connsiteX11" fmla="*/ 42596 w 2760682"/>
                    <a:gd name="connsiteY11" fmla="*/ 1516983 h 3072767"/>
                    <a:gd name="connsiteX12" fmla="*/ 42596 w 2760682"/>
                    <a:gd name="connsiteY12" fmla="*/ 299668 h 3072767"/>
                    <a:gd name="connsiteX13" fmla="*/ 342264 w 2760682"/>
                    <a:gd name="connsiteY13" fmla="*/ 0 h 3072767"/>
                    <a:gd name="connsiteX14" fmla="*/ 369652 w 2760682"/>
                    <a:gd name="connsiteY14" fmla="*/ 0 h 3072767"/>
                    <a:gd name="connsiteX15" fmla="*/ 537199 w 2760682"/>
                    <a:gd name="connsiteY15" fmla="*/ 51179 h 30727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760682" h="3072767">
                      <a:moveTo>
                        <a:pt x="537199" y="51179"/>
                      </a:moveTo>
                      <a:cubicBezTo>
                        <a:pt x="616911" y="105031"/>
                        <a:pt x="669320" y="196229"/>
                        <a:pt x="669320" y="299668"/>
                      </a:cubicBezTo>
                      <a:lnTo>
                        <a:pt x="669320" y="671626"/>
                      </a:lnTo>
                      <a:lnTo>
                        <a:pt x="790408" y="491316"/>
                      </a:lnTo>
                      <a:lnTo>
                        <a:pt x="2760682" y="1814461"/>
                      </a:lnTo>
                      <a:lnTo>
                        <a:pt x="2043173" y="2882893"/>
                      </a:lnTo>
                      <a:cubicBezTo>
                        <a:pt x="1911083" y="3079586"/>
                        <a:pt x="1644552" y="3131957"/>
                        <a:pt x="1447859" y="2999867"/>
                      </a:cubicBezTo>
                      <a:lnTo>
                        <a:pt x="189873" y="2155061"/>
                      </a:lnTo>
                      <a:cubicBezTo>
                        <a:pt x="17767" y="2039483"/>
                        <a:pt x="-43843" y="1820972"/>
                        <a:pt x="31934" y="1636382"/>
                      </a:cubicBezTo>
                      <a:lnTo>
                        <a:pt x="54676" y="1593838"/>
                      </a:lnTo>
                      <a:lnTo>
                        <a:pt x="48260" y="1573171"/>
                      </a:lnTo>
                      <a:cubicBezTo>
                        <a:pt x="44546" y="1555021"/>
                        <a:pt x="42596" y="1536230"/>
                        <a:pt x="42596" y="1516983"/>
                      </a:cubicBezTo>
                      <a:lnTo>
                        <a:pt x="42596" y="299668"/>
                      </a:lnTo>
                      <a:cubicBezTo>
                        <a:pt x="42596" y="134166"/>
                        <a:pt x="176762" y="0"/>
                        <a:pt x="342264" y="0"/>
                      </a:cubicBezTo>
                      <a:lnTo>
                        <a:pt x="369652" y="0"/>
                      </a:lnTo>
                      <a:cubicBezTo>
                        <a:pt x="431715" y="0"/>
                        <a:pt x="489372" y="18867"/>
                        <a:pt x="537199" y="51179"/>
                      </a:cubicBezTo>
                      <a:close/>
                    </a:path>
                  </a:pathLst>
                </a:custGeom>
                <a:grpFill/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3" name="Flowchart: Process 7">
                <a:extLst>
                  <a:ext uri="{FF2B5EF4-FFF2-40B4-BE49-F238E27FC236}">
                    <a16:creationId xmlns:a16="http://schemas.microsoft.com/office/drawing/2014/main" id="{26586CBD-A211-5E49-841E-87D7B3A99A3C}"/>
                  </a:ext>
                </a:extLst>
              </p:cNvPr>
              <p:cNvSpPr/>
              <p:nvPr/>
            </p:nvSpPr>
            <p:spPr>
              <a:xfrm>
                <a:off x="7532242" y="3405168"/>
                <a:ext cx="1532736" cy="1323506"/>
              </a:xfrm>
              <a:prstGeom prst="flowChartProcess">
                <a:avLst/>
              </a:prstGeom>
              <a:noFill/>
              <a:ln w="381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472C43F7-BCA0-D74B-A14E-E923BD7CE05E}"/>
                  </a:ext>
                </a:extLst>
              </p:cNvPr>
              <p:cNvSpPr txBox="1"/>
              <p:nvPr/>
            </p:nvSpPr>
            <p:spPr>
              <a:xfrm>
                <a:off x="7529289" y="4466837"/>
                <a:ext cx="15356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Right Hand Palm</a:t>
                </a:r>
              </a:p>
            </p:txBody>
          </p:sp>
        </p:grpSp>
        <p:sp>
          <p:nvSpPr>
            <p:cNvPr id="81" name="Round Same Side Corner Rectangle 80">
              <a:extLst>
                <a:ext uri="{FF2B5EF4-FFF2-40B4-BE49-F238E27FC236}">
                  <a16:creationId xmlns:a16="http://schemas.microsoft.com/office/drawing/2014/main" id="{E2BC99EB-4690-7740-97B9-5172FC8983E2}"/>
                </a:ext>
              </a:extLst>
            </p:cNvPr>
            <p:cNvSpPr/>
            <p:nvPr/>
          </p:nvSpPr>
          <p:spPr>
            <a:xfrm rot="19028734">
              <a:off x="7813878" y="4273645"/>
              <a:ext cx="150311" cy="10352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A0C0FA82-3F23-EB4E-8C79-D7FF91A98A27}"/>
              </a:ext>
            </a:extLst>
          </p:cNvPr>
          <p:cNvSpPr/>
          <p:nvPr/>
        </p:nvSpPr>
        <p:spPr>
          <a:xfrm>
            <a:off x="5362826" y="3635928"/>
            <a:ext cx="649369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Scan</a:t>
            </a:r>
          </a:p>
        </p:txBody>
      </p:sp>
      <p:sp>
        <p:nvSpPr>
          <p:cNvPr id="62" name="Flowchart: Process 206">
            <a:extLst>
              <a:ext uri="{FF2B5EF4-FFF2-40B4-BE49-F238E27FC236}">
                <a16:creationId xmlns:a16="http://schemas.microsoft.com/office/drawing/2014/main" id="{E5EB75EC-BDC3-1848-923D-C2AFDE0C08C6}"/>
              </a:ext>
            </a:extLst>
          </p:cNvPr>
          <p:cNvSpPr/>
          <p:nvPr/>
        </p:nvSpPr>
        <p:spPr>
          <a:xfrm>
            <a:off x="1425718" y="2513612"/>
            <a:ext cx="1535690" cy="1323505"/>
          </a:xfrm>
          <a:prstGeom prst="flowChartProcess">
            <a:avLst/>
          </a:prstGeom>
          <a:solidFill>
            <a:schemeClr val="bg1">
              <a:lumMod val="65000"/>
              <a:alpha val="64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095440">
            <a:off x="1781044" y="2740446"/>
            <a:ext cx="789746" cy="789746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3C955269-641B-854B-9429-3B2CC0D902CC}"/>
              </a:ext>
            </a:extLst>
          </p:cNvPr>
          <p:cNvSpPr txBox="1"/>
          <p:nvPr/>
        </p:nvSpPr>
        <p:spPr>
          <a:xfrm>
            <a:off x="9864845" y="6585528"/>
            <a:ext cx="436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1354890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DF92C803-D8CB-F542-A215-EE478BA4AF63}"/>
              </a:ext>
            </a:extLst>
          </p:cNvPr>
          <p:cNvSpPr/>
          <p:nvPr/>
        </p:nvSpPr>
        <p:spPr>
          <a:xfrm>
            <a:off x="1068522" y="1246604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5BC23215-A5A9-914E-8656-56D7CAF17C63}"/>
              </a:ext>
            </a:extLst>
          </p:cNvPr>
          <p:cNvSpPr/>
          <p:nvPr/>
        </p:nvSpPr>
        <p:spPr>
          <a:xfrm>
            <a:off x="1068522" y="1657262"/>
            <a:ext cx="8790707" cy="438186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848734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Isosceles Triangle 88">
            <a:extLst>
              <a:ext uri="{FF2B5EF4-FFF2-40B4-BE49-F238E27FC236}">
                <a16:creationId xmlns:a16="http://schemas.microsoft.com/office/drawing/2014/main" id="{7C419DE1-ADD8-BD45-9B98-88F0B9DF14B2}"/>
              </a:ext>
            </a:extLst>
          </p:cNvPr>
          <p:cNvSpPr/>
          <p:nvPr/>
        </p:nvSpPr>
        <p:spPr>
          <a:xfrm rot="10800000">
            <a:off x="9661441" y="99532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386149-1573-A249-BDD3-A54340DBBD01}"/>
              </a:ext>
            </a:extLst>
          </p:cNvPr>
          <p:cNvSpPr txBox="1"/>
          <p:nvPr/>
        </p:nvSpPr>
        <p:spPr>
          <a:xfrm>
            <a:off x="1409840" y="88732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Demographic Details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23F7B4E-543F-D443-A00E-F35AD7C2861E}"/>
              </a:ext>
            </a:extLst>
          </p:cNvPr>
          <p:cNvSpPr txBox="1"/>
          <p:nvPr/>
        </p:nvSpPr>
        <p:spPr>
          <a:xfrm>
            <a:off x="9164658" y="5708810"/>
            <a:ext cx="639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Submit</a:t>
            </a:r>
          </a:p>
        </p:txBody>
      </p:sp>
      <p:sp>
        <p:nvSpPr>
          <p:cNvPr id="135" name="Isosceles Triangle 88">
            <a:extLst>
              <a:ext uri="{FF2B5EF4-FFF2-40B4-BE49-F238E27FC236}">
                <a16:creationId xmlns:a16="http://schemas.microsoft.com/office/drawing/2014/main" id="{6B6FB134-453F-F546-8A26-82C0EE9E38B5}"/>
              </a:ext>
            </a:extLst>
          </p:cNvPr>
          <p:cNvSpPr/>
          <p:nvPr/>
        </p:nvSpPr>
        <p:spPr>
          <a:xfrm>
            <a:off x="9661441" y="180454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07391B9-2CB9-194C-AA88-C7873B097673}"/>
              </a:ext>
            </a:extLst>
          </p:cNvPr>
          <p:cNvSpPr txBox="1"/>
          <p:nvPr/>
        </p:nvSpPr>
        <p:spPr>
          <a:xfrm>
            <a:off x="1409840" y="1292797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Applicant Biometrics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63BCCA8-0A0A-414F-8160-FA6C6A9D7088}"/>
              </a:ext>
            </a:extLst>
          </p:cNvPr>
          <p:cNvGrpSpPr/>
          <p:nvPr/>
        </p:nvGrpSpPr>
        <p:grpSpPr>
          <a:xfrm>
            <a:off x="3405581" y="139575"/>
            <a:ext cx="4244081" cy="662198"/>
            <a:chOff x="3241954" y="139575"/>
            <a:chExt cx="4244081" cy="662198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D9CCB31B-C3D7-E64B-8BF4-B121D47117AB}"/>
                </a:ext>
              </a:extLst>
            </p:cNvPr>
            <p:cNvSpPr/>
            <p:nvPr/>
          </p:nvSpPr>
          <p:spPr>
            <a:xfrm>
              <a:off x="5039111" y="148510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01D2B74-053E-6346-B815-31BBAC64FBD7}"/>
                </a:ext>
              </a:extLst>
            </p:cNvPr>
            <p:cNvCxnSpPr>
              <a:cxnSpLocks/>
            </p:cNvCxnSpPr>
            <p:nvPr/>
          </p:nvCxnSpPr>
          <p:spPr>
            <a:xfrm>
              <a:off x="3987911" y="346203"/>
              <a:ext cx="1051196" cy="1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869A676E-37EF-1248-8581-CF04FA5825A8}"/>
                </a:ext>
              </a:extLst>
            </p:cNvPr>
            <p:cNvCxnSpPr>
              <a:cxnSpLocks/>
            </p:cNvCxnSpPr>
            <p:nvPr/>
          </p:nvCxnSpPr>
          <p:spPr>
            <a:xfrm>
              <a:off x="5423992" y="348030"/>
              <a:ext cx="1190123" cy="3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62B3DBF-9D2A-3745-9971-2663676D4F5C}"/>
                </a:ext>
              </a:extLst>
            </p:cNvPr>
            <p:cNvSpPr/>
            <p:nvPr/>
          </p:nvSpPr>
          <p:spPr>
            <a:xfrm>
              <a:off x="3603034" y="146679"/>
              <a:ext cx="384881" cy="37133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121" name="Vertical Scroll 120">
              <a:extLst>
                <a:ext uri="{FF2B5EF4-FFF2-40B4-BE49-F238E27FC236}">
                  <a16:creationId xmlns:a16="http://schemas.microsoft.com/office/drawing/2014/main" id="{1C88F922-F1ED-CF48-A8D7-BEDECC970C72}"/>
                </a:ext>
              </a:extLst>
            </p:cNvPr>
            <p:cNvSpPr/>
            <p:nvPr/>
          </p:nvSpPr>
          <p:spPr>
            <a:xfrm>
              <a:off x="3713355" y="254431"/>
              <a:ext cx="142988" cy="167878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2222390F-7656-7D44-BB6E-8E35B076F7DD}"/>
                </a:ext>
              </a:extLst>
            </p:cNvPr>
            <p:cNvGrpSpPr/>
            <p:nvPr/>
          </p:nvGrpSpPr>
          <p:grpSpPr>
            <a:xfrm>
              <a:off x="3603026" y="143515"/>
              <a:ext cx="384881" cy="371330"/>
              <a:chOff x="4367391" y="2584867"/>
              <a:chExt cx="384881" cy="371330"/>
            </a:xfrm>
          </p:grpSpPr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4BEFBF20-19DB-D647-83F9-359381D7EE6F}"/>
                  </a:ext>
                </a:extLst>
              </p:cNvPr>
              <p:cNvSpPr/>
              <p:nvPr/>
            </p:nvSpPr>
            <p:spPr>
              <a:xfrm>
                <a:off x="4367391" y="2584867"/>
                <a:ext cx="384881" cy="37133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45" name="Vertical Scroll 144">
                <a:extLst>
                  <a:ext uri="{FF2B5EF4-FFF2-40B4-BE49-F238E27FC236}">
                    <a16:creationId xmlns:a16="http://schemas.microsoft.com/office/drawing/2014/main" id="{84511DDA-82D4-1445-9DBB-A10FEE465886}"/>
                  </a:ext>
                </a:extLst>
              </p:cNvPr>
              <p:cNvSpPr/>
              <p:nvPr/>
            </p:nvSpPr>
            <p:spPr>
              <a:xfrm>
                <a:off x="4477712" y="2692619"/>
                <a:ext cx="142988" cy="167878"/>
              </a:xfrm>
              <a:prstGeom prst="verticalScroll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B522B57-3D93-FD4C-80C6-C6E3706B15B0}"/>
                </a:ext>
              </a:extLst>
            </p:cNvPr>
            <p:cNvSpPr txBox="1"/>
            <p:nvPr/>
          </p:nvSpPr>
          <p:spPr>
            <a:xfrm>
              <a:off x="3241954" y="565827"/>
              <a:ext cx="12021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Demographic Details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1D7D7F1-9504-2340-8304-40B752629274}"/>
                </a:ext>
              </a:extLst>
            </p:cNvPr>
            <p:cNvSpPr txBox="1"/>
            <p:nvPr/>
          </p:nvSpPr>
          <p:spPr>
            <a:xfrm>
              <a:off x="4615956" y="567422"/>
              <a:ext cx="1217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Applicant Biometrics</a:t>
              </a: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ED60802D-272E-8543-8222-F86C1A6E30B0}"/>
                </a:ext>
              </a:extLst>
            </p:cNvPr>
            <p:cNvGrpSpPr/>
            <p:nvPr/>
          </p:nvGrpSpPr>
          <p:grpSpPr>
            <a:xfrm>
              <a:off x="6153609" y="139575"/>
              <a:ext cx="1332426" cy="662198"/>
              <a:chOff x="6941461" y="139575"/>
              <a:chExt cx="1332426" cy="662198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2903E69-C9A5-9F43-BE72-A1A414B69935}"/>
                  </a:ext>
                </a:extLst>
              </p:cNvPr>
              <p:cNvSpPr/>
              <p:nvPr/>
            </p:nvSpPr>
            <p:spPr>
              <a:xfrm>
                <a:off x="7413844" y="139575"/>
                <a:ext cx="384881" cy="3713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42" name="Action Button: Home 141">
                <a:hlinkClick r:id="" action="ppaction://hlinkshowjump?jump=firstslide" highlightClick="1"/>
                <a:extLst>
                  <a:ext uri="{FF2B5EF4-FFF2-40B4-BE49-F238E27FC236}">
                    <a16:creationId xmlns:a16="http://schemas.microsoft.com/office/drawing/2014/main" id="{7E270578-4235-5B4C-A811-10DE6219603C}"/>
                  </a:ext>
                </a:extLst>
              </p:cNvPr>
              <p:cNvSpPr/>
              <p:nvPr/>
            </p:nvSpPr>
            <p:spPr>
              <a:xfrm>
                <a:off x="7457818" y="220024"/>
                <a:ext cx="302526" cy="229650"/>
              </a:xfrm>
              <a:prstGeom prst="actionButtonHo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9591436-060C-A949-A095-49013BA20865}"/>
                  </a:ext>
                </a:extLst>
              </p:cNvPr>
              <p:cNvSpPr txBox="1"/>
              <p:nvPr/>
            </p:nvSpPr>
            <p:spPr>
              <a:xfrm>
                <a:off x="6941461" y="570941"/>
                <a:ext cx="1332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/>
                  <a:t>Operator Authentication</a:t>
                </a:r>
                <a:endParaRPr lang="en-US" sz="900" dirty="0"/>
              </a:p>
            </p:txBody>
          </p:sp>
        </p:grpSp>
        <p:sp>
          <p:nvSpPr>
            <p:cNvPr id="139" name="Plus 138">
              <a:extLst>
                <a:ext uri="{FF2B5EF4-FFF2-40B4-BE49-F238E27FC236}">
                  <a16:creationId xmlns:a16="http://schemas.microsoft.com/office/drawing/2014/main" id="{63DE8821-9AAB-D247-BE71-EFB18069A951}"/>
                </a:ext>
              </a:extLst>
            </p:cNvPr>
            <p:cNvSpPr/>
            <p:nvPr/>
          </p:nvSpPr>
          <p:spPr>
            <a:xfrm>
              <a:off x="5125501" y="264131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chemeClr val="bg1"/>
                </a:solidFill>
              </a:endParaRPr>
            </a:p>
          </p:txBody>
        </p:sp>
        <p:sp>
          <p:nvSpPr>
            <p:cNvPr id="140" name="Plus 139">
              <a:extLst>
                <a:ext uri="{FF2B5EF4-FFF2-40B4-BE49-F238E27FC236}">
                  <a16:creationId xmlns:a16="http://schemas.microsoft.com/office/drawing/2014/main" id="{C9E4A951-1F0C-544C-8CB0-0366F9205B9C}"/>
                </a:ext>
              </a:extLst>
            </p:cNvPr>
            <p:cNvSpPr/>
            <p:nvPr/>
          </p:nvSpPr>
          <p:spPr>
            <a:xfrm>
              <a:off x="5119678" y="244405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79DE7FD-F1D0-DD45-B038-3F2BD8FF01C3}"/>
              </a:ext>
            </a:extLst>
          </p:cNvPr>
          <p:cNvGrpSpPr/>
          <p:nvPr/>
        </p:nvGrpSpPr>
        <p:grpSpPr>
          <a:xfrm>
            <a:off x="6788103" y="137431"/>
            <a:ext cx="384881" cy="371330"/>
            <a:chOff x="7399902" y="2733081"/>
            <a:chExt cx="384881" cy="37133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1CCB4BE-088E-DC4F-B673-34D6E3AAE1A9}"/>
                </a:ext>
              </a:extLst>
            </p:cNvPr>
            <p:cNvSpPr/>
            <p:nvPr/>
          </p:nvSpPr>
          <p:spPr>
            <a:xfrm>
              <a:off x="7399902" y="2733081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73" name="Action Button: Home 72">
              <a:hlinkClick r:id="" action="ppaction://hlinkshowjump?jump=firstslide" highlightClick="1"/>
              <a:extLst>
                <a:ext uri="{FF2B5EF4-FFF2-40B4-BE49-F238E27FC236}">
                  <a16:creationId xmlns:a16="http://schemas.microsoft.com/office/drawing/2014/main" id="{137046B4-0B75-6441-8A3F-C34AFC913C3A}"/>
                </a:ext>
              </a:extLst>
            </p:cNvPr>
            <p:cNvSpPr/>
            <p:nvPr/>
          </p:nvSpPr>
          <p:spPr>
            <a:xfrm>
              <a:off x="7443876" y="2813530"/>
              <a:ext cx="302526" cy="229650"/>
            </a:xfrm>
            <a:prstGeom prst="actionButtonHom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F466A59-8E32-6C4A-9D2B-1CC60AB95FA4}"/>
                </a:ext>
              </a:extLst>
            </p:cNvPr>
            <p:cNvSpPr/>
            <p:nvPr/>
          </p:nvSpPr>
          <p:spPr>
            <a:xfrm>
              <a:off x="7443876" y="2813530"/>
              <a:ext cx="57988" cy="22965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36A3F41-9D0E-AC42-8D34-07581F035856}"/>
                </a:ext>
              </a:extLst>
            </p:cNvPr>
            <p:cNvSpPr/>
            <p:nvPr/>
          </p:nvSpPr>
          <p:spPr>
            <a:xfrm>
              <a:off x="7683658" y="2813618"/>
              <a:ext cx="62744" cy="22965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CD05BBF-56B5-6946-A5E3-AC6750EBAE34}"/>
                </a:ext>
              </a:extLst>
            </p:cNvPr>
            <p:cNvSpPr/>
            <p:nvPr/>
          </p:nvSpPr>
          <p:spPr>
            <a:xfrm>
              <a:off x="7501864" y="3011614"/>
              <a:ext cx="208739" cy="49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DDDDFC3-0DE5-BE45-B5C8-2916334B340F}"/>
                </a:ext>
              </a:extLst>
            </p:cNvPr>
            <p:cNvSpPr/>
            <p:nvPr/>
          </p:nvSpPr>
          <p:spPr>
            <a:xfrm>
              <a:off x="7501864" y="2793795"/>
              <a:ext cx="208739" cy="49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DCFB38-4FEE-9B41-88CC-16588B19A82D}"/>
              </a:ext>
            </a:extLst>
          </p:cNvPr>
          <p:cNvCxnSpPr>
            <a:cxnSpLocks/>
          </p:cNvCxnSpPr>
          <p:nvPr/>
        </p:nvCxnSpPr>
        <p:spPr>
          <a:xfrm>
            <a:off x="1173666" y="1979813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Isosceles Triangle 88">
            <a:extLst>
              <a:ext uri="{FF2B5EF4-FFF2-40B4-BE49-F238E27FC236}">
                <a16:creationId xmlns:a16="http://schemas.microsoft.com/office/drawing/2014/main" id="{D229560D-9DC9-9947-AB56-D1A169525F2F}"/>
              </a:ext>
            </a:extLst>
          </p:cNvPr>
          <p:cNvSpPr/>
          <p:nvPr/>
        </p:nvSpPr>
        <p:spPr>
          <a:xfrm rot="10800000">
            <a:off x="9663011" y="140225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1425E226-6348-4B4D-81D2-084F5FE420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1CA66753-292C-7948-B689-1942E6575522}"/>
              </a:ext>
            </a:extLst>
          </p:cNvPr>
          <p:cNvSpPr txBox="1"/>
          <p:nvPr/>
        </p:nvSpPr>
        <p:spPr>
          <a:xfrm>
            <a:off x="1116013" y="124170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New Registration</a:t>
            </a:r>
            <a:endParaRPr 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A245B3-9A11-EA43-810E-093EA821203E}"/>
              </a:ext>
            </a:extLst>
          </p:cNvPr>
          <p:cNvSpPr txBox="1"/>
          <p:nvPr/>
        </p:nvSpPr>
        <p:spPr>
          <a:xfrm>
            <a:off x="1409840" y="1676473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Operator Authentication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8C23BD2-C246-1B42-8982-8D8AD515E0B7}"/>
              </a:ext>
            </a:extLst>
          </p:cNvPr>
          <p:cNvSpPr txBox="1"/>
          <p:nvPr/>
        </p:nvSpPr>
        <p:spPr>
          <a:xfrm>
            <a:off x="1403050" y="2078653"/>
            <a:ext cx="1441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RO Iris Authentication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A0C0FA82-3F23-EB4E-8C79-D7FF91A98A27}"/>
              </a:ext>
            </a:extLst>
          </p:cNvPr>
          <p:cNvSpPr/>
          <p:nvPr/>
        </p:nvSpPr>
        <p:spPr>
          <a:xfrm>
            <a:off x="5362826" y="3635928"/>
            <a:ext cx="649369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Scan</a:t>
            </a:r>
          </a:p>
        </p:txBody>
      </p:sp>
      <p:sp>
        <p:nvSpPr>
          <p:cNvPr id="65" name="Flowchart: Process 206">
            <a:extLst>
              <a:ext uri="{FF2B5EF4-FFF2-40B4-BE49-F238E27FC236}">
                <a16:creationId xmlns:a16="http://schemas.microsoft.com/office/drawing/2014/main" id="{B1F4CFE3-C03A-6E41-A762-AB8F85B7313C}"/>
              </a:ext>
            </a:extLst>
          </p:cNvPr>
          <p:cNvSpPr/>
          <p:nvPr/>
        </p:nvSpPr>
        <p:spPr>
          <a:xfrm>
            <a:off x="1475945" y="2522089"/>
            <a:ext cx="1565432" cy="1323506"/>
          </a:xfrm>
          <a:prstGeom prst="flowChartProcess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8CE8A24-9C15-AE4E-A262-A6FDEA54EE31}"/>
              </a:ext>
            </a:extLst>
          </p:cNvPr>
          <p:cNvGrpSpPr/>
          <p:nvPr/>
        </p:nvGrpSpPr>
        <p:grpSpPr>
          <a:xfrm>
            <a:off x="1625494" y="2817259"/>
            <a:ext cx="1233663" cy="560996"/>
            <a:chOff x="4913896" y="2373330"/>
            <a:chExt cx="3199838" cy="1428108"/>
          </a:xfrm>
        </p:grpSpPr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52009965-7205-BF48-B4EF-97D68EBEF64F}"/>
                </a:ext>
              </a:extLst>
            </p:cNvPr>
            <p:cNvSpPr/>
            <p:nvPr/>
          </p:nvSpPr>
          <p:spPr>
            <a:xfrm>
              <a:off x="4913896" y="2373330"/>
              <a:ext cx="3199838" cy="1428108"/>
            </a:xfrm>
            <a:custGeom>
              <a:avLst/>
              <a:gdLst>
                <a:gd name="connsiteX0" fmla="*/ 1599919 w 3199838"/>
                <a:gd name="connsiteY0" fmla="*/ 0 h 1428108"/>
                <a:gd name="connsiteX1" fmla="*/ 3133428 w 3199838"/>
                <a:gd name="connsiteY1" fmla="*/ 629640 h 1428108"/>
                <a:gd name="connsiteX2" fmla="*/ 3199838 w 3199838"/>
                <a:gd name="connsiteY2" fmla="*/ 714053 h 1428108"/>
                <a:gd name="connsiteX3" fmla="*/ 3133427 w 3199838"/>
                <a:gd name="connsiteY3" fmla="*/ 798469 h 1428108"/>
                <a:gd name="connsiteX4" fmla="*/ 1599918 w 3199838"/>
                <a:gd name="connsiteY4" fmla="*/ 1428108 h 1428108"/>
                <a:gd name="connsiteX5" fmla="*/ 66409 w 3199838"/>
                <a:gd name="connsiteY5" fmla="*/ 798469 h 1428108"/>
                <a:gd name="connsiteX6" fmla="*/ 0 w 3199838"/>
                <a:gd name="connsiteY6" fmla="*/ 714055 h 1428108"/>
                <a:gd name="connsiteX7" fmla="*/ 66410 w 3199838"/>
                <a:gd name="connsiteY7" fmla="*/ 629640 h 1428108"/>
                <a:gd name="connsiteX8" fmla="*/ 1599919 w 3199838"/>
                <a:gd name="connsiteY8" fmla="*/ 0 h 142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9838" h="1428108">
                  <a:moveTo>
                    <a:pt x="1599919" y="0"/>
                  </a:moveTo>
                  <a:cubicBezTo>
                    <a:pt x="2238274" y="0"/>
                    <a:pt x="2801087" y="249760"/>
                    <a:pt x="3133428" y="629640"/>
                  </a:cubicBezTo>
                  <a:lnTo>
                    <a:pt x="3199838" y="714053"/>
                  </a:lnTo>
                  <a:lnTo>
                    <a:pt x="3133427" y="798469"/>
                  </a:lnTo>
                  <a:cubicBezTo>
                    <a:pt x="2801086" y="1178348"/>
                    <a:pt x="2238273" y="1428108"/>
                    <a:pt x="1599918" y="1428108"/>
                  </a:cubicBezTo>
                  <a:cubicBezTo>
                    <a:pt x="961564" y="1428108"/>
                    <a:pt x="398751" y="1178348"/>
                    <a:pt x="66409" y="798469"/>
                  </a:cubicBezTo>
                  <a:lnTo>
                    <a:pt x="0" y="714055"/>
                  </a:lnTo>
                  <a:lnTo>
                    <a:pt x="66410" y="629640"/>
                  </a:lnTo>
                  <a:cubicBezTo>
                    <a:pt x="398752" y="249760"/>
                    <a:pt x="961565" y="0"/>
                    <a:pt x="1599919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4C95B094-6744-0348-9A90-0BDE3B13940F}"/>
                </a:ext>
              </a:extLst>
            </p:cNvPr>
            <p:cNvSpPr/>
            <p:nvPr/>
          </p:nvSpPr>
          <p:spPr>
            <a:xfrm>
              <a:off x="6056615" y="2630184"/>
              <a:ext cx="914400" cy="9144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C2E940BB-713D-9F4D-8905-7482A22ADC42}"/>
              </a:ext>
            </a:extLst>
          </p:cNvPr>
          <p:cNvGrpSpPr/>
          <p:nvPr/>
        </p:nvGrpSpPr>
        <p:grpSpPr>
          <a:xfrm>
            <a:off x="3724108" y="2825574"/>
            <a:ext cx="1233663" cy="560996"/>
            <a:chOff x="4913896" y="2373330"/>
            <a:chExt cx="3199838" cy="1428108"/>
          </a:xfrm>
        </p:grpSpPr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1A4CD094-E2E2-9941-806D-89A3C49CC2B7}"/>
                </a:ext>
              </a:extLst>
            </p:cNvPr>
            <p:cNvSpPr/>
            <p:nvPr/>
          </p:nvSpPr>
          <p:spPr>
            <a:xfrm>
              <a:off x="4913896" y="2373330"/>
              <a:ext cx="3199838" cy="1428108"/>
            </a:xfrm>
            <a:custGeom>
              <a:avLst/>
              <a:gdLst>
                <a:gd name="connsiteX0" fmla="*/ 1599919 w 3199838"/>
                <a:gd name="connsiteY0" fmla="*/ 0 h 1428108"/>
                <a:gd name="connsiteX1" fmla="*/ 3133428 w 3199838"/>
                <a:gd name="connsiteY1" fmla="*/ 629640 h 1428108"/>
                <a:gd name="connsiteX2" fmla="*/ 3199838 w 3199838"/>
                <a:gd name="connsiteY2" fmla="*/ 714053 h 1428108"/>
                <a:gd name="connsiteX3" fmla="*/ 3133427 w 3199838"/>
                <a:gd name="connsiteY3" fmla="*/ 798469 h 1428108"/>
                <a:gd name="connsiteX4" fmla="*/ 1599918 w 3199838"/>
                <a:gd name="connsiteY4" fmla="*/ 1428108 h 1428108"/>
                <a:gd name="connsiteX5" fmla="*/ 66409 w 3199838"/>
                <a:gd name="connsiteY5" fmla="*/ 798469 h 1428108"/>
                <a:gd name="connsiteX6" fmla="*/ 0 w 3199838"/>
                <a:gd name="connsiteY6" fmla="*/ 714055 h 1428108"/>
                <a:gd name="connsiteX7" fmla="*/ 66410 w 3199838"/>
                <a:gd name="connsiteY7" fmla="*/ 629640 h 1428108"/>
                <a:gd name="connsiteX8" fmla="*/ 1599919 w 3199838"/>
                <a:gd name="connsiteY8" fmla="*/ 0 h 142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9838" h="1428108">
                  <a:moveTo>
                    <a:pt x="1599919" y="0"/>
                  </a:moveTo>
                  <a:cubicBezTo>
                    <a:pt x="2238274" y="0"/>
                    <a:pt x="2801087" y="249760"/>
                    <a:pt x="3133428" y="629640"/>
                  </a:cubicBezTo>
                  <a:lnTo>
                    <a:pt x="3199838" y="714053"/>
                  </a:lnTo>
                  <a:lnTo>
                    <a:pt x="3133427" y="798469"/>
                  </a:lnTo>
                  <a:cubicBezTo>
                    <a:pt x="2801086" y="1178348"/>
                    <a:pt x="2238273" y="1428108"/>
                    <a:pt x="1599918" y="1428108"/>
                  </a:cubicBezTo>
                  <a:cubicBezTo>
                    <a:pt x="961564" y="1428108"/>
                    <a:pt x="398751" y="1178348"/>
                    <a:pt x="66409" y="798469"/>
                  </a:cubicBezTo>
                  <a:lnTo>
                    <a:pt x="0" y="714055"/>
                  </a:lnTo>
                  <a:lnTo>
                    <a:pt x="66410" y="629640"/>
                  </a:lnTo>
                  <a:cubicBezTo>
                    <a:pt x="398752" y="249760"/>
                    <a:pt x="961565" y="0"/>
                    <a:pt x="1599919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457A0457-09E3-F448-A2AE-476976CC9F61}"/>
                </a:ext>
              </a:extLst>
            </p:cNvPr>
            <p:cNvSpPr/>
            <p:nvPr/>
          </p:nvSpPr>
          <p:spPr>
            <a:xfrm>
              <a:off x="6056615" y="2630184"/>
              <a:ext cx="914400" cy="9144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6" name="Flowchart: Process 188">
            <a:extLst>
              <a:ext uri="{FF2B5EF4-FFF2-40B4-BE49-F238E27FC236}">
                <a16:creationId xmlns:a16="http://schemas.microsoft.com/office/drawing/2014/main" id="{1D1306D6-FC6D-1B45-B094-400B9B2EE6C6}"/>
              </a:ext>
            </a:extLst>
          </p:cNvPr>
          <p:cNvSpPr/>
          <p:nvPr/>
        </p:nvSpPr>
        <p:spPr>
          <a:xfrm>
            <a:off x="3588006" y="2530404"/>
            <a:ext cx="1538049" cy="1323506"/>
          </a:xfrm>
          <a:prstGeom prst="flowChartProcess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D9FF9DF-6C30-6149-B40F-687CF6EDD5F8}"/>
              </a:ext>
            </a:extLst>
          </p:cNvPr>
          <p:cNvSpPr txBox="1"/>
          <p:nvPr/>
        </p:nvSpPr>
        <p:spPr>
          <a:xfrm>
            <a:off x="1492407" y="3570896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Left Eye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A2CF439-F231-E24B-8499-8EBD1887784B}"/>
              </a:ext>
            </a:extLst>
          </p:cNvPr>
          <p:cNvSpPr txBox="1"/>
          <p:nvPr/>
        </p:nvSpPr>
        <p:spPr>
          <a:xfrm>
            <a:off x="3591021" y="3579211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Right Eye</a:t>
            </a:r>
          </a:p>
        </p:txBody>
      </p:sp>
      <p:sp>
        <p:nvSpPr>
          <p:cNvPr id="52" name="Flowchart: Process 206">
            <a:extLst>
              <a:ext uri="{FF2B5EF4-FFF2-40B4-BE49-F238E27FC236}">
                <a16:creationId xmlns:a16="http://schemas.microsoft.com/office/drawing/2014/main" id="{E5EB75EC-BDC3-1848-923D-C2AFDE0C08C6}"/>
              </a:ext>
            </a:extLst>
          </p:cNvPr>
          <p:cNvSpPr/>
          <p:nvPr/>
        </p:nvSpPr>
        <p:spPr>
          <a:xfrm>
            <a:off x="1475945" y="2513612"/>
            <a:ext cx="1552369" cy="1323505"/>
          </a:xfrm>
          <a:prstGeom prst="flowChartProcess">
            <a:avLst/>
          </a:prstGeom>
          <a:solidFill>
            <a:schemeClr val="bg1">
              <a:lumMod val="65000"/>
              <a:alpha val="64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095440">
            <a:off x="1847950" y="2740446"/>
            <a:ext cx="789746" cy="789746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3F0B4811-3671-9B45-9490-471B5B890A08}"/>
              </a:ext>
            </a:extLst>
          </p:cNvPr>
          <p:cNvSpPr txBox="1"/>
          <p:nvPr/>
        </p:nvSpPr>
        <p:spPr>
          <a:xfrm>
            <a:off x="9864845" y="6585528"/>
            <a:ext cx="436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511078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DF92C803-D8CB-F542-A215-EE478BA4AF63}"/>
              </a:ext>
            </a:extLst>
          </p:cNvPr>
          <p:cNvSpPr/>
          <p:nvPr/>
        </p:nvSpPr>
        <p:spPr>
          <a:xfrm>
            <a:off x="1068522" y="1246604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5BC23215-A5A9-914E-8656-56D7CAF17C63}"/>
              </a:ext>
            </a:extLst>
          </p:cNvPr>
          <p:cNvSpPr/>
          <p:nvPr/>
        </p:nvSpPr>
        <p:spPr>
          <a:xfrm>
            <a:off x="1068522" y="1657262"/>
            <a:ext cx="8790707" cy="438186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848734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Isosceles Triangle 88">
            <a:extLst>
              <a:ext uri="{FF2B5EF4-FFF2-40B4-BE49-F238E27FC236}">
                <a16:creationId xmlns:a16="http://schemas.microsoft.com/office/drawing/2014/main" id="{7C419DE1-ADD8-BD45-9B98-88F0B9DF14B2}"/>
              </a:ext>
            </a:extLst>
          </p:cNvPr>
          <p:cNvSpPr/>
          <p:nvPr/>
        </p:nvSpPr>
        <p:spPr>
          <a:xfrm rot="10800000">
            <a:off x="9661441" y="99532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386149-1573-A249-BDD3-A54340DBBD01}"/>
              </a:ext>
            </a:extLst>
          </p:cNvPr>
          <p:cNvSpPr txBox="1"/>
          <p:nvPr/>
        </p:nvSpPr>
        <p:spPr>
          <a:xfrm>
            <a:off x="1409840" y="88732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Demographic Details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23F7B4E-543F-D443-A00E-F35AD7C2861E}"/>
              </a:ext>
            </a:extLst>
          </p:cNvPr>
          <p:cNvSpPr txBox="1"/>
          <p:nvPr/>
        </p:nvSpPr>
        <p:spPr>
          <a:xfrm>
            <a:off x="9164658" y="5708810"/>
            <a:ext cx="639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Submit</a:t>
            </a:r>
          </a:p>
        </p:txBody>
      </p:sp>
      <p:sp>
        <p:nvSpPr>
          <p:cNvPr id="135" name="Isosceles Triangle 88">
            <a:extLst>
              <a:ext uri="{FF2B5EF4-FFF2-40B4-BE49-F238E27FC236}">
                <a16:creationId xmlns:a16="http://schemas.microsoft.com/office/drawing/2014/main" id="{6B6FB134-453F-F546-8A26-82C0EE9E38B5}"/>
              </a:ext>
            </a:extLst>
          </p:cNvPr>
          <p:cNvSpPr/>
          <p:nvPr/>
        </p:nvSpPr>
        <p:spPr>
          <a:xfrm>
            <a:off x="9661441" y="180454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07391B9-2CB9-194C-AA88-C7873B097673}"/>
              </a:ext>
            </a:extLst>
          </p:cNvPr>
          <p:cNvSpPr txBox="1"/>
          <p:nvPr/>
        </p:nvSpPr>
        <p:spPr>
          <a:xfrm>
            <a:off x="1409840" y="1292797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Applicant Biometrics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63BCCA8-0A0A-414F-8160-FA6C6A9D7088}"/>
              </a:ext>
            </a:extLst>
          </p:cNvPr>
          <p:cNvGrpSpPr/>
          <p:nvPr/>
        </p:nvGrpSpPr>
        <p:grpSpPr>
          <a:xfrm>
            <a:off x="3405581" y="139575"/>
            <a:ext cx="4244081" cy="662198"/>
            <a:chOff x="3241954" y="139575"/>
            <a:chExt cx="4244081" cy="662198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D9CCB31B-C3D7-E64B-8BF4-B121D47117AB}"/>
                </a:ext>
              </a:extLst>
            </p:cNvPr>
            <p:cNvSpPr/>
            <p:nvPr/>
          </p:nvSpPr>
          <p:spPr>
            <a:xfrm>
              <a:off x="5039111" y="148510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01D2B74-053E-6346-B815-31BBAC64FBD7}"/>
                </a:ext>
              </a:extLst>
            </p:cNvPr>
            <p:cNvCxnSpPr>
              <a:cxnSpLocks/>
            </p:cNvCxnSpPr>
            <p:nvPr/>
          </p:nvCxnSpPr>
          <p:spPr>
            <a:xfrm>
              <a:off x="3987911" y="346203"/>
              <a:ext cx="1051196" cy="1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869A676E-37EF-1248-8581-CF04FA5825A8}"/>
                </a:ext>
              </a:extLst>
            </p:cNvPr>
            <p:cNvCxnSpPr>
              <a:cxnSpLocks/>
            </p:cNvCxnSpPr>
            <p:nvPr/>
          </p:nvCxnSpPr>
          <p:spPr>
            <a:xfrm>
              <a:off x="5423992" y="348030"/>
              <a:ext cx="1190123" cy="3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62B3DBF-9D2A-3745-9971-2663676D4F5C}"/>
                </a:ext>
              </a:extLst>
            </p:cNvPr>
            <p:cNvSpPr/>
            <p:nvPr/>
          </p:nvSpPr>
          <p:spPr>
            <a:xfrm>
              <a:off x="3603034" y="146679"/>
              <a:ext cx="384881" cy="37133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121" name="Vertical Scroll 120">
              <a:extLst>
                <a:ext uri="{FF2B5EF4-FFF2-40B4-BE49-F238E27FC236}">
                  <a16:creationId xmlns:a16="http://schemas.microsoft.com/office/drawing/2014/main" id="{1C88F922-F1ED-CF48-A8D7-BEDECC970C72}"/>
                </a:ext>
              </a:extLst>
            </p:cNvPr>
            <p:cNvSpPr/>
            <p:nvPr/>
          </p:nvSpPr>
          <p:spPr>
            <a:xfrm>
              <a:off x="3713355" y="254431"/>
              <a:ext cx="142988" cy="167878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2222390F-7656-7D44-BB6E-8E35B076F7DD}"/>
                </a:ext>
              </a:extLst>
            </p:cNvPr>
            <p:cNvGrpSpPr/>
            <p:nvPr/>
          </p:nvGrpSpPr>
          <p:grpSpPr>
            <a:xfrm>
              <a:off x="3603026" y="143515"/>
              <a:ext cx="384881" cy="371330"/>
              <a:chOff x="4367391" y="2584867"/>
              <a:chExt cx="384881" cy="371330"/>
            </a:xfrm>
          </p:grpSpPr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4BEFBF20-19DB-D647-83F9-359381D7EE6F}"/>
                  </a:ext>
                </a:extLst>
              </p:cNvPr>
              <p:cNvSpPr/>
              <p:nvPr/>
            </p:nvSpPr>
            <p:spPr>
              <a:xfrm>
                <a:off x="4367391" y="2584867"/>
                <a:ext cx="384881" cy="37133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45" name="Vertical Scroll 144">
                <a:extLst>
                  <a:ext uri="{FF2B5EF4-FFF2-40B4-BE49-F238E27FC236}">
                    <a16:creationId xmlns:a16="http://schemas.microsoft.com/office/drawing/2014/main" id="{84511DDA-82D4-1445-9DBB-A10FEE465886}"/>
                  </a:ext>
                </a:extLst>
              </p:cNvPr>
              <p:cNvSpPr/>
              <p:nvPr/>
            </p:nvSpPr>
            <p:spPr>
              <a:xfrm>
                <a:off x="4477712" y="2692619"/>
                <a:ext cx="142988" cy="167878"/>
              </a:xfrm>
              <a:prstGeom prst="verticalScroll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B522B57-3D93-FD4C-80C6-C6E3706B15B0}"/>
                </a:ext>
              </a:extLst>
            </p:cNvPr>
            <p:cNvSpPr txBox="1"/>
            <p:nvPr/>
          </p:nvSpPr>
          <p:spPr>
            <a:xfrm>
              <a:off x="3241954" y="565827"/>
              <a:ext cx="12021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Demographic Details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1D7D7F1-9504-2340-8304-40B752629274}"/>
                </a:ext>
              </a:extLst>
            </p:cNvPr>
            <p:cNvSpPr txBox="1"/>
            <p:nvPr/>
          </p:nvSpPr>
          <p:spPr>
            <a:xfrm>
              <a:off x="4615956" y="567422"/>
              <a:ext cx="1217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Applicant Biometrics</a:t>
              </a: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ED60802D-272E-8543-8222-F86C1A6E30B0}"/>
                </a:ext>
              </a:extLst>
            </p:cNvPr>
            <p:cNvGrpSpPr/>
            <p:nvPr/>
          </p:nvGrpSpPr>
          <p:grpSpPr>
            <a:xfrm>
              <a:off x="6153609" y="139575"/>
              <a:ext cx="1332426" cy="662198"/>
              <a:chOff x="6941461" y="139575"/>
              <a:chExt cx="1332426" cy="662198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2903E69-C9A5-9F43-BE72-A1A414B69935}"/>
                  </a:ext>
                </a:extLst>
              </p:cNvPr>
              <p:cNvSpPr/>
              <p:nvPr/>
            </p:nvSpPr>
            <p:spPr>
              <a:xfrm>
                <a:off x="7413844" y="139575"/>
                <a:ext cx="384881" cy="3713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42" name="Action Button: Home 141">
                <a:hlinkClick r:id="" action="ppaction://hlinkshowjump?jump=firstslide" highlightClick="1"/>
                <a:extLst>
                  <a:ext uri="{FF2B5EF4-FFF2-40B4-BE49-F238E27FC236}">
                    <a16:creationId xmlns:a16="http://schemas.microsoft.com/office/drawing/2014/main" id="{7E270578-4235-5B4C-A811-10DE6219603C}"/>
                  </a:ext>
                </a:extLst>
              </p:cNvPr>
              <p:cNvSpPr/>
              <p:nvPr/>
            </p:nvSpPr>
            <p:spPr>
              <a:xfrm>
                <a:off x="7457818" y="220024"/>
                <a:ext cx="302526" cy="229650"/>
              </a:xfrm>
              <a:prstGeom prst="actionButtonHo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9591436-060C-A949-A095-49013BA20865}"/>
                  </a:ext>
                </a:extLst>
              </p:cNvPr>
              <p:cNvSpPr txBox="1"/>
              <p:nvPr/>
            </p:nvSpPr>
            <p:spPr>
              <a:xfrm>
                <a:off x="6941461" y="570941"/>
                <a:ext cx="1332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/>
                  <a:t>Operator Authentication</a:t>
                </a:r>
                <a:endParaRPr lang="en-US" sz="900" dirty="0"/>
              </a:p>
            </p:txBody>
          </p:sp>
        </p:grpSp>
        <p:sp>
          <p:nvSpPr>
            <p:cNvPr id="139" name="Plus 138">
              <a:extLst>
                <a:ext uri="{FF2B5EF4-FFF2-40B4-BE49-F238E27FC236}">
                  <a16:creationId xmlns:a16="http://schemas.microsoft.com/office/drawing/2014/main" id="{63DE8821-9AAB-D247-BE71-EFB18069A951}"/>
                </a:ext>
              </a:extLst>
            </p:cNvPr>
            <p:cNvSpPr/>
            <p:nvPr/>
          </p:nvSpPr>
          <p:spPr>
            <a:xfrm>
              <a:off x="5125501" y="264131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chemeClr val="bg1"/>
                </a:solidFill>
              </a:endParaRPr>
            </a:p>
          </p:txBody>
        </p:sp>
        <p:sp>
          <p:nvSpPr>
            <p:cNvPr id="140" name="Plus 139">
              <a:extLst>
                <a:ext uri="{FF2B5EF4-FFF2-40B4-BE49-F238E27FC236}">
                  <a16:creationId xmlns:a16="http://schemas.microsoft.com/office/drawing/2014/main" id="{C9E4A951-1F0C-544C-8CB0-0366F9205B9C}"/>
                </a:ext>
              </a:extLst>
            </p:cNvPr>
            <p:cNvSpPr/>
            <p:nvPr/>
          </p:nvSpPr>
          <p:spPr>
            <a:xfrm>
              <a:off x="5119678" y="244405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79DE7FD-F1D0-DD45-B038-3F2BD8FF01C3}"/>
              </a:ext>
            </a:extLst>
          </p:cNvPr>
          <p:cNvGrpSpPr/>
          <p:nvPr/>
        </p:nvGrpSpPr>
        <p:grpSpPr>
          <a:xfrm>
            <a:off x="6788103" y="137431"/>
            <a:ext cx="384881" cy="371330"/>
            <a:chOff x="7399902" y="2733081"/>
            <a:chExt cx="384881" cy="37133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1CCB4BE-088E-DC4F-B673-34D6E3AAE1A9}"/>
                </a:ext>
              </a:extLst>
            </p:cNvPr>
            <p:cNvSpPr/>
            <p:nvPr/>
          </p:nvSpPr>
          <p:spPr>
            <a:xfrm>
              <a:off x="7399902" y="2733081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73" name="Action Button: Home 72">
              <a:hlinkClick r:id="" action="ppaction://hlinkshowjump?jump=firstslide" highlightClick="1"/>
              <a:extLst>
                <a:ext uri="{FF2B5EF4-FFF2-40B4-BE49-F238E27FC236}">
                  <a16:creationId xmlns:a16="http://schemas.microsoft.com/office/drawing/2014/main" id="{137046B4-0B75-6441-8A3F-C34AFC913C3A}"/>
                </a:ext>
              </a:extLst>
            </p:cNvPr>
            <p:cNvSpPr/>
            <p:nvPr/>
          </p:nvSpPr>
          <p:spPr>
            <a:xfrm>
              <a:off x="7443876" y="2813530"/>
              <a:ext cx="302526" cy="229650"/>
            </a:xfrm>
            <a:prstGeom prst="actionButtonHom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F466A59-8E32-6C4A-9D2B-1CC60AB95FA4}"/>
                </a:ext>
              </a:extLst>
            </p:cNvPr>
            <p:cNvSpPr/>
            <p:nvPr/>
          </p:nvSpPr>
          <p:spPr>
            <a:xfrm>
              <a:off x="7443876" y="2813530"/>
              <a:ext cx="57988" cy="22965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36A3F41-9D0E-AC42-8D34-07581F035856}"/>
                </a:ext>
              </a:extLst>
            </p:cNvPr>
            <p:cNvSpPr/>
            <p:nvPr/>
          </p:nvSpPr>
          <p:spPr>
            <a:xfrm>
              <a:off x="7683658" y="2813618"/>
              <a:ext cx="62744" cy="22965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CD05BBF-56B5-6946-A5E3-AC6750EBAE34}"/>
                </a:ext>
              </a:extLst>
            </p:cNvPr>
            <p:cNvSpPr/>
            <p:nvPr/>
          </p:nvSpPr>
          <p:spPr>
            <a:xfrm>
              <a:off x="7501864" y="3011614"/>
              <a:ext cx="208739" cy="49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DDDDFC3-0DE5-BE45-B5C8-2916334B340F}"/>
                </a:ext>
              </a:extLst>
            </p:cNvPr>
            <p:cNvSpPr/>
            <p:nvPr/>
          </p:nvSpPr>
          <p:spPr>
            <a:xfrm>
              <a:off x="7501864" y="2793795"/>
              <a:ext cx="208739" cy="49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DCFB38-4FEE-9B41-88CC-16588B19A82D}"/>
              </a:ext>
            </a:extLst>
          </p:cNvPr>
          <p:cNvCxnSpPr>
            <a:cxnSpLocks/>
          </p:cNvCxnSpPr>
          <p:nvPr/>
        </p:nvCxnSpPr>
        <p:spPr>
          <a:xfrm>
            <a:off x="1173666" y="1979813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Isosceles Triangle 88">
            <a:extLst>
              <a:ext uri="{FF2B5EF4-FFF2-40B4-BE49-F238E27FC236}">
                <a16:creationId xmlns:a16="http://schemas.microsoft.com/office/drawing/2014/main" id="{D229560D-9DC9-9947-AB56-D1A169525F2F}"/>
              </a:ext>
            </a:extLst>
          </p:cNvPr>
          <p:cNvSpPr/>
          <p:nvPr/>
        </p:nvSpPr>
        <p:spPr>
          <a:xfrm rot="10800000">
            <a:off x="9663011" y="140225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1425E226-6348-4B4D-81D2-084F5FE420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1CA66753-292C-7948-B689-1942E6575522}"/>
              </a:ext>
            </a:extLst>
          </p:cNvPr>
          <p:cNvSpPr txBox="1"/>
          <p:nvPr/>
        </p:nvSpPr>
        <p:spPr>
          <a:xfrm>
            <a:off x="1116013" y="124170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New Registration</a:t>
            </a:r>
            <a:endParaRPr 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A245B3-9A11-EA43-810E-093EA821203E}"/>
              </a:ext>
            </a:extLst>
          </p:cNvPr>
          <p:cNvSpPr txBox="1"/>
          <p:nvPr/>
        </p:nvSpPr>
        <p:spPr>
          <a:xfrm>
            <a:off x="1409840" y="1676473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Operator Authentication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8C23BD2-C246-1B42-8982-8D8AD515E0B7}"/>
              </a:ext>
            </a:extLst>
          </p:cNvPr>
          <p:cNvSpPr txBox="1"/>
          <p:nvPr/>
        </p:nvSpPr>
        <p:spPr>
          <a:xfrm>
            <a:off x="1403050" y="2078653"/>
            <a:ext cx="15311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RO Face Authentication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A0C0FA82-3F23-EB4E-8C79-D7FF91A98A27}"/>
              </a:ext>
            </a:extLst>
          </p:cNvPr>
          <p:cNvSpPr/>
          <p:nvPr/>
        </p:nvSpPr>
        <p:spPr>
          <a:xfrm>
            <a:off x="3585270" y="3907598"/>
            <a:ext cx="649369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Scan</a:t>
            </a:r>
          </a:p>
        </p:txBody>
      </p:sp>
      <p:sp>
        <p:nvSpPr>
          <p:cNvPr id="54" name="Flowchart: Process 206">
            <a:extLst>
              <a:ext uri="{FF2B5EF4-FFF2-40B4-BE49-F238E27FC236}">
                <a16:creationId xmlns:a16="http://schemas.microsoft.com/office/drawing/2014/main" id="{C77DE101-B19F-D148-BA9F-188A85204AB3}"/>
              </a:ext>
            </a:extLst>
          </p:cNvPr>
          <p:cNvSpPr/>
          <p:nvPr/>
        </p:nvSpPr>
        <p:spPr>
          <a:xfrm>
            <a:off x="1507635" y="2492113"/>
            <a:ext cx="1638522" cy="1603727"/>
          </a:xfrm>
          <a:prstGeom prst="flowChartProcess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82" y="2597089"/>
            <a:ext cx="1073629" cy="1412379"/>
          </a:xfrm>
          <a:prstGeom prst="rect">
            <a:avLst/>
          </a:prstGeom>
        </p:spPr>
      </p:pic>
      <p:sp>
        <p:nvSpPr>
          <p:cNvPr id="46" name="Flowchart: Process 206">
            <a:extLst>
              <a:ext uri="{FF2B5EF4-FFF2-40B4-BE49-F238E27FC236}">
                <a16:creationId xmlns:a16="http://schemas.microsoft.com/office/drawing/2014/main" id="{E5EB75EC-BDC3-1848-923D-C2AFDE0C08C6}"/>
              </a:ext>
            </a:extLst>
          </p:cNvPr>
          <p:cNvSpPr/>
          <p:nvPr/>
        </p:nvSpPr>
        <p:spPr>
          <a:xfrm>
            <a:off x="1520549" y="2513612"/>
            <a:ext cx="1625608" cy="1597727"/>
          </a:xfrm>
          <a:prstGeom prst="flowChartProcess">
            <a:avLst/>
          </a:prstGeom>
          <a:solidFill>
            <a:schemeClr val="bg1">
              <a:lumMod val="65000"/>
              <a:alpha val="64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095440">
            <a:off x="1937158" y="2851956"/>
            <a:ext cx="789746" cy="789746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ED403FEC-B7F4-CD44-971F-BED451FEB9FA}"/>
              </a:ext>
            </a:extLst>
          </p:cNvPr>
          <p:cNvSpPr txBox="1"/>
          <p:nvPr/>
        </p:nvSpPr>
        <p:spPr>
          <a:xfrm>
            <a:off x="9864845" y="6585528"/>
            <a:ext cx="436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4203674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D3B5139-16C7-004B-A73A-80C78C62672D}"/>
              </a:ext>
            </a:extLst>
          </p:cNvPr>
          <p:cNvSpPr/>
          <p:nvPr/>
        </p:nvSpPr>
        <p:spPr>
          <a:xfrm>
            <a:off x="775717" y="6577938"/>
            <a:ext cx="9383780" cy="28614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F877355-8D35-5A4B-BF22-A3008046BE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117" y="1512258"/>
            <a:ext cx="3368540" cy="383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810330E-E71D-5F4D-9C90-7CDCD90DA0C7}"/>
              </a:ext>
            </a:extLst>
          </p:cNvPr>
          <p:cNvSpPr/>
          <p:nvPr/>
        </p:nvSpPr>
        <p:spPr>
          <a:xfrm>
            <a:off x="766752" y="12195"/>
            <a:ext cx="9383780" cy="28614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37C6D12-A5D9-BF49-A9EF-F59B9701810C}"/>
              </a:ext>
            </a:extLst>
          </p:cNvPr>
          <p:cNvSpPr txBox="1"/>
          <p:nvPr/>
        </p:nvSpPr>
        <p:spPr>
          <a:xfrm>
            <a:off x="955674" y="16768"/>
            <a:ext cx="76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About us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F9B3B3-23B5-8A47-A4A9-E8D0C9DC87F5}"/>
              </a:ext>
            </a:extLst>
          </p:cNvPr>
          <p:cNvSpPr txBox="1"/>
          <p:nvPr/>
        </p:nvSpPr>
        <p:spPr>
          <a:xfrm>
            <a:off x="2321586" y="16768"/>
            <a:ext cx="45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FAQ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CBD1F31-AB62-FF4F-817C-2C84C666EF43}"/>
              </a:ext>
            </a:extLst>
          </p:cNvPr>
          <p:cNvSpPr txBox="1"/>
          <p:nvPr/>
        </p:nvSpPr>
        <p:spPr>
          <a:xfrm>
            <a:off x="3496368" y="16768"/>
            <a:ext cx="686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Contact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ACA6CE-306C-0843-AC55-330B404D4B8C}"/>
              </a:ext>
            </a:extLst>
          </p:cNvPr>
          <p:cNvSpPr/>
          <p:nvPr/>
        </p:nvSpPr>
        <p:spPr>
          <a:xfrm>
            <a:off x="766752" y="-9143"/>
            <a:ext cx="9383791" cy="6878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04FF25B-E262-354C-A8A2-5741142600C7}"/>
              </a:ext>
            </a:extLst>
          </p:cNvPr>
          <p:cNvSpPr txBox="1"/>
          <p:nvPr/>
        </p:nvSpPr>
        <p:spPr>
          <a:xfrm>
            <a:off x="4844621" y="6597900"/>
            <a:ext cx="1228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©Mosip.io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2D9EE90-A968-064C-B92D-07A28A332BBF}"/>
              </a:ext>
            </a:extLst>
          </p:cNvPr>
          <p:cNvSpPr txBox="1"/>
          <p:nvPr/>
        </p:nvSpPr>
        <p:spPr>
          <a:xfrm>
            <a:off x="6371703" y="2503443"/>
            <a:ext cx="3332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Scan your finger on the fingerprint scanner.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547283" y="2952497"/>
            <a:ext cx="865892" cy="839871"/>
            <a:chOff x="6483783" y="3257297"/>
            <a:chExt cx="865892" cy="839871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E9A58E6-08AF-8C4E-B51C-841DF61E7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98955" y="3354439"/>
              <a:ext cx="616884" cy="616884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C378975-E28B-AB44-8791-4D13EB548F19}"/>
                </a:ext>
              </a:extLst>
            </p:cNvPr>
            <p:cNvGrpSpPr/>
            <p:nvPr/>
          </p:nvGrpSpPr>
          <p:grpSpPr>
            <a:xfrm>
              <a:off x="6483783" y="3268463"/>
              <a:ext cx="165100" cy="142768"/>
              <a:chOff x="7175500" y="2717663"/>
              <a:chExt cx="165100" cy="142768"/>
            </a:xfrm>
          </p:grpSpPr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7B5D9A31-4087-0C40-84A8-D9EC8AC697A3}"/>
                  </a:ext>
                </a:extLst>
              </p:cNvPr>
              <p:cNvCxnSpPr/>
              <p:nvPr/>
            </p:nvCxnSpPr>
            <p:spPr>
              <a:xfrm>
                <a:off x="7175500" y="2717663"/>
                <a:ext cx="165100" cy="0"/>
              </a:xfrm>
              <a:prstGeom prst="line">
                <a:avLst/>
              </a:prstGeom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9E45DDFA-440F-7245-9DEA-F3F7056842D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75500" y="2717664"/>
                <a:ext cx="0" cy="142767"/>
              </a:xfrm>
              <a:prstGeom prst="line">
                <a:avLst/>
              </a:prstGeom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B6FF046-3D0D-CB41-A218-B44C0227831A}"/>
                </a:ext>
              </a:extLst>
            </p:cNvPr>
            <p:cNvGrpSpPr/>
            <p:nvPr/>
          </p:nvGrpSpPr>
          <p:grpSpPr>
            <a:xfrm rot="5400000">
              <a:off x="7184575" y="3268463"/>
              <a:ext cx="165100" cy="142768"/>
              <a:chOff x="7175500" y="2717663"/>
              <a:chExt cx="165100" cy="142768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513E519F-22B5-F849-8124-35EF13561198}"/>
                  </a:ext>
                </a:extLst>
              </p:cNvPr>
              <p:cNvCxnSpPr/>
              <p:nvPr/>
            </p:nvCxnSpPr>
            <p:spPr>
              <a:xfrm>
                <a:off x="7175500" y="2717663"/>
                <a:ext cx="165100" cy="0"/>
              </a:xfrm>
              <a:prstGeom prst="line">
                <a:avLst/>
              </a:prstGeom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861C06A3-4396-3A4E-B1BB-07233F22C5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75500" y="2717664"/>
                <a:ext cx="0" cy="142767"/>
              </a:xfrm>
              <a:prstGeom prst="line">
                <a:avLst/>
              </a:prstGeom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7723A7C-9132-BD4B-82B3-34C5D60C52F0}"/>
                </a:ext>
              </a:extLst>
            </p:cNvPr>
            <p:cNvGrpSpPr/>
            <p:nvPr/>
          </p:nvGrpSpPr>
          <p:grpSpPr>
            <a:xfrm rot="16200000">
              <a:off x="6483783" y="3943234"/>
              <a:ext cx="165100" cy="142768"/>
              <a:chOff x="7175500" y="2717663"/>
              <a:chExt cx="165100" cy="142768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C4B30183-E99C-5D48-AAF0-1FDA3C2EF3F1}"/>
                  </a:ext>
                </a:extLst>
              </p:cNvPr>
              <p:cNvCxnSpPr/>
              <p:nvPr/>
            </p:nvCxnSpPr>
            <p:spPr>
              <a:xfrm>
                <a:off x="7175500" y="2717663"/>
                <a:ext cx="165100" cy="0"/>
              </a:xfrm>
              <a:prstGeom prst="line">
                <a:avLst/>
              </a:prstGeom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2CA92A4C-A199-974D-8B71-922F9DC87A2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75500" y="2717664"/>
                <a:ext cx="0" cy="142767"/>
              </a:xfrm>
              <a:prstGeom prst="line">
                <a:avLst/>
              </a:prstGeom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31A439D-0D56-AE42-BBE0-8C4269A25D6A}"/>
                </a:ext>
              </a:extLst>
            </p:cNvPr>
            <p:cNvGrpSpPr/>
            <p:nvPr/>
          </p:nvGrpSpPr>
          <p:grpSpPr>
            <a:xfrm rot="10800000">
              <a:off x="7184575" y="3943234"/>
              <a:ext cx="165100" cy="142768"/>
              <a:chOff x="7175500" y="2717663"/>
              <a:chExt cx="165100" cy="142768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2158F5C9-005C-C148-8DE3-1DAA6F581592}"/>
                  </a:ext>
                </a:extLst>
              </p:cNvPr>
              <p:cNvCxnSpPr/>
              <p:nvPr/>
            </p:nvCxnSpPr>
            <p:spPr>
              <a:xfrm>
                <a:off x="7175500" y="2717663"/>
                <a:ext cx="165100" cy="0"/>
              </a:xfrm>
              <a:prstGeom prst="line">
                <a:avLst/>
              </a:prstGeom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E7D4FE61-8C91-E949-BBCF-58F9CB2D93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75500" y="2717664"/>
                <a:ext cx="0" cy="142767"/>
              </a:xfrm>
              <a:prstGeom prst="line">
                <a:avLst/>
              </a:prstGeom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68B1FD92-9492-C94D-8E9E-CF506E9CE277}"/>
              </a:ext>
            </a:extLst>
          </p:cNvPr>
          <p:cNvSpPr txBox="1"/>
          <p:nvPr/>
        </p:nvSpPr>
        <p:spPr>
          <a:xfrm>
            <a:off x="6352453" y="2205061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Login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4313510-692F-A54B-9CFE-F7480A86739D}"/>
              </a:ext>
            </a:extLst>
          </p:cNvPr>
          <p:cNvSpPr txBox="1"/>
          <p:nvPr/>
        </p:nvSpPr>
        <p:spPr>
          <a:xfrm>
            <a:off x="9966036" y="6585528"/>
            <a:ext cx="10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514997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DF92C803-D8CB-F542-A215-EE478BA4AF63}"/>
              </a:ext>
            </a:extLst>
          </p:cNvPr>
          <p:cNvSpPr/>
          <p:nvPr/>
        </p:nvSpPr>
        <p:spPr>
          <a:xfrm>
            <a:off x="1068522" y="1246604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5BC23215-A5A9-914E-8656-56D7CAF17C63}"/>
              </a:ext>
            </a:extLst>
          </p:cNvPr>
          <p:cNvSpPr/>
          <p:nvPr/>
        </p:nvSpPr>
        <p:spPr>
          <a:xfrm>
            <a:off x="1068522" y="1657262"/>
            <a:ext cx="8790707" cy="438186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848734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Isosceles Triangle 88">
            <a:extLst>
              <a:ext uri="{FF2B5EF4-FFF2-40B4-BE49-F238E27FC236}">
                <a16:creationId xmlns:a16="http://schemas.microsoft.com/office/drawing/2014/main" id="{7C419DE1-ADD8-BD45-9B98-88F0B9DF14B2}"/>
              </a:ext>
            </a:extLst>
          </p:cNvPr>
          <p:cNvSpPr/>
          <p:nvPr/>
        </p:nvSpPr>
        <p:spPr>
          <a:xfrm rot="10800000">
            <a:off x="9661441" y="99532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386149-1573-A249-BDD3-A54340DBBD01}"/>
              </a:ext>
            </a:extLst>
          </p:cNvPr>
          <p:cNvSpPr txBox="1"/>
          <p:nvPr/>
        </p:nvSpPr>
        <p:spPr>
          <a:xfrm>
            <a:off x="1409840" y="88732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Demographic Details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23F7B4E-543F-D443-A00E-F35AD7C2861E}"/>
              </a:ext>
            </a:extLst>
          </p:cNvPr>
          <p:cNvSpPr txBox="1"/>
          <p:nvPr/>
        </p:nvSpPr>
        <p:spPr>
          <a:xfrm>
            <a:off x="9164658" y="5708810"/>
            <a:ext cx="639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Submit</a:t>
            </a:r>
          </a:p>
        </p:txBody>
      </p:sp>
      <p:sp>
        <p:nvSpPr>
          <p:cNvPr id="135" name="Isosceles Triangle 88">
            <a:extLst>
              <a:ext uri="{FF2B5EF4-FFF2-40B4-BE49-F238E27FC236}">
                <a16:creationId xmlns:a16="http://schemas.microsoft.com/office/drawing/2014/main" id="{6B6FB134-453F-F546-8A26-82C0EE9E38B5}"/>
              </a:ext>
            </a:extLst>
          </p:cNvPr>
          <p:cNvSpPr/>
          <p:nvPr/>
        </p:nvSpPr>
        <p:spPr>
          <a:xfrm>
            <a:off x="9661441" y="180454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07391B9-2CB9-194C-AA88-C7873B097673}"/>
              </a:ext>
            </a:extLst>
          </p:cNvPr>
          <p:cNvSpPr txBox="1"/>
          <p:nvPr/>
        </p:nvSpPr>
        <p:spPr>
          <a:xfrm>
            <a:off x="1409840" y="1292797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Applicant Biometrics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63BCCA8-0A0A-414F-8160-FA6C6A9D7088}"/>
              </a:ext>
            </a:extLst>
          </p:cNvPr>
          <p:cNvGrpSpPr/>
          <p:nvPr/>
        </p:nvGrpSpPr>
        <p:grpSpPr>
          <a:xfrm>
            <a:off x="3405581" y="139575"/>
            <a:ext cx="4244081" cy="662198"/>
            <a:chOff x="3241954" y="139575"/>
            <a:chExt cx="4244081" cy="662198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D9CCB31B-C3D7-E64B-8BF4-B121D47117AB}"/>
                </a:ext>
              </a:extLst>
            </p:cNvPr>
            <p:cNvSpPr/>
            <p:nvPr/>
          </p:nvSpPr>
          <p:spPr>
            <a:xfrm>
              <a:off x="5039111" y="148510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01D2B74-053E-6346-B815-31BBAC64FBD7}"/>
                </a:ext>
              </a:extLst>
            </p:cNvPr>
            <p:cNvCxnSpPr>
              <a:cxnSpLocks/>
            </p:cNvCxnSpPr>
            <p:nvPr/>
          </p:nvCxnSpPr>
          <p:spPr>
            <a:xfrm>
              <a:off x="3987911" y="346203"/>
              <a:ext cx="1051196" cy="1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869A676E-37EF-1248-8581-CF04FA5825A8}"/>
                </a:ext>
              </a:extLst>
            </p:cNvPr>
            <p:cNvCxnSpPr>
              <a:cxnSpLocks/>
            </p:cNvCxnSpPr>
            <p:nvPr/>
          </p:nvCxnSpPr>
          <p:spPr>
            <a:xfrm>
              <a:off x="5423992" y="348030"/>
              <a:ext cx="1190123" cy="3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62B3DBF-9D2A-3745-9971-2663676D4F5C}"/>
                </a:ext>
              </a:extLst>
            </p:cNvPr>
            <p:cNvSpPr/>
            <p:nvPr/>
          </p:nvSpPr>
          <p:spPr>
            <a:xfrm>
              <a:off x="3603034" y="146679"/>
              <a:ext cx="384881" cy="37133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121" name="Vertical Scroll 120">
              <a:extLst>
                <a:ext uri="{FF2B5EF4-FFF2-40B4-BE49-F238E27FC236}">
                  <a16:creationId xmlns:a16="http://schemas.microsoft.com/office/drawing/2014/main" id="{1C88F922-F1ED-CF48-A8D7-BEDECC970C72}"/>
                </a:ext>
              </a:extLst>
            </p:cNvPr>
            <p:cNvSpPr/>
            <p:nvPr/>
          </p:nvSpPr>
          <p:spPr>
            <a:xfrm>
              <a:off x="3713355" y="254431"/>
              <a:ext cx="142988" cy="167878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2222390F-7656-7D44-BB6E-8E35B076F7DD}"/>
                </a:ext>
              </a:extLst>
            </p:cNvPr>
            <p:cNvGrpSpPr/>
            <p:nvPr/>
          </p:nvGrpSpPr>
          <p:grpSpPr>
            <a:xfrm>
              <a:off x="3603026" y="143515"/>
              <a:ext cx="384881" cy="371330"/>
              <a:chOff x="4367391" y="2584867"/>
              <a:chExt cx="384881" cy="371330"/>
            </a:xfrm>
          </p:grpSpPr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4BEFBF20-19DB-D647-83F9-359381D7EE6F}"/>
                  </a:ext>
                </a:extLst>
              </p:cNvPr>
              <p:cNvSpPr/>
              <p:nvPr/>
            </p:nvSpPr>
            <p:spPr>
              <a:xfrm>
                <a:off x="4367391" y="2584867"/>
                <a:ext cx="384881" cy="37133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45" name="Vertical Scroll 144">
                <a:extLst>
                  <a:ext uri="{FF2B5EF4-FFF2-40B4-BE49-F238E27FC236}">
                    <a16:creationId xmlns:a16="http://schemas.microsoft.com/office/drawing/2014/main" id="{84511DDA-82D4-1445-9DBB-A10FEE465886}"/>
                  </a:ext>
                </a:extLst>
              </p:cNvPr>
              <p:cNvSpPr/>
              <p:nvPr/>
            </p:nvSpPr>
            <p:spPr>
              <a:xfrm>
                <a:off x="4477712" y="2692619"/>
                <a:ext cx="142988" cy="167878"/>
              </a:xfrm>
              <a:prstGeom prst="verticalScroll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B522B57-3D93-FD4C-80C6-C6E3706B15B0}"/>
                </a:ext>
              </a:extLst>
            </p:cNvPr>
            <p:cNvSpPr txBox="1"/>
            <p:nvPr/>
          </p:nvSpPr>
          <p:spPr>
            <a:xfrm>
              <a:off x="3241954" y="565827"/>
              <a:ext cx="12021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Demographic Details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1D7D7F1-9504-2340-8304-40B752629274}"/>
                </a:ext>
              </a:extLst>
            </p:cNvPr>
            <p:cNvSpPr txBox="1"/>
            <p:nvPr/>
          </p:nvSpPr>
          <p:spPr>
            <a:xfrm>
              <a:off x="4615956" y="567422"/>
              <a:ext cx="1217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Applicant Biometrics</a:t>
              </a: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ED60802D-272E-8543-8222-F86C1A6E30B0}"/>
                </a:ext>
              </a:extLst>
            </p:cNvPr>
            <p:cNvGrpSpPr/>
            <p:nvPr/>
          </p:nvGrpSpPr>
          <p:grpSpPr>
            <a:xfrm>
              <a:off x="6153609" y="139575"/>
              <a:ext cx="1332426" cy="662198"/>
              <a:chOff x="6941461" y="139575"/>
              <a:chExt cx="1332426" cy="662198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2903E69-C9A5-9F43-BE72-A1A414B69935}"/>
                  </a:ext>
                </a:extLst>
              </p:cNvPr>
              <p:cNvSpPr/>
              <p:nvPr/>
            </p:nvSpPr>
            <p:spPr>
              <a:xfrm>
                <a:off x="7413844" y="139575"/>
                <a:ext cx="384881" cy="3713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42" name="Action Button: Home 141">
                <a:hlinkClick r:id="" action="ppaction://hlinkshowjump?jump=firstslide" highlightClick="1"/>
                <a:extLst>
                  <a:ext uri="{FF2B5EF4-FFF2-40B4-BE49-F238E27FC236}">
                    <a16:creationId xmlns:a16="http://schemas.microsoft.com/office/drawing/2014/main" id="{7E270578-4235-5B4C-A811-10DE6219603C}"/>
                  </a:ext>
                </a:extLst>
              </p:cNvPr>
              <p:cNvSpPr/>
              <p:nvPr/>
            </p:nvSpPr>
            <p:spPr>
              <a:xfrm>
                <a:off x="7457818" y="220024"/>
                <a:ext cx="302526" cy="229650"/>
              </a:xfrm>
              <a:prstGeom prst="actionButtonHo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9591436-060C-A949-A095-49013BA20865}"/>
                  </a:ext>
                </a:extLst>
              </p:cNvPr>
              <p:cNvSpPr txBox="1"/>
              <p:nvPr/>
            </p:nvSpPr>
            <p:spPr>
              <a:xfrm>
                <a:off x="6941461" y="570941"/>
                <a:ext cx="1332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/>
                  <a:t>Operator Authentication</a:t>
                </a:r>
                <a:endParaRPr lang="en-US" sz="900" dirty="0"/>
              </a:p>
            </p:txBody>
          </p:sp>
        </p:grpSp>
        <p:sp>
          <p:nvSpPr>
            <p:cNvPr id="139" name="Plus 138">
              <a:extLst>
                <a:ext uri="{FF2B5EF4-FFF2-40B4-BE49-F238E27FC236}">
                  <a16:creationId xmlns:a16="http://schemas.microsoft.com/office/drawing/2014/main" id="{63DE8821-9AAB-D247-BE71-EFB18069A951}"/>
                </a:ext>
              </a:extLst>
            </p:cNvPr>
            <p:cNvSpPr/>
            <p:nvPr/>
          </p:nvSpPr>
          <p:spPr>
            <a:xfrm>
              <a:off x="5125501" y="264131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chemeClr val="bg1"/>
                </a:solidFill>
              </a:endParaRPr>
            </a:p>
          </p:txBody>
        </p:sp>
        <p:sp>
          <p:nvSpPr>
            <p:cNvPr id="140" name="Plus 139">
              <a:extLst>
                <a:ext uri="{FF2B5EF4-FFF2-40B4-BE49-F238E27FC236}">
                  <a16:creationId xmlns:a16="http://schemas.microsoft.com/office/drawing/2014/main" id="{C9E4A951-1F0C-544C-8CB0-0366F9205B9C}"/>
                </a:ext>
              </a:extLst>
            </p:cNvPr>
            <p:cNvSpPr/>
            <p:nvPr/>
          </p:nvSpPr>
          <p:spPr>
            <a:xfrm>
              <a:off x="5119678" y="244405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79DE7FD-F1D0-DD45-B038-3F2BD8FF01C3}"/>
              </a:ext>
            </a:extLst>
          </p:cNvPr>
          <p:cNvGrpSpPr/>
          <p:nvPr/>
        </p:nvGrpSpPr>
        <p:grpSpPr>
          <a:xfrm>
            <a:off x="6788103" y="137431"/>
            <a:ext cx="384881" cy="371330"/>
            <a:chOff x="7399902" y="2733081"/>
            <a:chExt cx="384881" cy="37133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1CCB4BE-088E-DC4F-B673-34D6E3AAE1A9}"/>
                </a:ext>
              </a:extLst>
            </p:cNvPr>
            <p:cNvSpPr/>
            <p:nvPr/>
          </p:nvSpPr>
          <p:spPr>
            <a:xfrm>
              <a:off x="7399902" y="2733081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73" name="Action Button: Home 72">
              <a:hlinkClick r:id="" action="ppaction://hlinkshowjump?jump=firstslide" highlightClick="1"/>
              <a:extLst>
                <a:ext uri="{FF2B5EF4-FFF2-40B4-BE49-F238E27FC236}">
                  <a16:creationId xmlns:a16="http://schemas.microsoft.com/office/drawing/2014/main" id="{137046B4-0B75-6441-8A3F-C34AFC913C3A}"/>
                </a:ext>
              </a:extLst>
            </p:cNvPr>
            <p:cNvSpPr/>
            <p:nvPr/>
          </p:nvSpPr>
          <p:spPr>
            <a:xfrm>
              <a:off x="7443876" y="2813530"/>
              <a:ext cx="302526" cy="229650"/>
            </a:xfrm>
            <a:prstGeom prst="actionButtonHom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F466A59-8E32-6C4A-9D2B-1CC60AB95FA4}"/>
                </a:ext>
              </a:extLst>
            </p:cNvPr>
            <p:cNvSpPr/>
            <p:nvPr/>
          </p:nvSpPr>
          <p:spPr>
            <a:xfrm>
              <a:off x="7443876" y="2813530"/>
              <a:ext cx="57988" cy="22965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36A3F41-9D0E-AC42-8D34-07581F035856}"/>
                </a:ext>
              </a:extLst>
            </p:cNvPr>
            <p:cNvSpPr/>
            <p:nvPr/>
          </p:nvSpPr>
          <p:spPr>
            <a:xfrm>
              <a:off x="7683658" y="2813618"/>
              <a:ext cx="62744" cy="22965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CD05BBF-56B5-6946-A5E3-AC6750EBAE34}"/>
                </a:ext>
              </a:extLst>
            </p:cNvPr>
            <p:cNvSpPr/>
            <p:nvPr/>
          </p:nvSpPr>
          <p:spPr>
            <a:xfrm>
              <a:off x="7501864" y="3011614"/>
              <a:ext cx="208739" cy="49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DDDDFC3-0DE5-BE45-B5C8-2916334B340F}"/>
                </a:ext>
              </a:extLst>
            </p:cNvPr>
            <p:cNvSpPr/>
            <p:nvPr/>
          </p:nvSpPr>
          <p:spPr>
            <a:xfrm>
              <a:off x="7501864" y="2793795"/>
              <a:ext cx="208739" cy="49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DCFB38-4FEE-9B41-88CC-16588B19A82D}"/>
              </a:ext>
            </a:extLst>
          </p:cNvPr>
          <p:cNvCxnSpPr>
            <a:cxnSpLocks/>
          </p:cNvCxnSpPr>
          <p:nvPr/>
        </p:nvCxnSpPr>
        <p:spPr>
          <a:xfrm>
            <a:off x="1173666" y="1979813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Isosceles Triangle 88">
            <a:extLst>
              <a:ext uri="{FF2B5EF4-FFF2-40B4-BE49-F238E27FC236}">
                <a16:creationId xmlns:a16="http://schemas.microsoft.com/office/drawing/2014/main" id="{D229560D-9DC9-9947-AB56-D1A169525F2F}"/>
              </a:ext>
            </a:extLst>
          </p:cNvPr>
          <p:cNvSpPr/>
          <p:nvPr/>
        </p:nvSpPr>
        <p:spPr>
          <a:xfrm rot="10800000">
            <a:off x="9663011" y="140225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1425E226-6348-4B4D-81D2-084F5FE420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2A245B3-9A11-EA43-810E-093EA821203E}"/>
              </a:ext>
            </a:extLst>
          </p:cNvPr>
          <p:cNvSpPr txBox="1"/>
          <p:nvPr/>
        </p:nvSpPr>
        <p:spPr>
          <a:xfrm>
            <a:off x="1409840" y="1676473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Operator Authentication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8C23BD2-C246-1B42-8982-8D8AD515E0B7}"/>
              </a:ext>
            </a:extLst>
          </p:cNvPr>
          <p:cNvSpPr txBox="1"/>
          <p:nvPr/>
        </p:nvSpPr>
        <p:spPr>
          <a:xfrm>
            <a:off x="1412015" y="2078653"/>
            <a:ext cx="13821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Supervisor Exception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814DA34-1A9D-DE48-A4A4-8257A4FABEC0}"/>
              </a:ext>
            </a:extLst>
          </p:cNvPr>
          <p:cNvSpPr txBox="1"/>
          <p:nvPr/>
        </p:nvSpPr>
        <p:spPr>
          <a:xfrm>
            <a:off x="1116013" y="124170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New Registration</a:t>
            </a:r>
            <a:endParaRPr lang="en-US" sz="12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7FE59CA-F278-7546-B247-7733FB786EC9}"/>
              </a:ext>
            </a:extLst>
          </p:cNvPr>
          <p:cNvSpPr txBox="1"/>
          <p:nvPr/>
        </p:nvSpPr>
        <p:spPr>
          <a:xfrm>
            <a:off x="9864845" y="6585528"/>
            <a:ext cx="436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20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1060749-E34D-2C46-82AF-5A0D7F1DCB41}"/>
              </a:ext>
            </a:extLst>
          </p:cNvPr>
          <p:cNvGrpSpPr/>
          <p:nvPr/>
        </p:nvGrpSpPr>
        <p:grpSpPr>
          <a:xfrm>
            <a:off x="1463534" y="2698413"/>
            <a:ext cx="1535690" cy="1332792"/>
            <a:chOff x="4773032" y="3418454"/>
            <a:chExt cx="1535690" cy="1332792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3ACFA23B-C096-C449-AECF-6053D998521B}"/>
                </a:ext>
              </a:extLst>
            </p:cNvPr>
            <p:cNvGrpSpPr/>
            <p:nvPr/>
          </p:nvGrpSpPr>
          <p:grpSpPr>
            <a:xfrm>
              <a:off x="5126592" y="3577913"/>
              <a:ext cx="671018" cy="981669"/>
              <a:chOff x="3213327" y="1654140"/>
              <a:chExt cx="1518287" cy="2230562"/>
            </a:xfrm>
          </p:grpSpPr>
          <p:sp>
            <p:nvSpPr>
              <p:cNvPr id="107" name="Round Same Side Corner Rectangle 106">
                <a:extLst>
                  <a:ext uri="{FF2B5EF4-FFF2-40B4-BE49-F238E27FC236}">
                    <a16:creationId xmlns:a16="http://schemas.microsoft.com/office/drawing/2014/main" id="{81D63E00-C4CA-4143-B2E6-A3240C522D5B}"/>
                  </a:ext>
                </a:extLst>
              </p:cNvPr>
              <p:cNvSpPr/>
              <p:nvPr/>
            </p:nvSpPr>
            <p:spPr>
              <a:xfrm>
                <a:off x="3493623" y="1862188"/>
                <a:ext cx="356211" cy="90732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ound Same Side Corner Rectangle 107">
                <a:extLst>
                  <a:ext uri="{FF2B5EF4-FFF2-40B4-BE49-F238E27FC236}">
                    <a16:creationId xmlns:a16="http://schemas.microsoft.com/office/drawing/2014/main" id="{985E8109-2395-654E-A5F1-27C73F69D774}"/>
                  </a:ext>
                </a:extLst>
              </p:cNvPr>
              <p:cNvSpPr/>
              <p:nvPr/>
            </p:nvSpPr>
            <p:spPr>
              <a:xfrm>
                <a:off x="3833928" y="1654140"/>
                <a:ext cx="356211" cy="1115375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ound Same Side Corner Rectangle 108">
                <a:extLst>
                  <a:ext uri="{FF2B5EF4-FFF2-40B4-BE49-F238E27FC236}">
                    <a16:creationId xmlns:a16="http://schemas.microsoft.com/office/drawing/2014/main" id="{77677CA6-BEFF-4C4A-94FE-5C087132D2AE}"/>
                  </a:ext>
                </a:extLst>
              </p:cNvPr>
              <p:cNvSpPr/>
              <p:nvPr/>
            </p:nvSpPr>
            <p:spPr>
              <a:xfrm>
                <a:off x="4190548" y="1856481"/>
                <a:ext cx="353772" cy="90732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ound Same Side Corner Rectangle 109">
                <a:extLst>
                  <a:ext uri="{FF2B5EF4-FFF2-40B4-BE49-F238E27FC236}">
                    <a16:creationId xmlns:a16="http://schemas.microsoft.com/office/drawing/2014/main" id="{12DCF2FB-C981-954C-9F53-D5849FA0BFF7}"/>
                  </a:ext>
                </a:extLst>
              </p:cNvPr>
              <p:cNvSpPr/>
              <p:nvPr/>
            </p:nvSpPr>
            <p:spPr>
              <a:xfrm>
                <a:off x="3213327" y="2093354"/>
                <a:ext cx="280296" cy="676161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34594FBC-32DB-EA4A-BE98-A68127A25F8B}"/>
                  </a:ext>
                </a:extLst>
              </p:cNvPr>
              <p:cNvSpPr/>
              <p:nvPr/>
            </p:nvSpPr>
            <p:spPr>
              <a:xfrm rot="2402716">
                <a:off x="3248237" y="2122940"/>
                <a:ext cx="1483377" cy="1761762"/>
              </a:xfrm>
              <a:custGeom>
                <a:avLst/>
                <a:gdLst>
                  <a:gd name="connsiteX0" fmla="*/ 1153239 w 1483377"/>
                  <a:gd name="connsiteY0" fmla="*/ 49886 h 1761762"/>
                  <a:gd name="connsiteX1" fmla="*/ 1273675 w 1483377"/>
                  <a:gd name="connsiteY1" fmla="*/ 0 h 1761762"/>
                  <a:gd name="connsiteX2" fmla="*/ 1289242 w 1483377"/>
                  <a:gd name="connsiteY2" fmla="*/ 0 h 1761762"/>
                  <a:gd name="connsiteX3" fmla="*/ 1459564 w 1483377"/>
                  <a:gd name="connsiteY3" fmla="*/ 170322 h 1761762"/>
                  <a:gd name="connsiteX4" fmla="*/ 1459564 w 1483377"/>
                  <a:gd name="connsiteY4" fmla="*/ 870602 h 1761762"/>
                  <a:gd name="connsiteX5" fmla="*/ 1468630 w 1483377"/>
                  <a:gd name="connsiteY5" fmla="*/ 892171 h 1761762"/>
                  <a:gd name="connsiteX6" fmla="*/ 1364409 w 1483377"/>
                  <a:gd name="connsiteY6" fmla="*/ 1245906 h 1761762"/>
                  <a:gd name="connsiteX7" fmla="*/ 843694 w 1483377"/>
                  <a:gd name="connsiteY7" fmla="*/ 1683540 h 1761762"/>
                  <a:gd name="connsiteX8" fmla="*/ 373688 w 1483377"/>
                  <a:gd name="connsiteY8" fmla="*/ 1642794 h 1761762"/>
                  <a:gd name="connsiteX9" fmla="*/ 0 w 1483377"/>
                  <a:gd name="connsiteY9" fmla="*/ 1198163 h 1761762"/>
                  <a:gd name="connsiteX10" fmla="*/ 1031467 w 1483377"/>
                  <a:gd name="connsiteY10" fmla="*/ 331270 h 1761762"/>
                  <a:gd name="connsiteX11" fmla="*/ 1103353 w 1483377"/>
                  <a:gd name="connsiteY11" fmla="*/ 416803 h 1761762"/>
                  <a:gd name="connsiteX12" fmla="*/ 1103353 w 1483377"/>
                  <a:gd name="connsiteY12" fmla="*/ 170322 h 1761762"/>
                  <a:gd name="connsiteX13" fmla="*/ 1153239 w 1483377"/>
                  <a:gd name="connsiteY13" fmla="*/ 49886 h 1761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83377" h="1761762">
                    <a:moveTo>
                      <a:pt x="1153239" y="49886"/>
                    </a:moveTo>
                    <a:cubicBezTo>
                      <a:pt x="1184062" y="19064"/>
                      <a:pt x="1226642" y="0"/>
                      <a:pt x="1273675" y="0"/>
                    </a:cubicBezTo>
                    <a:lnTo>
                      <a:pt x="1289242" y="0"/>
                    </a:lnTo>
                    <a:cubicBezTo>
                      <a:pt x="1383308" y="0"/>
                      <a:pt x="1459564" y="76256"/>
                      <a:pt x="1459564" y="170322"/>
                    </a:cubicBezTo>
                    <a:lnTo>
                      <a:pt x="1459564" y="870602"/>
                    </a:lnTo>
                    <a:lnTo>
                      <a:pt x="1468630" y="892171"/>
                    </a:lnTo>
                    <a:cubicBezTo>
                      <a:pt x="1506896" y="1016411"/>
                      <a:pt x="1470190" y="1157004"/>
                      <a:pt x="1364409" y="1245906"/>
                    </a:cubicBezTo>
                    <a:lnTo>
                      <a:pt x="843694" y="1683540"/>
                    </a:lnTo>
                    <a:cubicBezTo>
                      <a:pt x="702654" y="1802077"/>
                      <a:pt x="492225" y="1783834"/>
                      <a:pt x="373688" y="1642794"/>
                    </a:cubicBezTo>
                    <a:lnTo>
                      <a:pt x="0" y="1198163"/>
                    </a:lnTo>
                    <a:lnTo>
                      <a:pt x="1031467" y="331270"/>
                    </a:lnTo>
                    <a:lnTo>
                      <a:pt x="1103353" y="416803"/>
                    </a:lnTo>
                    <a:lnTo>
                      <a:pt x="1103353" y="170322"/>
                    </a:lnTo>
                    <a:cubicBezTo>
                      <a:pt x="1103353" y="123289"/>
                      <a:pt x="1122417" y="80709"/>
                      <a:pt x="1153239" y="49886"/>
                    </a:cubicBezTo>
                    <a:close/>
                  </a:path>
                </a:pathLst>
              </a:cu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5" name="Flowchart: Process 206">
              <a:extLst>
                <a:ext uri="{FF2B5EF4-FFF2-40B4-BE49-F238E27FC236}">
                  <a16:creationId xmlns:a16="http://schemas.microsoft.com/office/drawing/2014/main" id="{79D299C8-1567-954C-BF81-E9CB3D209862}"/>
                </a:ext>
              </a:extLst>
            </p:cNvPr>
            <p:cNvSpPr/>
            <p:nvPr/>
          </p:nvSpPr>
          <p:spPr>
            <a:xfrm>
              <a:off x="4775986" y="3418454"/>
              <a:ext cx="1532736" cy="1323506"/>
            </a:xfrm>
            <a:prstGeom prst="flowChartProcess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C956F05-4955-614D-A3EF-4EF7509625CE}"/>
                </a:ext>
              </a:extLst>
            </p:cNvPr>
            <p:cNvSpPr txBox="1"/>
            <p:nvPr/>
          </p:nvSpPr>
          <p:spPr>
            <a:xfrm>
              <a:off x="4773032" y="4474247"/>
              <a:ext cx="1535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Left Hand Palm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5117CDF4-61DC-114A-90C1-0662DB7D94D9}"/>
              </a:ext>
            </a:extLst>
          </p:cNvPr>
          <p:cNvGrpSpPr/>
          <p:nvPr/>
        </p:nvGrpSpPr>
        <p:grpSpPr>
          <a:xfrm>
            <a:off x="3503083" y="2703790"/>
            <a:ext cx="1535690" cy="1338668"/>
            <a:chOff x="7529289" y="3405168"/>
            <a:chExt cx="1535690" cy="1338668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B2C2F94E-DD73-184A-B702-C9E33C1535B5}"/>
                </a:ext>
              </a:extLst>
            </p:cNvPr>
            <p:cNvGrpSpPr/>
            <p:nvPr/>
          </p:nvGrpSpPr>
          <p:grpSpPr>
            <a:xfrm>
              <a:off x="8046498" y="3557268"/>
              <a:ext cx="672554" cy="995989"/>
              <a:chOff x="3041412" y="1654139"/>
              <a:chExt cx="2760682" cy="4057993"/>
            </a:xfrm>
            <a:noFill/>
          </p:grpSpPr>
          <p:sp>
            <p:nvSpPr>
              <p:cNvPr id="123" name="Round Same Side Corner Rectangle 122">
                <a:extLst>
                  <a:ext uri="{FF2B5EF4-FFF2-40B4-BE49-F238E27FC236}">
                    <a16:creationId xmlns:a16="http://schemas.microsoft.com/office/drawing/2014/main" id="{BFB4A61B-C7B1-6847-AFAF-490E4D5B186F}"/>
                  </a:ext>
                </a:extLst>
              </p:cNvPr>
              <p:cNvSpPr/>
              <p:nvPr/>
            </p:nvSpPr>
            <p:spPr>
              <a:xfrm>
                <a:off x="3349375" y="2024009"/>
                <a:ext cx="626724" cy="1613043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ound Same Side Corner Rectangle 123">
                <a:extLst>
                  <a:ext uri="{FF2B5EF4-FFF2-40B4-BE49-F238E27FC236}">
                    <a16:creationId xmlns:a16="http://schemas.microsoft.com/office/drawing/2014/main" id="{93C3B7F4-7BD1-5744-9067-E95D9E086989}"/>
                  </a:ext>
                </a:extLst>
              </p:cNvPr>
              <p:cNvSpPr/>
              <p:nvPr/>
            </p:nvSpPr>
            <p:spPr>
              <a:xfrm>
                <a:off x="3976099" y="1654139"/>
                <a:ext cx="626724" cy="1982913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z</a:t>
                </a:r>
              </a:p>
            </p:txBody>
          </p:sp>
          <p:sp>
            <p:nvSpPr>
              <p:cNvPr id="125" name="Round Same Side Corner Rectangle 124">
                <a:extLst>
                  <a:ext uri="{FF2B5EF4-FFF2-40B4-BE49-F238E27FC236}">
                    <a16:creationId xmlns:a16="http://schemas.microsoft.com/office/drawing/2014/main" id="{F74AB6BC-BEBB-524F-9F0F-15650B6FCFD8}"/>
                  </a:ext>
                </a:extLst>
              </p:cNvPr>
              <p:cNvSpPr/>
              <p:nvPr/>
            </p:nvSpPr>
            <p:spPr>
              <a:xfrm>
                <a:off x="4602823" y="2024009"/>
                <a:ext cx="626724" cy="1613043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z</a:t>
                </a:r>
              </a:p>
            </p:txBody>
          </p:sp>
          <p:sp>
            <p:nvSpPr>
              <p:cNvPr id="126" name="Round Same Side Corner Rectangle 125">
                <a:extLst>
                  <a:ext uri="{FF2B5EF4-FFF2-40B4-BE49-F238E27FC236}">
                    <a16:creationId xmlns:a16="http://schemas.microsoft.com/office/drawing/2014/main" id="{D17336AC-F42C-AF40-B600-93F46331E01D}"/>
                  </a:ext>
                </a:extLst>
              </p:cNvPr>
              <p:cNvSpPr/>
              <p:nvPr/>
            </p:nvSpPr>
            <p:spPr>
              <a:xfrm>
                <a:off x="5229547" y="2434975"/>
                <a:ext cx="493159" cy="120207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Freeform 126">
                <a:extLst>
                  <a:ext uri="{FF2B5EF4-FFF2-40B4-BE49-F238E27FC236}">
                    <a16:creationId xmlns:a16="http://schemas.microsoft.com/office/drawing/2014/main" id="{1A34D3CE-C357-5B41-83DC-4517274719A7}"/>
                  </a:ext>
                </a:extLst>
              </p:cNvPr>
              <p:cNvSpPr/>
              <p:nvPr/>
            </p:nvSpPr>
            <p:spPr>
              <a:xfrm rot="19566991">
                <a:off x="3041412" y="2639365"/>
                <a:ext cx="2760682" cy="3072767"/>
              </a:xfrm>
              <a:custGeom>
                <a:avLst/>
                <a:gdLst>
                  <a:gd name="connsiteX0" fmla="*/ 537199 w 2760682"/>
                  <a:gd name="connsiteY0" fmla="*/ 51179 h 3072767"/>
                  <a:gd name="connsiteX1" fmla="*/ 669320 w 2760682"/>
                  <a:gd name="connsiteY1" fmla="*/ 299668 h 3072767"/>
                  <a:gd name="connsiteX2" fmla="*/ 669320 w 2760682"/>
                  <a:gd name="connsiteY2" fmla="*/ 671626 h 3072767"/>
                  <a:gd name="connsiteX3" fmla="*/ 790408 w 2760682"/>
                  <a:gd name="connsiteY3" fmla="*/ 491316 h 3072767"/>
                  <a:gd name="connsiteX4" fmla="*/ 2760682 w 2760682"/>
                  <a:gd name="connsiteY4" fmla="*/ 1814461 h 3072767"/>
                  <a:gd name="connsiteX5" fmla="*/ 2043173 w 2760682"/>
                  <a:gd name="connsiteY5" fmla="*/ 2882893 h 3072767"/>
                  <a:gd name="connsiteX6" fmla="*/ 1447859 w 2760682"/>
                  <a:gd name="connsiteY6" fmla="*/ 2999867 h 3072767"/>
                  <a:gd name="connsiteX7" fmla="*/ 189873 w 2760682"/>
                  <a:gd name="connsiteY7" fmla="*/ 2155061 h 3072767"/>
                  <a:gd name="connsiteX8" fmla="*/ 31934 w 2760682"/>
                  <a:gd name="connsiteY8" fmla="*/ 1636382 h 3072767"/>
                  <a:gd name="connsiteX9" fmla="*/ 54676 w 2760682"/>
                  <a:gd name="connsiteY9" fmla="*/ 1593838 h 3072767"/>
                  <a:gd name="connsiteX10" fmla="*/ 48260 w 2760682"/>
                  <a:gd name="connsiteY10" fmla="*/ 1573171 h 3072767"/>
                  <a:gd name="connsiteX11" fmla="*/ 42596 w 2760682"/>
                  <a:gd name="connsiteY11" fmla="*/ 1516983 h 3072767"/>
                  <a:gd name="connsiteX12" fmla="*/ 42596 w 2760682"/>
                  <a:gd name="connsiteY12" fmla="*/ 299668 h 3072767"/>
                  <a:gd name="connsiteX13" fmla="*/ 342264 w 2760682"/>
                  <a:gd name="connsiteY13" fmla="*/ 0 h 3072767"/>
                  <a:gd name="connsiteX14" fmla="*/ 369652 w 2760682"/>
                  <a:gd name="connsiteY14" fmla="*/ 0 h 3072767"/>
                  <a:gd name="connsiteX15" fmla="*/ 537199 w 2760682"/>
                  <a:gd name="connsiteY15" fmla="*/ 51179 h 3072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760682" h="3072767">
                    <a:moveTo>
                      <a:pt x="537199" y="51179"/>
                    </a:moveTo>
                    <a:cubicBezTo>
                      <a:pt x="616911" y="105031"/>
                      <a:pt x="669320" y="196229"/>
                      <a:pt x="669320" y="299668"/>
                    </a:cubicBezTo>
                    <a:lnTo>
                      <a:pt x="669320" y="671626"/>
                    </a:lnTo>
                    <a:lnTo>
                      <a:pt x="790408" y="491316"/>
                    </a:lnTo>
                    <a:lnTo>
                      <a:pt x="2760682" y="1814461"/>
                    </a:lnTo>
                    <a:lnTo>
                      <a:pt x="2043173" y="2882893"/>
                    </a:lnTo>
                    <a:cubicBezTo>
                      <a:pt x="1911083" y="3079586"/>
                      <a:pt x="1644552" y="3131957"/>
                      <a:pt x="1447859" y="2999867"/>
                    </a:cubicBezTo>
                    <a:lnTo>
                      <a:pt x="189873" y="2155061"/>
                    </a:lnTo>
                    <a:cubicBezTo>
                      <a:pt x="17767" y="2039483"/>
                      <a:pt x="-43843" y="1820972"/>
                      <a:pt x="31934" y="1636382"/>
                    </a:cubicBezTo>
                    <a:lnTo>
                      <a:pt x="54676" y="1593838"/>
                    </a:lnTo>
                    <a:lnTo>
                      <a:pt x="48260" y="1573171"/>
                    </a:lnTo>
                    <a:cubicBezTo>
                      <a:pt x="44546" y="1555021"/>
                      <a:pt x="42596" y="1536230"/>
                      <a:pt x="42596" y="1516983"/>
                    </a:cubicBezTo>
                    <a:lnTo>
                      <a:pt x="42596" y="299668"/>
                    </a:lnTo>
                    <a:cubicBezTo>
                      <a:pt x="42596" y="134166"/>
                      <a:pt x="176762" y="0"/>
                      <a:pt x="342264" y="0"/>
                    </a:cubicBezTo>
                    <a:lnTo>
                      <a:pt x="369652" y="0"/>
                    </a:lnTo>
                    <a:cubicBezTo>
                      <a:pt x="431715" y="0"/>
                      <a:pt x="489372" y="18867"/>
                      <a:pt x="537199" y="51179"/>
                    </a:cubicBezTo>
                    <a:close/>
                  </a:path>
                </a:pathLst>
              </a:cu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7" name="Flowchart: Process 7">
              <a:extLst>
                <a:ext uri="{FF2B5EF4-FFF2-40B4-BE49-F238E27FC236}">
                  <a16:creationId xmlns:a16="http://schemas.microsoft.com/office/drawing/2014/main" id="{F1BA8337-7A2F-BD41-831B-DB95735BA652}"/>
                </a:ext>
              </a:extLst>
            </p:cNvPr>
            <p:cNvSpPr/>
            <p:nvPr/>
          </p:nvSpPr>
          <p:spPr>
            <a:xfrm>
              <a:off x="7532242" y="3405168"/>
              <a:ext cx="1532736" cy="1323506"/>
            </a:xfrm>
            <a:prstGeom prst="flowChartProcess">
              <a:avLst/>
            </a:prstGeom>
            <a:noFill/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C9607761-E957-1749-837A-FDF6CBAFAB1E}"/>
                </a:ext>
              </a:extLst>
            </p:cNvPr>
            <p:cNvSpPr txBox="1"/>
            <p:nvPr/>
          </p:nvSpPr>
          <p:spPr>
            <a:xfrm>
              <a:off x="7529289" y="4466837"/>
              <a:ext cx="1535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Right Hand Palm</a:t>
              </a:r>
            </a:p>
          </p:txBody>
        </p:sp>
      </p:grpSp>
      <p:sp>
        <p:nvSpPr>
          <p:cNvPr id="128" name="Round Same Side Corner Rectangle 127">
            <a:extLst>
              <a:ext uri="{FF2B5EF4-FFF2-40B4-BE49-F238E27FC236}">
                <a16:creationId xmlns:a16="http://schemas.microsoft.com/office/drawing/2014/main" id="{BDA1E2CB-C888-3942-B32B-15E8D92E93BF}"/>
              </a:ext>
            </a:extLst>
          </p:cNvPr>
          <p:cNvSpPr/>
          <p:nvPr/>
        </p:nvSpPr>
        <p:spPr>
          <a:xfrm>
            <a:off x="4259779" y="2862076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lowchart: Process 206">
            <a:extLst>
              <a:ext uri="{FF2B5EF4-FFF2-40B4-BE49-F238E27FC236}">
                <a16:creationId xmlns:a16="http://schemas.microsoft.com/office/drawing/2014/main" id="{86A76AAD-1D81-0E4C-A280-B1D2FC990C76}"/>
              </a:ext>
            </a:extLst>
          </p:cNvPr>
          <p:cNvSpPr/>
          <p:nvPr/>
        </p:nvSpPr>
        <p:spPr>
          <a:xfrm>
            <a:off x="5452352" y="2736106"/>
            <a:ext cx="1567810" cy="1323506"/>
          </a:xfrm>
          <a:prstGeom prst="flowChartProcess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3A1AA6A-3B1E-4641-84B6-867D7E9ED957}"/>
              </a:ext>
            </a:extLst>
          </p:cNvPr>
          <p:cNvSpPr txBox="1"/>
          <p:nvPr/>
        </p:nvSpPr>
        <p:spPr>
          <a:xfrm>
            <a:off x="5186191" y="3793882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Left Eye</a:t>
            </a: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C5081D3F-DDF8-4749-B064-B25925C72CC7}"/>
              </a:ext>
            </a:extLst>
          </p:cNvPr>
          <p:cNvGrpSpPr/>
          <p:nvPr/>
        </p:nvGrpSpPr>
        <p:grpSpPr>
          <a:xfrm>
            <a:off x="5599474" y="3031276"/>
            <a:ext cx="1233663" cy="560996"/>
            <a:chOff x="4913896" y="2373330"/>
            <a:chExt cx="3199838" cy="1428108"/>
          </a:xfrm>
        </p:grpSpPr>
        <p:sp>
          <p:nvSpPr>
            <p:cNvPr id="147" name="Freeform 146">
              <a:extLst>
                <a:ext uri="{FF2B5EF4-FFF2-40B4-BE49-F238E27FC236}">
                  <a16:creationId xmlns:a16="http://schemas.microsoft.com/office/drawing/2014/main" id="{4ACF4FC9-F42F-104E-8E0A-0663B1DFF385}"/>
                </a:ext>
              </a:extLst>
            </p:cNvPr>
            <p:cNvSpPr/>
            <p:nvPr/>
          </p:nvSpPr>
          <p:spPr>
            <a:xfrm>
              <a:off x="4913896" y="2373330"/>
              <a:ext cx="3199838" cy="1428108"/>
            </a:xfrm>
            <a:custGeom>
              <a:avLst/>
              <a:gdLst>
                <a:gd name="connsiteX0" fmla="*/ 1599919 w 3199838"/>
                <a:gd name="connsiteY0" fmla="*/ 0 h 1428108"/>
                <a:gd name="connsiteX1" fmla="*/ 3133428 w 3199838"/>
                <a:gd name="connsiteY1" fmla="*/ 629640 h 1428108"/>
                <a:gd name="connsiteX2" fmla="*/ 3199838 w 3199838"/>
                <a:gd name="connsiteY2" fmla="*/ 714053 h 1428108"/>
                <a:gd name="connsiteX3" fmla="*/ 3133427 w 3199838"/>
                <a:gd name="connsiteY3" fmla="*/ 798469 h 1428108"/>
                <a:gd name="connsiteX4" fmla="*/ 1599918 w 3199838"/>
                <a:gd name="connsiteY4" fmla="*/ 1428108 h 1428108"/>
                <a:gd name="connsiteX5" fmla="*/ 66409 w 3199838"/>
                <a:gd name="connsiteY5" fmla="*/ 798469 h 1428108"/>
                <a:gd name="connsiteX6" fmla="*/ 0 w 3199838"/>
                <a:gd name="connsiteY6" fmla="*/ 714055 h 1428108"/>
                <a:gd name="connsiteX7" fmla="*/ 66410 w 3199838"/>
                <a:gd name="connsiteY7" fmla="*/ 629640 h 1428108"/>
                <a:gd name="connsiteX8" fmla="*/ 1599919 w 3199838"/>
                <a:gd name="connsiteY8" fmla="*/ 0 h 142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9838" h="1428108">
                  <a:moveTo>
                    <a:pt x="1599919" y="0"/>
                  </a:moveTo>
                  <a:cubicBezTo>
                    <a:pt x="2238274" y="0"/>
                    <a:pt x="2801087" y="249760"/>
                    <a:pt x="3133428" y="629640"/>
                  </a:cubicBezTo>
                  <a:lnTo>
                    <a:pt x="3199838" y="714053"/>
                  </a:lnTo>
                  <a:lnTo>
                    <a:pt x="3133427" y="798469"/>
                  </a:lnTo>
                  <a:cubicBezTo>
                    <a:pt x="2801086" y="1178348"/>
                    <a:pt x="2238273" y="1428108"/>
                    <a:pt x="1599918" y="1428108"/>
                  </a:cubicBezTo>
                  <a:cubicBezTo>
                    <a:pt x="961564" y="1428108"/>
                    <a:pt x="398751" y="1178348"/>
                    <a:pt x="66409" y="798469"/>
                  </a:cubicBezTo>
                  <a:lnTo>
                    <a:pt x="0" y="714055"/>
                  </a:lnTo>
                  <a:lnTo>
                    <a:pt x="66410" y="629640"/>
                  </a:lnTo>
                  <a:cubicBezTo>
                    <a:pt x="398752" y="249760"/>
                    <a:pt x="961565" y="0"/>
                    <a:pt x="1599919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6A44D002-D456-134F-ABF5-5DC69B1B4982}"/>
                </a:ext>
              </a:extLst>
            </p:cNvPr>
            <p:cNvSpPr/>
            <p:nvPr/>
          </p:nvSpPr>
          <p:spPr>
            <a:xfrm>
              <a:off x="6056615" y="2630184"/>
              <a:ext cx="914400" cy="9144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9" name="TextBox 148">
            <a:extLst>
              <a:ext uri="{FF2B5EF4-FFF2-40B4-BE49-F238E27FC236}">
                <a16:creationId xmlns:a16="http://schemas.microsoft.com/office/drawing/2014/main" id="{9CEBB212-51BD-FB44-9B35-9FF36174193D}"/>
              </a:ext>
            </a:extLst>
          </p:cNvPr>
          <p:cNvSpPr txBox="1"/>
          <p:nvPr/>
        </p:nvSpPr>
        <p:spPr>
          <a:xfrm>
            <a:off x="7530771" y="3802197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Right Eye</a:t>
            </a:r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5ABC3816-1550-7D42-95CF-4C884CBA0BFC}"/>
              </a:ext>
            </a:extLst>
          </p:cNvPr>
          <p:cNvGrpSpPr/>
          <p:nvPr/>
        </p:nvGrpSpPr>
        <p:grpSpPr>
          <a:xfrm>
            <a:off x="7619985" y="3039591"/>
            <a:ext cx="1233663" cy="560996"/>
            <a:chOff x="4913896" y="2373330"/>
            <a:chExt cx="3199838" cy="1428108"/>
          </a:xfrm>
        </p:grpSpPr>
        <p:sp>
          <p:nvSpPr>
            <p:cNvPr id="151" name="Freeform 150">
              <a:extLst>
                <a:ext uri="{FF2B5EF4-FFF2-40B4-BE49-F238E27FC236}">
                  <a16:creationId xmlns:a16="http://schemas.microsoft.com/office/drawing/2014/main" id="{142E67BD-835A-024E-8ACB-11D646AD0B43}"/>
                </a:ext>
              </a:extLst>
            </p:cNvPr>
            <p:cNvSpPr/>
            <p:nvPr/>
          </p:nvSpPr>
          <p:spPr>
            <a:xfrm>
              <a:off x="4913896" y="2373330"/>
              <a:ext cx="3199838" cy="1428108"/>
            </a:xfrm>
            <a:custGeom>
              <a:avLst/>
              <a:gdLst>
                <a:gd name="connsiteX0" fmla="*/ 1599919 w 3199838"/>
                <a:gd name="connsiteY0" fmla="*/ 0 h 1428108"/>
                <a:gd name="connsiteX1" fmla="*/ 3133428 w 3199838"/>
                <a:gd name="connsiteY1" fmla="*/ 629640 h 1428108"/>
                <a:gd name="connsiteX2" fmla="*/ 3199838 w 3199838"/>
                <a:gd name="connsiteY2" fmla="*/ 714053 h 1428108"/>
                <a:gd name="connsiteX3" fmla="*/ 3133427 w 3199838"/>
                <a:gd name="connsiteY3" fmla="*/ 798469 h 1428108"/>
                <a:gd name="connsiteX4" fmla="*/ 1599918 w 3199838"/>
                <a:gd name="connsiteY4" fmla="*/ 1428108 h 1428108"/>
                <a:gd name="connsiteX5" fmla="*/ 66409 w 3199838"/>
                <a:gd name="connsiteY5" fmla="*/ 798469 h 1428108"/>
                <a:gd name="connsiteX6" fmla="*/ 0 w 3199838"/>
                <a:gd name="connsiteY6" fmla="*/ 714055 h 1428108"/>
                <a:gd name="connsiteX7" fmla="*/ 66410 w 3199838"/>
                <a:gd name="connsiteY7" fmla="*/ 629640 h 1428108"/>
                <a:gd name="connsiteX8" fmla="*/ 1599919 w 3199838"/>
                <a:gd name="connsiteY8" fmla="*/ 0 h 142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9838" h="1428108">
                  <a:moveTo>
                    <a:pt x="1599919" y="0"/>
                  </a:moveTo>
                  <a:cubicBezTo>
                    <a:pt x="2238274" y="0"/>
                    <a:pt x="2801087" y="249760"/>
                    <a:pt x="3133428" y="629640"/>
                  </a:cubicBezTo>
                  <a:lnTo>
                    <a:pt x="3199838" y="714053"/>
                  </a:lnTo>
                  <a:lnTo>
                    <a:pt x="3133427" y="798469"/>
                  </a:lnTo>
                  <a:cubicBezTo>
                    <a:pt x="2801086" y="1178348"/>
                    <a:pt x="2238273" y="1428108"/>
                    <a:pt x="1599918" y="1428108"/>
                  </a:cubicBezTo>
                  <a:cubicBezTo>
                    <a:pt x="961564" y="1428108"/>
                    <a:pt x="398751" y="1178348"/>
                    <a:pt x="66409" y="798469"/>
                  </a:cubicBezTo>
                  <a:lnTo>
                    <a:pt x="0" y="714055"/>
                  </a:lnTo>
                  <a:lnTo>
                    <a:pt x="66410" y="629640"/>
                  </a:lnTo>
                  <a:cubicBezTo>
                    <a:pt x="398752" y="249760"/>
                    <a:pt x="961565" y="0"/>
                    <a:pt x="1599919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A5E6D844-DAA0-874D-ADD8-461973DA7BBD}"/>
                </a:ext>
              </a:extLst>
            </p:cNvPr>
            <p:cNvSpPr/>
            <p:nvPr/>
          </p:nvSpPr>
          <p:spPr>
            <a:xfrm>
              <a:off x="6056615" y="2630184"/>
              <a:ext cx="914400" cy="9144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3" name="Flowchart: Process 188">
            <a:extLst>
              <a:ext uri="{FF2B5EF4-FFF2-40B4-BE49-F238E27FC236}">
                <a16:creationId xmlns:a16="http://schemas.microsoft.com/office/drawing/2014/main" id="{2FCA5041-E891-1D47-A83F-81399206EBFC}"/>
              </a:ext>
            </a:extLst>
          </p:cNvPr>
          <p:cNvSpPr/>
          <p:nvPr/>
        </p:nvSpPr>
        <p:spPr>
          <a:xfrm>
            <a:off x="7491210" y="2743764"/>
            <a:ext cx="1536380" cy="1323506"/>
          </a:xfrm>
          <a:prstGeom prst="flowChartProcess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385A5A9F-643A-144D-84DB-736F5F147E32}"/>
              </a:ext>
            </a:extLst>
          </p:cNvPr>
          <p:cNvGrpSpPr/>
          <p:nvPr/>
        </p:nvGrpSpPr>
        <p:grpSpPr>
          <a:xfrm>
            <a:off x="1470569" y="2409515"/>
            <a:ext cx="352540" cy="145945"/>
            <a:chOff x="1608195" y="3091942"/>
            <a:chExt cx="352540" cy="145945"/>
          </a:xfrm>
        </p:grpSpPr>
        <p:sp>
          <p:nvSpPr>
            <p:cNvPr id="156" name="Rounded Rectangle 155">
              <a:extLst>
                <a:ext uri="{FF2B5EF4-FFF2-40B4-BE49-F238E27FC236}">
                  <a16:creationId xmlns:a16="http://schemas.microsoft.com/office/drawing/2014/main" id="{9604ED7B-5C19-1B45-9334-4F9C1ED69870}"/>
                </a:ext>
              </a:extLst>
            </p:cNvPr>
            <p:cNvSpPr/>
            <p:nvPr/>
          </p:nvSpPr>
          <p:spPr>
            <a:xfrm>
              <a:off x="1608195" y="3095251"/>
              <a:ext cx="352540" cy="14263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0FBD4DEC-95B3-BA49-82B1-2621C46836DF}"/>
                </a:ext>
              </a:extLst>
            </p:cNvPr>
            <p:cNvSpPr/>
            <p:nvPr/>
          </p:nvSpPr>
          <p:spPr>
            <a:xfrm>
              <a:off x="1817739" y="3091942"/>
              <a:ext cx="142996" cy="14263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8" name="TextBox 157">
            <a:extLst>
              <a:ext uri="{FF2B5EF4-FFF2-40B4-BE49-F238E27FC236}">
                <a16:creationId xmlns:a16="http://schemas.microsoft.com/office/drawing/2014/main" id="{6BE018FB-051D-F64F-817E-9C1F60EF4079}"/>
              </a:ext>
            </a:extLst>
          </p:cNvPr>
          <p:cNvSpPr txBox="1"/>
          <p:nvPr/>
        </p:nvSpPr>
        <p:spPr>
          <a:xfrm>
            <a:off x="1947700" y="2361179"/>
            <a:ext cx="13292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Biometric Exception</a:t>
            </a:r>
          </a:p>
        </p:txBody>
      </p:sp>
    </p:spTree>
    <p:extLst>
      <p:ext uri="{BB962C8B-B14F-4D97-AF65-F5344CB8AC3E}">
        <p14:creationId xmlns:p14="http://schemas.microsoft.com/office/powerpoint/2010/main" val="2234788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DF92C803-D8CB-F542-A215-EE478BA4AF63}"/>
              </a:ext>
            </a:extLst>
          </p:cNvPr>
          <p:cNvSpPr/>
          <p:nvPr/>
        </p:nvSpPr>
        <p:spPr>
          <a:xfrm>
            <a:off x="1068522" y="1246604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5BC23215-A5A9-914E-8656-56D7CAF17C63}"/>
              </a:ext>
            </a:extLst>
          </p:cNvPr>
          <p:cNvSpPr/>
          <p:nvPr/>
        </p:nvSpPr>
        <p:spPr>
          <a:xfrm>
            <a:off x="1068522" y="1657262"/>
            <a:ext cx="8790707" cy="438186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848734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Isosceles Triangle 88">
            <a:extLst>
              <a:ext uri="{FF2B5EF4-FFF2-40B4-BE49-F238E27FC236}">
                <a16:creationId xmlns:a16="http://schemas.microsoft.com/office/drawing/2014/main" id="{7C419DE1-ADD8-BD45-9B98-88F0B9DF14B2}"/>
              </a:ext>
            </a:extLst>
          </p:cNvPr>
          <p:cNvSpPr/>
          <p:nvPr/>
        </p:nvSpPr>
        <p:spPr>
          <a:xfrm rot="10800000">
            <a:off x="9661441" y="99532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386149-1573-A249-BDD3-A54340DBBD01}"/>
              </a:ext>
            </a:extLst>
          </p:cNvPr>
          <p:cNvSpPr txBox="1"/>
          <p:nvPr/>
        </p:nvSpPr>
        <p:spPr>
          <a:xfrm>
            <a:off x="1409840" y="88732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Demographic Details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23F7B4E-543F-D443-A00E-F35AD7C2861E}"/>
              </a:ext>
            </a:extLst>
          </p:cNvPr>
          <p:cNvSpPr txBox="1"/>
          <p:nvPr/>
        </p:nvSpPr>
        <p:spPr>
          <a:xfrm>
            <a:off x="9164658" y="5708810"/>
            <a:ext cx="639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Submit</a:t>
            </a:r>
          </a:p>
        </p:txBody>
      </p:sp>
      <p:sp>
        <p:nvSpPr>
          <p:cNvPr id="135" name="Isosceles Triangle 88">
            <a:extLst>
              <a:ext uri="{FF2B5EF4-FFF2-40B4-BE49-F238E27FC236}">
                <a16:creationId xmlns:a16="http://schemas.microsoft.com/office/drawing/2014/main" id="{6B6FB134-453F-F546-8A26-82C0EE9E38B5}"/>
              </a:ext>
            </a:extLst>
          </p:cNvPr>
          <p:cNvSpPr/>
          <p:nvPr/>
        </p:nvSpPr>
        <p:spPr>
          <a:xfrm>
            <a:off x="9661441" y="180454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07391B9-2CB9-194C-AA88-C7873B097673}"/>
              </a:ext>
            </a:extLst>
          </p:cNvPr>
          <p:cNvSpPr txBox="1"/>
          <p:nvPr/>
        </p:nvSpPr>
        <p:spPr>
          <a:xfrm>
            <a:off x="1409840" y="1292797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Applicant Biometrics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63BCCA8-0A0A-414F-8160-FA6C6A9D7088}"/>
              </a:ext>
            </a:extLst>
          </p:cNvPr>
          <p:cNvGrpSpPr/>
          <p:nvPr/>
        </p:nvGrpSpPr>
        <p:grpSpPr>
          <a:xfrm>
            <a:off x="3405581" y="139575"/>
            <a:ext cx="4244081" cy="662198"/>
            <a:chOff x="3241954" y="139575"/>
            <a:chExt cx="4244081" cy="662198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D9CCB31B-C3D7-E64B-8BF4-B121D47117AB}"/>
                </a:ext>
              </a:extLst>
            </p:cNvPr>
            <p:cNvSpPr/>
            <p:nvPr/>
          </p:nvSpPr>
          <p:spPr>
            <a:xfrm>
              <a:off x="5039111" y="148510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01D2B74-053E-6346-B815-31BBAC64FBD7}"/>
                </a:ext>
              </a:extLst>
            </p:cNvPr>
            <p:cNvCxnSpPr>
              <a:cxnSpLocks/>
            </p:cNvCxnSpPr>
            <p:nvPr/>
          </p:nvCxnSpPr>
          <p:spPr>
            <a:xfrm>
              <a:off x="3987911" y="346203"/>
              <a:ext cx="1051196" cy="1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869A676E-37EF-1248-8581-CF04FA5825A8}"/>
                </a:ext>
              </a:extLst>
            </p:cNvPr>
            <p:cNvCxnSpPr>
              <a:cxnSpLocks/>
            </p:cNvCxnSpPr>
            <p:nvPr/>
          </p:nvCxnSpPr>
          <p:spPr>
            <a:xfrm>
              <a:off x="5423992" y="348030"/>
              <a:ext cx="1190123" cy="3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62B3DBF-9D2A-3745-9971-2663676D4F5C}"/>
                </a:ext>
              </a:extLst>
            </p:cNvPr>
            <p:cNvSpPr/>
            <p:nvPr/>
          </p:nvSpPr>
          <p:spPr>
            <a:xfrm>
              <a:off x="3603034" y="146679"/>
              <a:ext cx="384881" cy="37133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121" name="Vertical Scroll 120">
              <a:extLst>
                <a:ext uri="{FF2B5EF4-FFF2-40B4-BE49-F238E27FC236}">
                  <a16:creationId xmlns:a16="http://schemas.microsoft.com/office/drawing/2014/main" id="{1C88F922-F1ED-CF48-A8D7-BEDECC970C72}"/>
                </a:ext>
              </a:extLst>
            </p:cNvPr>
            <p:cNvSpPr/>
            <p:nvPr/>
          </p:nvSpPr>
          <p:spPr>
            <a:xfrm>
              <a:off x="3713355" y="254431"/>
              <a:ext cx="142988" cy="167878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2222390F-7656-7D44-BB6E-8E35B076F7DD}"/>
                </a:ext>
              </a:extLst>
            </p:cNvPr>
            <p:cNvGrpSpPr/>
            <p:nvPr/>
          </p:nvGrpSpPr>
          <p:grpSpPr>
            <a:xfrm>
              <a:off x="3603026" y="143515"/>
              <a:ext cx="384881" cy="371330"/>
              <a:chOff x="4367391" y="2584867"/>
              <a:chExt cx="384881" cy="371330"/>
            </a:xfrm>
          </p:grpSpPr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4BEFBF20-19DB-D647-83F9-359381D7EE6F}"/>
                  </a:ext>
                </a:extLst>
              </p:cNvPr>
              <p:cNvSpPr/>
              <p:nvPr/>
            </p:nvSpPr>
            <p:spPr>
              <a:xfrm>
                <a:off x="4367391" y="2584867"/>
                <a:ext cx="384881" cy="37133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45" name="Vertical Scroll 144">
                <a:extLst>
                  <a:ext uri="{FF2B5EF4-FFF2-40B4-BE49-F238E27FC236}">
                    <a16:creationId xmlns:a16="http://schemas.microsoft.com/office/drawing/2014/main" id="{84511DDA-82D4-1445-9DBB-A10FEE465886}"/>
                  </a:ext>
                </a:extLst>
              </p:cNvPr>
              <p:cNvSpPr/>
              <p:nvPr/>
            </p:nvSpPr>
            <p:spPr>
              <a:xfrm>
                <a:off x="4477712" y="2692619"/>
                <a:ext cx="142988" cy="167878"/>
              </a:xfrm>
              <a:prstGeom prst="verticalScroll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B522B57-3D93-FD4C-80C6-C6E3706B15B0}"/>
                </a:ext>
              </a:extLst>
            </p:cNvPr>
            <p:cNvSpPr txBox="1"/>
            <p:nvPr/>
          </p:nvSpPr>
          <p:spPr>
            <a:xfrm>
              <a:off x="3241954" y="565827"/>
              <a:ext cx="12021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Demographic Details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1D7D7F1-9504-2340-8304-40B752629274}"/>
                </a:ext>
              </a:extLst>
            </p:cNvPr>
            <p:cNvSpPr txBox="1"/>
            <p:nvPr/>
          </p:nvSpPr>
          <p:spPr>
            <a:xfrm>
              <a:off x="4615956" y="567422"/>
              <a:ext cx="1217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Applicant Biometrics</a:t>
              </a: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ED60802D-272E-8543-8222-F86C1A6E30B0}"/>
                </a:ext>
              </a:extLst>
            </p:cNvPr>
            <p:cNvGrpSpPr/>
            <p:nvPr/>
          </p:nvGrpSpPr>
          <p:grpSpPr>
            <a:xfrm>
              <a:off x="6153609" y="139575"/>
              <a:ext cx="1332426" cy="662198"/>
              <a:chOff x="6941461" y="139575"/>
              <a:chExt cx="1332426" cy="662198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2903E69-C9A5-9F43-BE72-A1A414B69935}"/>
                  </a:ext>
                </a:extLst>
              </p:cNvPr>
              <p:cNvSpPr/>
              <p:nvPr/>
            </p:nvSpPr>
            <p:spPr>
              <a:xfrm>
                <a:off x="7413844" y="139575"/>
                <a:ext cx="384881" cy="3713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42" name="Action Button: Home 141">
                <a:hlinkClick r:id="" action="ppaction://hlinkshowjump?jump=firstslide" highlightClick="1"/>
                <a:extLst>
                  <a:ext uri="{FF2B5EF4-FFF2-40B4-BE49-F238E27FC236}">
                    <a16:creationId xmlns:a16="http://schemas.microsoft.com/office/drawing/2014/main" id="{7E270578-4235-5B4C-A811-10DE6219603C}"/>
                  </a:ext>
                </a:extLst>
              </p:cNvPr>
              <p:cNvSpPr/>
              <p:nvPr/>
            </p:nvSpPr>
            <p:spPr>
              <a:xfrm>
                <a:off x="7457818" y="220024"/>
                <a:ext cx="302526" cy="229650"/>
              </a:xfrm>
              <a:prstGeom prst="actionButtonHo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9591436-060C-A949-A095-49013BA20865}"/>
                  </a:ext>
                </a:extLst>
              </p:cNvPr>
              <p:cNvSpPr txBox="1"/>
              <p:nvPr/>
            </p:nvSpPr>
            <p:spPr>
              <a:xfrm>
                <a:off x="6941461" y="570941"/>
                <a:ext cx="1332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/>
                  <a:t>Operator Authentication</a:t>
                </a:r>
                <a:endParaRPr lang="en-US" sz="900" dirty="0"/>
              </a:p>
            </p:txBody>
          </p:sp>
        </p:grpSp>
        <p:sp>
          <p:nvSpPr>
            <p:cNvPr id="139" name="Plus 138">
              <a:extLst>
                <a:ext uri="{FF2B5EF4-FFF2-40B4-BE49-F238E27FC236}">
                  <a16:creationId xmlns:a16="http://schemas.microsoft.com/office/drawing/2014/main" id="{63DE8821-9AAB-D247-BE71-EFB18069A951}"/>
                </a:ext>
              </a:extLst>
            </p:cNvPr>
            <p:cNvSpPr/>
            <p:nvPr/>
          </p:nvSpPr>
          <p:spPr>
            <a:xfrm>
              <a:off x="5125501" y="264131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chemeClr val="bg1"/>
                </a:solidFill>
              </a:endParaRPr>
            </a:p>
          </p:txBody>
        </p:sp>
        <p:sp>
          <p:nvSpPr>
            <p:cNvPr id="140" name="Plus 139">
              <a:extLst>
                <a:ext uri="{FF2B5EF4-FFF2-40B4-BE49-F238E27FC236}">
                  <a16:creationId xmlns:a16="http://schemas.microsoft.com/office/drawing/2014/main" id="{C9E4A951-1F0C-544C-8CB0-0366F9205B9C}"/>
                </a:ext>
              </a:extLst>
            </p:cNvPr>
            <p:cNvSpPr/>
            <p:nvPr/>
          </p:nvSpPr>
          <p:spPr>
            <a:xfrm>
              <a:off x="5119678" y="244405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79DE7FD-F1D0-DD45-B038-3F2BD8FF01C3}"/>
              </a:ext>
            </a:extLst>
          </p:cNvPr>
          <p:cNvGrpSpPr/>
          <p:nvPr/>
        </p:nvGrpSpPr>
        <p:grpSpPr>
          <a:xfrm>
            <a:off x="6788103" y="137431"/>
            <a:ext cx="384881" cy="371330"/>
            <a:chOff x="7399902" y="2733081"/>
            <a:chExt cx="384881" cy="37133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1CCB4BE-088E-DC4F-B673-34D6E3AAE1A9}"/>
                </a:ext>
              </a:extLst>
            </p:cNvPr>
            <p:cNvSpPr/>
            <p:nvPr/>
          </p:nvSpPr>
          <p:spPr>
            <a:xfrm>
              <a:off x="7399902" y="2733081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73" name="Action Button: Home 72">
              <a:hlinkClick r:id="" action="ppaction://hlinkshowjump?jump=firstslide" highlightClick="1"/>
              <a:extLst>
                <a:ext uri="{FF2B5EF4-FFF2-40B4-BE49-F238E27FC236}">
                  <a16:creationId xmlns:a16="http://schemas.microsoft.com/office/drawing/2014/main" id="{137046B4-0B75-6441-8A3F-C34AFC913C3A}"/>
                </a:ext>
              </a:extLst>
            </p:cNvPr>
            <p:cNvSpPr/>
            <p:nvPr/>
          </p:nvSpPr>
          <p:spPr>
            <a:xfrm>
              <a:off x="7443876" y="2813530"/>
              <a:ext cx="302526" cy="229650"/>
            </a:xfrm>
            <a:prstGeom prst="actionButtonHom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F466A59-8E32-6C4A-9D2B-1CC60AB95FA4}"/>
                </a:ext>
              </a:extLst>
            </p:cNvPr>
            <p:cNvSpPr/>
            <p:nvPr/>
          </p:nvSpPr>
          <p:spPr>
            <a:xfrm>
              <a:off x="7443876" y="2813530"/>
              <a:ext cx="57988" cy="22965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36A3F41-9D0E-AC42-8D34-07581F035856}"/>
                </a:ext>
              </a:extLst>
            </p:cNvPr>
            <p:cNvSpPr/>
            <p:nvPr/>
          </p:nvSpPr>
          <p:spPr>
            <a:xfrm>
              <a:off x="7683658" y="2813618"/>
              <a:ext cx="62744" cy="22965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CD05BBF-56B5-6946-A5E3-AC6750EBAE34}"/>
                </a:ext>
              </a:extLst>
            </p:cNvPr>
            <p:cNvSpPr/>
            <p:nvPr/>
          </p:nvSpPr>
          <p:spPr>
            <a:xfrm>
              <a:off x="7501864" y="3011614"/>
              <a:ext cx="208739" cy="49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DDDDFC3-0DE5-BE45-B5C8-2916334B340F}"/>
                </a:ext>
              </a:extLst>
            </p:cNvPr>
            <p:cNvSpPr/>
            <p:nvPr/>
          </p:nvSpPr>
          <p:spPr>
            <a:xfrm>
              <a:off x="7501864" y="2793795"/>
              <a:ext cx="208739" cy="49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DCFB38-4FEE-9B41-88CC-16588B19A82D}"/>
              </a:ext>
            </a:extLst>
          </p:cNvPr>
          <p:cNvCxnSpPr>
            <a:cxnSpLocks/>
          </p:cNvCxnSpPr>
          <p:nvPr/>
        </p:nvCxnSpPr>
        <p:spPr>
          <a:xfrm>
            <a:off x="1173666" y="1979813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Isosceles Triangle 88">
            <a:extLst>
              <a:ext uri="{FF2B5EF4-FFF2-40B4-BE49-F238E27FC236}">
                <a16:creationId xmlns:a16="http://schemas.microsoft.com/office/drawing/2014/main" id="{D229560D-9DC9-9947-AB56-D1A169525F2F}"/>
              </a:ext>
            </a:extLst>
          </p:cNvPr>
          <p:cNvSpPr/>
          <p:nvPr/>
        </p:nvSpPr>
        <p:spPr>
          <a:xfrm rot="10800000">
            <a:off x="9663011" y="140225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1425E226-6348-4B4D-81D2-084F5FE420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2A245B3-9A11-EA43-810E-093EA821203E}"/>
              </a:ext>
            </a:extLst>
          </p:cNvPr>
          <p:cNvSpPr txBox="1"/>
          <p:nvPr/>
        </p:nvSpPr>
        <p:spPr>
          <a:xfrm>
            <a:off x="1409840" y="1676473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Operator Authentication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8C23BD2-C246-1B42-8982-8D8AD515E0B7}"/>
              </a:ext>
            </a:extLst>
          </p:cNvPr>
          <p:cNvSpPr txBox="1"/>
          <p:nvPr/>
        </p:nvSpPr>
        <p:spPr>
          <a:xfrm>
            <a:off x="1412015" y="2078653"/>
            <a:ext cx="23374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Supervisor Fingerprint Authentication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4C8F021-7321-974E-BE6C-D5ACEC8E090F}"/>
              </a:ext>
            </a:extLst>
          </p:cNvPr>
          <p:cNvGrpSpPr/>
          <p:nvPr/>
        </p:nvGrpSpPr>
        <p:grpSpPr>
          <a:xfrm>
            <a:off x="1425717" y="2888516"/>
            <a:ext cx="1535690" cy="1332792"/>
            <a:chOff x="4773032" y="3418454"/>
            <a:chExt cx="1535690" cy="1332792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0B9DF891-1143-6745-BADA-768626D54009}"/>
                </a:ext>
              </a:extLst>
            </p:cNvPr>
            <p:cNvGrpSpPr/>
            <p:nvPr/>
          </p:nvGrpSpPr>
          <p:grpSpPr>
            <a:xfrm>
              <a:off x="5126592" y="3577913"/>
              <a:ext cx="671018" cy="981669"/>
              <a:chOff x="3213327" y="1654140"/>
              <a:chExt cx="1518287" cy="2230562"/>
            </a:xfrm>
          </p:grpSpPr>
          <p:sp>
            <p:nvSpPr>
              <p:cNvPr id="58" name="Round Same Side Corner Rectangle 57">
                <a:extLst>
                  <a:ext uri="{FF2B5EF4-FFF2-40B4-BE49-F238E27FC236}">
                    <a16:creationId xmlns:a16="http://schemas.microsoft.com/office/drawing/2014/main" id="{75ABC43C-2096-A148-A15A-AC38E54D1FB8}"/>
                  </a:ext>
                </a:extLst>
              </p:cNvPr>
              <p:cNvSpPr/>
              <p:nvPr/>
            </p:nvSpPr>
            <p:spPr>
              <a:xfrm>
                <a:off x="3493623" y="1862188"/>
                <a:ext cx="356211" cy="90732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ound Same Side Corner Rectangle 58">
                <a:extLst>
                  <a:ext uri="{FF2B5EF4-FFF2-40B4-BE49-F238E27FC236}">
                    <a16:creationId xmlns:a16="http://schemas.microsoft.com/office/drawing/2014/main" id="{C4F50008-5672-7848-A1D9-B25FD8C40C6B}"/>
                  </a:ext>
                </a:extLst>
              </p:cNvPr>
              <p:cNvSpPr/>
              <p:nvPr/>
            </p:nvSpPr>
            <p:spPr>
              <a:xfrm>
                <a:off x="3833928" y="1654140"/>
                <a:ext cx="356211" cy="1115375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ound Same Side Corner Rectangle 65">
                <a:extLst>
                  <a:ext uri="{FF2B5EF4-FFF2-40B4-BE49-F238E27FC236}">
                    <a16:creationId xmlns:a16="http://schemas.microsoft.com/office/drawing/2014/main" id="{3F77D6DE-7CDA-0942-B10A-6618E0C49B39}"/>
                  </a:ext>
                </a:extLst>
              </p:cNvPr>
              <p:cNvSpPr/>
              <p:nvPr/>
            </p:nvSpPr>
            <p:spPr>
              <a:xfrm>
                <a:off x="4190548" y="1856481"/>
                <a:ext cx="353772" cy="90732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ound Same Side Corner Rectangle 68">
                <a:extLst>
                  <a:ext uri="{FF2B5EF4-FFF2-40B4-BE49-F238E27FC236}">
                    <a16:creationId xmlns:a16="http://schemas.microsoft.com/office/drawing/2014/main" id="{69FC5C80-D1E3-3D41-BCAA-DA07A4330956}"/>
                  </a:ext>
                </a:extLst>
              </p:cNvPr>
              <p:cNvSpPr/>
              <p:nvPr/>
            </p:nvSpPr>
            <p:spPr>
              <a:xfrm>
                <a:off x="3213327" y="2093354"/>
                <a:ext cx="280296" cy="676161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AC146E18-99AD-D34B-ADB0-16237EB9DEAE}"/>
                  </a:ext>
                </a:extLst>
              </p:cNvPr>
              <p:cNvSpPr/>
              <p:nvPr/>
            </p:nvSpPr>
            <p:spPr>
              <a:xfrm rot="2402716">
                <a:off x="3248237" y="2122940"/>
                <a:ext cx="1483377" cy="1761762"/>
              </a:xfrm>
              <a:custGeom>
                <a:avLst/>
                <a:gdLst>
                  <a:gd name="connsiteX0" fmla="*/ 1153239 w 1483377"/>
                  <a:gd name="connsiteY0" fmla="*/ 49886 h 1761762"/>
                  <a:gd name="connsiteX1" fmla="*/ 1273675 w 1483377"/>
                  <a:gd name="connsiteY1" fmla="*/ 0 h 1761762"/>
                  <a:gd name="connsiteX2" fmla="*/ 1289242 w 1483377"/>
                  <a:gd name="connsiteY2" fmla="*/ 0 h 1761762"/>
                  <a:gd name="connsiteX3" fmla="*/ 1459564 w 1483377"/>
                  <a:gd name="connsiteY3" fmla="*/ 170322 h 1761762"/>
                  <a:gd name="connsiteX4" fmla="*/ 1459564 w 1483377"/>
                  <a:gd name="connsiteY4" fmla="*/ 870602 h 1761762"/>
                  <a:gd name="connsiteX5" fmla="*/ 1468630 w 1483377"/>
                  <a:gd name="connsiteY5" fmla="*/ 892171 h 1761762"/>
                  <a:gd name="connsiteX6" fmla="*/ 1364409 w 1483377"/>
                  <a:gd name="connsiteY6" fmla="*/ 1245906 h 1761762"/>
                  <a:gd name="connsiteX7" fmla="*/ 843694 w 1483377"/>
                  <a:gd name="connsiteY7" fmla="*/ 1683540 h 1761762"/>
                  <a:gd name="connsiteX8" fmla="*/ 373688 w 1483377"/>
                  <a:gd name="connsiteY8" fmla="*/ 1642794 h 1761762"/>
                  <a:gd name="connsiteX9" fmla="*/ 0 w 1483377"/>
                  <a:gd name="connsiteY9" fmla="*/ 1198163 h 1761762"/>
                  <a:gd name="connsiteX10" fmla="*/ 1031467 w 1483377"/>
                  <a:gd name="connsiteY10" fmla="*/ 331270 h 1761762"/>
                  <a:gd name="connsiteX11" fmla="*/ 1103353 w 1483377"/>
                  <a:gd name="connsiteY11" fmla="*/ 416803 h 1761762"/>
                  <a:gd name="connsiteX12" fmla="*/ 1103353 w 1483377"/>
                  <a:gd name="connsiteY12" fmla="*/ 170322 h 1761762"/>
                  <a:gd name="connsiteX13" fmla="*/ 1153239 w 1483377"/>
                  <a:gd name="connsiteY13" fmla="*/ 49886 h 1761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83377" h="1761762">
                    <a:moveTo>
                      <a:pt x="1153239" y="49886"/>
                    </a:moveTo>
                    <a:cubicBezTo>
                      <a:pt x="1184062" y="19064"/>
                      <a:pt x="1226642" y="0"/>
                      <a:pt x="1273675" y="0"/>
                    </a:cubicBezTo>
                    <a:lnTo>
                      <a:pt x="1289242" y="0"/>
                    </a:lnTo>
                    <a:cubicBezTo>
                      <a:pt x="1383308" y="0"/>
                      <a:pt x="1459564" y="76256"/>
                      <a:pt x="1459564" y="170322"/>
                    </a:cubicBezTo>
                    <a:lnTo>
                      <a:pt x="1459564" y="870602"/>
                    </a:lnTo>
                    <a:lnTo>
                      <a:pt x="1468630" y="892171"/>
                    </a:lnTo>
                    <a:cubicBezTo>
                      <a:pt x="1506896" y="1016411"/>
                      <a:pt x="1470190" y="1157004"/>
                      <a:pt x="1364409" y="1245906"/>
                    </a:cubicBezTo>
                    <a:lnTo>
                      <a:pt x="843694" y="1683540"/>
                    </a:lnTo>
                    <a:cubicBezTo>
                      <a:pt x="702654" y="1802077"/>
                      <a:pt x="492225" y="1783834"/>
                      <a:pt x="373688" y="1642794"/>
                    </a:cubicBezTo>
                    <a:lnTo>
                      <a:pt x="0" y="1198163"/>
                    </a:lnTo>
                    <a:lnTo>
                      <a:pt x="1031467" y="331270"/>
                    </a:lnTo>
                    <a:lnTo>
                      <a:pt x="1103353" y="416803"/>
                    </a:lnTo>
                    <a:lnTo>
                      <a:pt x="1103353" y="170322"/>
                    </a:lnTo>
                    <a:cubicBezTo>
                      <a:pt x="1103353" y="123289"/>
                      <a:pt x="1122417" y="80709"/>
                      <a:pt x="1153239" y="49886"/>
                    </a:cubicBezTo>
                    <a:close/>
                  </a:path>
                </a:pathLst>
              </a:cu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Flowchart: Process 206">
              <a:extLst>
                <a:ext uri="{FF2B5EF4-FFF2-40B4-BE49-F238E27FC236}">
                  <a16:creationId xmlns:a16="http://schemas.microsoft.com/office/drawing/2014/main" id="{682DB4FA-8F4A-0E4F-923B-27797393D53D}"/>
                </a:ext>
              </a:extLst>
            </p:cNvPr>
            <p:cNvSpPr/>
            <p:nvPr/>
          </p:nvSpPr>
          <p:spPr>
            <a:xfrm>
              <a:off x="4775986" y="3418454"/>
              <a:ext cx="1532736" cy="1323506"/>
            </a:xfrm>
            <a:prstGeom prst="flowChartProcess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C7CB13A-D5E1-2F43-8A3B-374070C2A0E9}"/>
                </a:ext>
              </a:extLst>
            </p:cNvPr>
            <p:cNvSpPr txBox="1"/>
            <p:nvPr/>
          </p:nvSpPr>
          <p:spPr>
            <a:xfrm>
              <a:off x="4773032" y="4474247"/>
              <a:ext cx="1535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Left Hand Palm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23FA78E-9D6D-A642-8815-1E580664F69F}"/>
              </a:ext>
            </a:extLst>
          </p:cNvPr>
          <p:cNvGrpSpPr/>
          <p:nvPr/>
        </p:nvGrpSpPr>
        <p:grpSpPr>
          <a:xfrm>
            <a:off x="3507095" y="2893893"/>
            <a:ext cx="1535690" cy="1338668"/>
            <a:chOff x="7424828" y="3674534"/>
            <a:chExt cx="1535690" cy="1338668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63259058-A16B-7149-BADE-95F759CE5B88}"/>
                </a:ext>
              </a:extLst>
            </p:cNvPr>
            <p:cNvGrpSpPr/>
            <p:nvPr/>
          </p:nvGrpSpPr>
          <p:grpSpPr>
            <a:xfrm>
              <a:off x="7424828" y="3674534"/>
              <a:ext cx="1535690" cy="1338668"/>
              <a:chOff x="7529289" y="3405168"/>
              <a:chExt cx="1535690" cy="1338668"/>
            </a:xfrm>
          </p:grpSpPr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2D06CA43-D60F-0443-8E5E-D9E69B8E1E83}"/>
                  </a:ext>
                </a:extLst>
              </p:cNvPr>
              <p:cNvGrpSpPr/>
              <p:nvPr/>
            </p:nvGrpSpPr>
            <p:grpSpPr>
              <a:xfrm>
                <a:off x="8046498" y="3557268"/>
                <a:ext cx="672554" cy="995989"/>
                <a:chOff x="3041412" y="1654139"/>
                <a:chExt cx="2760682" cy="4057993"/>
              </a:xfrm>
              <a:noFill/>
            </p:grpSpPr>
            <p:sp>
              <p:nvSpPr>
                <p:cNvPr id="85" name="Round Same Side Corner Rectangle 84">
                  <a:extLst>
                    <a:ext uri="{FF2B5EF4-FFF2-40B4-BE49-F238E27FC236}">
                      <a16:creationId xmlns:a16="http://schemas.microsoft.com/office/drawing/2014/main" id="{8CEE62A6-CE5B-CA43-BB56-B092F3F318B6}"/>
                    </a:ext>
                  </a:extLst>
                </p:cNvPr>
                <p:cNvSpPr/>
                <p:nvPr/>
              </p:nvSpPr>
              <p:spPr>
                <a:xfrm>
                  <a:off x="3349375" y="2024009"/>
                  <a:ext cx="626724" cy="1613043"/>
                </a:xfrm>
                <a:prstGeom prst="round2SameRect">
                  <a:avLst>
                    <a:gd name="adj1" fmla="val 47815"/>
                    <a:gd name="adj2" fmla="val 3279"/>
                  </a:avLst>
                </a:prstGeom>
                <a:grpFill/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ound Same Side Corner Rectangle 85">
                  <a:extLst>
                    <a:ext uri="{FF2B5EF4-FFF2-40B4-BE49-F238E27FC236}">
                      <a16:creationId xmlns:a16="http://schemas.microsoft.com/office/drawing/2014/main" id="{3C1A196B-12C1-194B-8051-C797B5E372C5}"/>
                    </a:ext>
                  </a:extLst>
                </p:cNvPr>
                <p:cNvSpPr/>
                <p:nvPr/>
              </p:nvSpPr>
              <p:spPr>
                <a:xfrm>
                  <a:off x="3976099" y="1654139"/>
                  <a:ext cx="626724" cy="1982913"/>
                </a:xfrm>
                <a:prstGeom prst="round2SameRect">
                  <a:avLst>
                    <a:gd name="adj1" fmla="val 47815"/>
                    <a:gd name="adj2" fmla="val 3279"/>
                  </a:avLst>
                </a:prstGeom>
                <a:grpFill/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z</a:t>
                  </a:r>
                </a:p>
              </p:txBody>
            </p:sp>
            <p:sp>
              <p:nvSpPr>
                <p:cNvPr id="87" name="Round Same Side Corner Rectangle 86">
                  <a:extLst>
                    <a:ext uri="{FF2B5EF4-FFF2-40B4-BE49-F238E27FC236}">
                      <a16:creationId xmlns:a16="http://schemas.microsoft.com/office/drawing/2014/main" id="{597B63FB-40C6-D649-819D-98E1F8082231}"/>
                    </a:ext>
                  </a:extLst>
                </p:cNvPr>
                <p:cNvSpPr/>
                <p:nvPr/>
              </p:nvSpPr>
              <p:spPr>
                <a:xfrm>
                  <a:off x="4602823" y="2024009"/>
                  <a:ext cx="626724" cy="1613043"/>
                </a:xfrm>
                <a:prstGeom prst="round2SameRect">
                  <a:avLst>
                    <a:gd name="adj1" fmla="val 47815"/>
                    <a:gd name="adj2" fmla="val 3279"/>
                  </a:avLst>
                </a:prstGeom>
                <a:grpFill/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z</a:t>
                  </a:r>
                </a:p>
              </p:txBody>
            </p:sp>
            <p:sp>
              <p:nvSpPr>
                <p:cNvPr id="88" name="Round Same Side Corner Rectangle 87">
                  <a:extLst>
                    <a:ext uri="{FF2B5EF4-FFF2-40B4-BE49-F238E27FC236}">
                      <a16:creationId xmlns:a16="http://schemas.microsoft.com/office/drawing/2014/main" id="{4C33741F-E9C2-BF4F-9EDF-1D6EFD8E4551}"/>
                    </a:ext>
                  </a:extLst>
                </p:cNvPr>
                <p:cNvSpPr/>
                <p:nvPr/>
              </p:nvSpPr>
              <p:spPr>
                <a:xfrm>
                  <a:off x="5229547" y="2434975"/>
                  <a:ext cx="493159" cy="1202077"/>
                </a:xfrm>
                <a:prstGeom prst="round2SameRect">
                  <a:avLst>
                    <a:gd name="adj1" fmla="val 47815"/>
                    <a:gd name="adj2" fmla="val 3279"/>
                  </a:avLst>
                </a:prstGeom>
                <a:grpFill/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Freeform 88">
                  <a:extLst>
                    <a:ext uri="{FF2B5EF4-FFF2-40B4-BE49-F238E27FC236}">
                      <a16:creationId xmlns:a16="http://schemas.microsoft.com/office/drawing/2014/main" id="{A66676BD-3D7E-7743-9812-B6FE65FC8C60}"/>
                    </a:ext>
                  </a:extLst>
                </p:cNvPr>
                <p:cNvSpPr/>
                <p:nvPr/>
              </p:nvSpPr>
              <p:spPr>
                <a:xfrm rot="19566991">
                  <a:off x="3041412" y="2639365"/>
                  <a:ext cx="2760682" cy="3072767"/>
                </a:xfrm>
                <a:custGeom>
                  <a:avLst/>
                  <a:gdLst>
                    <a:gd name="connsiteX0" fmla="*/ 537199 w 2760682"/>
                    <a:gd name="connsiteY0" fmla="*/ 51179 h 3072767"/>
                    <a:gd name="connsiteX1" fmla="*/ 669320 w 2760682"/>
                    <a:gd name="connsiteY1" fmla="*/ 299668 h 3072767"/>
                    <a:gd name="connsiteX2" fmla="*/ 669320 w 2760682"/>
                    <a:gd name="connsiteY2" fmla="*/ 671626 h 3072767"/>
                    <a:gd name="connsiteX3" fmla="*/ 790408 w 2760682"/>
                    <a:gd name="connsiteY3" fmla="*/ 491316 h 3072767"/>
                    <a:gd name="connsiteX4" fmla="*/ 2760682 w 2760682"/>
                    <a:gd name="connsiteY4" fmla="*/ 1814461 h 3072767"/>
                    <a:gd name="connsiteX5" fmla="*/ 2043173 w 2760682"/>
                    <a:gd name="connsiteY5" fmla="*/ 2882893 h 3072767"/>
                    <a:gd name="connsiteX6" fmla="*/ 1447859 w 2760682"/>
                    <a:gd name="connsiteY6" fmla="*/ 2999867 h 3072767"/>
                    <a:gd name="connsiteX7" fmla="*/ 189873 w 2760682"/>
                    <a:gd name="connsiteY7" fmla="*/ 2155061 h 3072767"/>
                    <a:gd name="connsiteX8" fmla="*/ 31934 w 2760682"/>
                    <a:gd name="connsiteY8" fmla="*/ 1636382 h 3072767"/>
                    <a:gd name="connsiteX9" fmla="*/ 54676 w 2760682"/>
                    <a:gd name="connsiteY9" fmla="*/ 1593838 h 3072767"/>
                    <a:gd name="connsiteX10" fmla="*/ 48260 w 2760682"/>
                    <a:gd name="connsiteY10" fmla="*/ 1573171 h 3072767"/>
                    <a:gd name="connsiteX11" fmla="*/ 42596 w 2760682"/>
                    <a:gd name="connsiteY11" fmla="*/ 1516983 h 3072767"/>
                    <a:gd name="connsiteX12" fmla="*/ 42596 w 2760682"/>
                    <a:gd name="connsiteY12" fmla="*/ 299668 h 3072767"/>
                    <a:gd name="connsiteX13" fmla="*/ 342264 w 2760682"/>
                    <a:gd name="connsiteY13" fmla="*/ 0 h 3072767"/>
                    <a:gd name="connsiteX14" fmla="*/ 369652 w 2760682"/>
                    <a:gd name="connsiteY14" fmla="*/ 0 h 3072767"/>
                    <a:gd name="connsiteX15" fmla="*/ 537199 w 2760682"/>
                    <a:gd name="connsiteY15" fmla="*/ 51179 h 30727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760682" h="3072767">
                      <a:moveTo>
                        <a:pt x="537199" y="51179"/>
                      </a:moveTo>
                      <a:cubicBezTo>
                        <a:pt x="616911" y="105031"/>
                        <a:pt x="669320" y="196229"/>
                        <a:pt x="669320" y="299668"/>
                      </a:cubicBezTo>
                      <a:lnTo>
                        <a:pt x="669320" y="671626"/>
                      </a:lnTo>
                      <a:lnTo>
                        <a:pt x="790408" y="491316"/>
                      </a:lnTo>
                      <a:lnTo>
                        <a:pt x="2760682" y="1814461"/>
                      </a:lnTo>
                      <a:lnTo>
                        <a:pt x="2043173" y="2882893"/>
                      </a:lnTo>
                      <a:cubicBezTo>
                        <a:pt x="1911083" y="3079586"/>
                        <a:pt x="1644552" y="3131957"/>
                        <a:pt x="1447859" y="2999867"/>
                      </a:cubicBezTo>
                      <a:lnTo>
                        <a:pt x="189873" y="2155061"/>
                      </a:lnTo>
                      <a:cubicBezTo>
                        <a:pt x="17767" y="2039483"/>
                        <a:pt x="-43843" y="1820972"/>
                        <a:pt x="31934" y="1636382"/>
                      </a:cubicBezTo>
                      <a:lnTo>
                        <a:pt x="54676" y="1593838"/>
                      </a:lnTo>
                      <a:lnTo>
                        <a:pt x="48260" y="1573171"/>
                      </a:lnTo>
                      <a:cubicBezTo>
                        <a:pt x="44546" y="1555021"/>
                        <a:pt x="42596" y="1536230"/>
                        <a:pt x="42596" y="1516983"/>
                      </a:cubicBezTo>
                      <a:lnTo>
                        <a:pt x="42596" y="299668"/>
                      </a:lnTo>
                      <a:cubicBezTo>
                        <a:pt x="42596" y="134166"/>
                        <a:pt x="176762" y="0"/>
                        <a:pt x="342264" y="0"/>
                      </a:cubicBezTo>
                      <a:lnTo>
                        <a:pt x="369652" y="0"/>
                      </a:lnTo>
                      <a:cubicBezTo>
                        <a:pt x="431715" y="0"/>
                        <a:pt x="489372" y="18867"/>
                        <a:pt x="537199" y="51179"/>
                      </a:cubicBezTo>
                      <a:close/>
                    </a:path>
                  </a:pathLst>
                </a:custGeom>
                <a:grpFill/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3" name="Flowchart: Process 7">
                <a:extLst>
                  <a:ext uri="{FF2B5EF4-FFF2-40B4-BE49-F238E27FC236}">
                    <a16:creationId xmlns:a16="http://schemas.microsoft.com/office/drawing/2014/main" id="{26586CBD-A211-5E49-841E-87D7B3A99A3C}"/>
                  </a:ext>
                </a:extLst>
              </p:cNvPr>
              <p:cNvSpPr/>
              <p:nvPr/>
            </p:nvSpPr>
            <p:spPr>
              <a:xfrm>
                <a:off x="7532242" y="3405168"/>
                <a:ext cx="1532736" cy="1323506"/>
              </a:xfrm>
              <a:prstGeom prst="flowChartProcess">
                <a:avLst/>
              </a:prstGeom>
              <a:noFill/>
              <a:ln w="381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472C43F7-BCA0-D74B-A14E-E923BD7CE05E}"/>
                  </a:ext>
                </a:extLst>
              </p:cNvPr>
              <p:cNvSpPr txBox="1"/>
              <p:nvPr/>
            </p:nvSpPr>
            <p:spPr>
              <a:xfrm>
                <a:off x="7529289" y="4466837"/>
                <a:ext cx="15356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Right Hand Palm</a:t>
                </a:r>
              </a:p>
            </p:txBody>
          </p:sp>
        </p:grpSp>
        <p:sp>
          <p:nvSpPr>
            <p:cNvPr id="81" name="Round Same Side Corner Rectangle 80">
              <a:extLst>
                <a:ext uri="{FF2B5EF4-FFF2-40B4-BE49-F238E27FC236}">
                  <a16:creationId xmlns:a16="http://schemas.microsoft.com/office/drawing/2014/main" id="{E2BC99EB-4690-7740-97B9-5172FC8983E2}"/>
                </a:ext>
              </a:extLst>
            </p:cNvPr>
            <p:cNvSpPr/>
            <p:nvPr/>
          </p:nvSpPr>
          <p:spPr>
            <a:xfrm rot="19028734">
              <a:off x="7813878" y="4273645"/>
              <a:ext cx="150311" cy="10352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A0C0FA82-3F23-EB4E-8C79-D7FF91A98A27}"/>
              </a:ext>
            </a:extLst>
          </p:cNvPr>
          <p:cNvSpPr/>
          <p:nvPr/>
        </p:nvSpPr>
        <p:spPr>
          <a:xfrm>
            <a:off x="5362826" y="4010832"/>
            <a:ext cx="649369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Scan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814DA34-1A9D-DE48-A4A4-8257A4FABEC0}"/>
              </a:ext>
            </a:extLst>
          </p:cNvPr>
          <p:cNvSpPr txBox="1"/>
          <p:nvPr/>
        </p:nvSpPr>
        <p:spPr>
          <a:xfrm>
            <a:off x="1116013" y="124170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New Registration</a:t>
            </a:r>
            <a:endParaRPr lang="en-US" sz="1200" dirty="0"/>
          </a:p>
        </p:txBody>
      </p:sp>
      <p:sp>
        <p:nvSpPr>
          <p:cNvPr id="62" name="Flowchart: Process 206">
            <a:extLst>
              <a:ext uri="{FF2B5EF4-FFF2-40B4-BE49-F238E27FC236}">
                <a16:creationId xmlns:a16="http://schemas.microsoft.com/office/drawing/2014/main" id="{E5EB75EC-BDC3-1848-923D-C2AFDE0C08C6}"/>
              </a:ext>
            </a:extLst>
          </p:cNvPr>
          <p:cNvSpPr/>
          <p:nvPr/>
        </p:nvSpPr>
        <p:spPr>
          <a:xfrm>
            <a:off x="1425718" y="2888516"/>
            <a:ext cx="1535690" cy="1323505"/>
          </a:xfrm>
          <a:prstGeom prst="flowChartProcess">
            <a:avLst/>
          </a:prstGeom>
          <a:solidFill>
            <a:schemeClr val="bg1">
              <a:lumMod val="65000"/>
              <a:alpha val="64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095440">
            <a:off x="1781044" y="3115350"/>
            <a:ext cx="789746" cy="789746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D911FD38-87E3-8D4B-A2E3-03B8553FB765}"/>
              </a:ext>
            </a:extLst>
          </p:cNvPr>
          <p:cNvSpPr txBox="1"/>
          <p:nvPr/>
        </p:nvSpPr>
        <p:spPr>
          <a:xfrm>
            <a:off x="1413503" y="2410055"/>
            <a:ext cx="11657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Select Supervisor</a:t>
            </a:r>
          </a:p>
        </p:txBody>
      </p:sp>
      <p:sp>
        <p:nvSpPr>
          <p:cNvPr id="70" name="Isosceles Triangle 88">
            <a:extLst>
              <a:ext uri="{FF2B5EF4-FFF2-40B4-BE49-F238E27FC236}">
                <a16:creationId xmlns:a16="http://schemas.microsoft.com/office/drawing/2014/main" id="{9B3FD799-C6F9-9F4A-8E8F-6F43260844C5}"/>
              </a:ext>
            </a:extLst>
          </p:cNvPr>
          <p:cNvSpPr/>
          <p:nvPr/>
        </p:nvSpPr>
        <p:spPr>
          <a:xfrm rot="10800000">
            <a:off x="4522995" y="2516030"/>
            <a:ext cx="56176" cy="37785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147ECB1-5C7B-DB41-8BC1-3D03B65C8881}"/>
              </a:ext>
            </a:extLst>
          </p:cNvPr>
          <p:cNvCxnSpPr>
            <a:cxnSpLocks/>
          </p:cNvCxnSpPr>
          <p:nvPr/>
        </p:nvCxnSpPr>
        <p:spPr>
          <a:xfrm>
            <a:off x="1512141" y="2648194"/>
            <a:ext cx="308590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17FE59CA-F278-7546-B247-7733FB786EC9}"/>
              </a:ext>
            </a:extLst>
          </p:cNvPr>
          <p:cNvSpPr txBox="1"/>
          <p:nvPr/>
        </p:nvSpPr>
        <p:spPr>
          <a:xfrm>
            <a:off x="9864845" y="6585528"/>
            <a:ext cx="436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31984623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DF92C803-D8CB-F542-A215-EE478BA4AF63}"/>
              </a:ext>
            </a:extLst>
          </p:cNvPr>
          <p:cNvSpPr/>
          <p:nvPr/>
        </p:nvSpPr>
        <p:spPr>
          <a:xfrm>
            <a:off x="1068522" y="1246604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5BC23215-A5A9-914E-8656-56D7CAF17C63}"/>
              </a:ext>
            </a:extLst>
          </p:cNvPr>
          <p:cNvSpPr/>
          <p:nvPr/>
        </p:nvSpPr>
        <p:spPr>
          <a:xfrm>
            <a:off x="1068522" y="1657262"/>
            <a:ext cx="8790707" cy="438186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848734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Isosceles Triangle 88">
            <a:extLst>
              <a:ext uri="{FF2B5EF4-FFF2-40B4-BE49-F238E27FC236}">
                <a16:creationId xmlns:a16="http://schemas.microsoft.com/office/drawing/2014/main" id="{7C419DE1-ADD8-BD45-9B98-88F0B9DF14B2}"/>
              </a:ext>
            </a:extLst>
          </p:cNvPr>
          <p:cNvSpPr/>
          <p:nvPr/>
        </p:nvSpPr>
        <p:spPr>
          <a:xfrm rot="10800000">
            <a:off x="9661441" y="99532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386149-1573-A249-BDD3-A54340DBBD01}"/>
              </a:ext>
            </a:extLst>
          </p:cNvPr>
          <p:cNvSpPr txBox="1"/>
          <p:nvPr/>
        </p:nvSpPr>
        <p:spPr>
          <a:xfrm>
            <a:off x="1409840" y="88732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Demographic Details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23F7B4E-543F-D443-A00E-F35AD7C2861E}"/>
              </a:ext>
            </a:extLst>
          </p:cNvPr>
          <p:cNvSpPr txBox="1"/>
          <p:nvPr/>
        </p:nvSpPr>
        <p:spPr>
          <a:xfrm>
            <a:off x="9164658" y="5708810"/>
            <a:ext cx="639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Submit</a:t>
            </a:r>
          </a:p>
        </p:txBody>
      </p:sp>
      <p:sp>
        <p:nvSpPr>
          <p:cNvPr id="135" name="Isosceles Triangle 88">
            <a:extLst>
              <a:ext uri="{FF2B5EF4-FFF2-40B4-BE49-F238E27FC236}">
                <a16:creationId xmlns:a16="http://schemas.microsoft.com/office/drawing/2014/main" id="{6B6FB134-453F-F546-8A26-82C0EE9E38B5}"/>
              </a:ext>
            </a:extLst>
          </p:cNvPr>
          <p:cNvSpPr/>
          <p:nvPr/>
        </p:nvSpPr>
        <p:spPr>
          <a:xfrm>
            <a:off x="9661441" y="180454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07391B9-2CB9-194C-AA88-C7873B097673}"/>
              </a:ext>
            </a:extLst>
          </p:cNvPr>
          <p:cNvSpPr txBox="1"/>
          <p:nvPr/>
        </p:nvSpPr>
        <p:spPr>
          <a:xfrm>
            <a:off x="1409840" y="1292797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Applicant Biometrics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63BCCA8-0A0A-414F-8160-FA6C6A9D7088}"/>
              </a:ext>
            </a:extLst>
          </p:cNvPr>
          <p:cNvGrpSpPr/>
          <p:nvPr/>
        </p:nvGrpSpPr>
        <p:grpSpPr>
          <a:xfrm>
            <a:off x="3405581" y="139575"/>
            <a:ext cx="4244081" cy="662198"/>
            <a:chOff x="3241954" y="139575"/>
            <a:chExt cx="4244081" cy="662198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D9CCB31B-C3D7-E64B-8BF4-B121D47117AB}"/>
                </a:ext>
              </a:extLst>
            </p:cNvPr>
            <p:cNvSpPr/>
            <p:nvPr/>
          </p:nvSpPr>
          <p:spPr>
            <a:xfrm>
              <a:off x="5039111" y="148510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01D2B74-053E-6346-B815-31BBAC64FBD7}"/>
                </a:ext>
              </a:extLst>
            </p:cNvPr>
            <p:cNvCxnSpPr>
              <a:cxnSpLocks/>
            </p:cNvCxnSpPr>
            <p:nvPr/>
          </p:nvCxnSpPr>
          <p:spPr>
            <a:xfrm>
              <a:off x="3987911" y="346203"/>
              <a:ext cx="1051196" cy="1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869A676E-37EF-1248-8581-CF04FA5825A8}"/>
                </a:ext>
              </a:extLst>
            </p:cNvPr>
            <p:cNvCxnSpPr>
              <a:cxnSpLocks/>
            </p:cNvCxnSpPr>
            <p:nvPr/>
          </p:nvCxnSpPr>
          <p:spPr>
            <a:xfrm>
              <a:off x="5423992" y="348030"/>
              <a:ext cx="1190123" cy="3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62B3DBF-9D2A-3745-9971-2663676D4F5C}"/>
                </a:ext>
              </a:extLst>
            </p:cNvPr>
            <p:cNvSpPr/>
            <p:nvPr/>
          </p:nvSpPr>
          <p:spPr>
            <a:xfrm>
              <a:off x="3603034" y="146679"/>
              <a:ext cx="384881" cy="37133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121" name="Vertical Scroll 120">
              <a:extLst>
                <a:ext uri="{FF2B5EF4-FFF2-40B4-BE49-F238E27FC236}">
                  <a16:creationId xmlns:a16="http://schemas.microsoft.com/office/drawing/2014/main" id="{1C88F922-F1ED-CF48-A8D7-BEDECC970C72}"/>
                </a:ext>
              </a:extLst>
            </p:cNvPr>
            <p:cNvSpPr/>
            <p:nvPr/>
          </p:nvSpPr>
          <p:spPr>
            <a:xfrm>
              <a:off x="3713355" y="254431"/>
              <a:ext cx="142988" cy="167878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2222390F-7656-7D44-BB6E-8E35B076F7DD}"/>
                </a:ext>
              </a:extLst>
            </p:cNvPr>
            <p:cNvGrpSpPr/>
            <p:nvPr/>
          </p:nvGrpSpPr>
          <p:grpSpPr>
            <a:xfrm>
              <a:off x="3603026" y="143515"/>
              <a:ext cx="384881" cy="371330"/>
              <a:chOff x="4367391" y="2584867"/>
              <a:chExt cx="384881" cy="371330"/>
            </a:xfrm>
          </p:grpSpPr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4BEFBF20-19DB-D647-83F9-359381D7EE6F}"/>
                  </a:ext>
                </a:extLst>
              </p:cNvPr>
              <p:cNvSpPr/>
              <p:nvPr/>
            </p:nvSpPr>
            <p:spPr>
              <a:xfrm>
                <a:off x="4367391" y="2584867"/>
                <a:ext cx="384881" cy="37133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45" name="Vertical Scroll 144">
                <a:extLst>
                  <a:ext uri="{FF2B5EF4-FFF2-40B4-BE49-F238E27FC236}">
                    <a16:creationId xmlns:a16="http://schemas.microsoft.com/office/drawing/2014/main" id="{84511DDA-82D4-1445-9DBB-A10FEE465886}"/>
                  </a:ext>
                </a:extLst>
              </p:cNvPr>
              <p:cNvSpPr/>
              <p:nvPr/>
            </p:nvSpPr>
            <p:spPr>
              <a:xfrm>
                <a:off x="4477712" y="2692619"/>
                <a:ext cx="142988" cy="167878"/>
              </a:xfrm>
              <a:prstGeom prst="verticalScroll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B522B57-3D93-FD4C-80C6-C6E3706B15B0}"/>
                </a:ext>
              </a:extLst>
            </p:cNvPr>
            <p:cNvSpPr txBox="1"/>
            <p:nvPr/>
          </p:nvSpPr>
          <p:spPr>
            <a:xfrm>
              <a:off x="3241954" y="565827"/>
              <a:ext cx="12021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Demographic Details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1D7D7F1-9504-2340-8304-40B752629274}"/>
                </a:ext>
              </a:extLst>
            </p:cNvPr>
            <p:cNvSpPr txBox="1"/>
            <p:nvPr/>
          </p:nvSpPr>
          <p:spPr>
            <a:xfrm>
              <a:off x="4615956" y="567422"/>
              <a:ext cx="1217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Applicant Biometrics</a:t>
              </a: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ED60802D-272E-8543-8222-F86C1A6E30B0}"/>
                </a:ext>
              </a:extLst>
            </p:cNvPr>
            <p:cNvGrpSpPr/>
            <p:nvPr/>
          </p:nvGrpSpPr>
          <p:grpSpPr>
            <a:xfrm>
              <a:off x="6153609" y="139575"/>
              <a:ext cx="1332426" cy="662198"/>
              <a:chOff x="6941461" y="139575"/>
              <a:chExt cx="1332426" cy="662198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2903E69-C9A5-9F43-BE72-A1A414B69935}"/>
                  </a:ext>
                </a:extLst>
              </p:cNvPr>
              <p:cNvSpPr/>
              <p:nvPr/>
            </p:nvSpPr>
            <p:spPr>
              <a:xfrm>
                <a:off x="7413844" y="139575"/>
                <a:ext cx="384881" cy="3713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42" name="Action Button: Home 141">
                <a:hlinkClick r:id="" action="ppaction://hlinkshowjump?jump=firstslide" highlightClick="1"/>
                <a:extLst>
                  <a:ext uri="{FF2B5EF4-FFF2-40B4-BE49-F238E27FC236}">
                    <a16:creationId xmlns:a16="http://schemas.microsoft.com/office/drawing/2014/main" id="{7E270578-4235-5B4C-A811-10DE6219603C}"/>
                  </a:ext>
                </a:extLst>
              </p:cNvPr>
              <p:cNvSpPr/>
              <p:nvPr/>
            </p:nvSpPr>
            <p:spPr>
              <a:xfrm>
                <a:off x="7457818" y="220024"/>
                <a:ext cx="302526" cy="229650"/>
              </a:xfrm>
              <a:prstGeom prst="actionButtonHo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9591436-060C-A949-A095-49013BA20865}"/>
                  </a:ext>
                </a:extLst>
              </p:cNvPr>
              <p:cNvSpPr txBox="1"/>
              <p:nvPr/>
            </p:nvSpPr>
            <p:spPr>
              <a:xfrm>
                <a:off x="6941461" y="570941"/>
                <a:ext cx="1332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/>
                  <a:t>Operator Authentication</a:t>
                </a:r>
                <a:endParaRPr lang="en-US" sz="900" dirty="0"/>
              </a:p>
            </p:txBody>
          </p:sp>
        </p:grpSp>
        <p:sp>
          <p:nvSpPr>
            <p:cNvPr id="139" name="Plus 138">
              <a:extLst>
                <a:ext uri="{FF2B5EF4-FFF2-40B4-BE49-F238E27FC236}">
                  <a16:creationId xmlns:a16="http://schemas.microsoft.com/office/drawing/2014/main" id="{63DE8821-9AAB-D247-BE71-EFB18069A951}"/>
                </a:ext>
              </a:extLst>
            </p:cNvPr>
            <p:cNvSpPr/>
            <p:nvPr/>
          </p:nvSpPr>
          <p:spPr>
            <a:xfrm>
              <a:off x="5125501" y="264131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chemeClr val="bg1"/>
                </a:solidFill>
              </a:endParaRPr>
            </a:p>
          </p:txBody>
        </p:sp>
        <p:sp>
          <p:nvSpPr>
            <p:cNvPr id="140" name="Plus 139">
              <a:extLst>
                <a:ext uri="{FF2B5EF4-FFF2-40B4-BE49-F238E27FC236}">
                  <a16:creationId xmlns:a16="http://schemas.microsoft.com/office/drawing/2014/main" id="{C9E4A951-1F0C-544C-8CB0-0366F9205B9C}"/>
                </a:ext>
              </a:extLst>
            </p:cNvPr>
            <p:cNvSpPr/>
            <p:nvPr/>
          </p:nvSpPr>
          <p:spPr>
            <a:xfrm>
              <a:off x="5119678" y="244405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79DE7FD-F1D0-DD45-B038-3F2BD8FF01C3}"/>
              </a:ext>
            </a:extLst>
          </p:cNvPr>
          <p:cNvGrpSpPr/>
          <p:nvPr/>
        </p:nvGrpSpPr>
        <p:grpSpPr>
          <a:xfrm>
            <a:off x="6788103" y="137431"/>
            <a:ext cx="384881" cy="371330"/>
            <a:chOff x="7399902" y="2733081"/>
            <a:chExt cx="384881" cy="37133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1CCB4BE-088E-DC4F-B673-34D6E3AAE1A9}"/>
                </a:ext>
              </a:extLst>
            </p:cNvPr>
            <p:cNvSpPr/>
            <p:nvPr/>
          </p:nvSpPr>
          <p:spPr>
            <a:xfrm>
              <a:off x="7399902" y="2733081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73" name="Action Button: Home 72">
              <a:hlinkClick r:id="" action="ppaction://hlinkshowjump?jump=firstslide" highlightClick="1"/>
              <a:extLst>
                <a:ext uri="{FF2B5EF4-FFF2-40B4-BE49-F238E27FC236}">
                  <a16:creationId xmlns:a16="http://schemas.microsoft.com/office/drawing/2014/main" id="{137046B4-0B75-6441-8A3F-C34AFC913C3A}"/>
                </a:ext>
              </a:extLst>
            </p:cNvPr>
            <p:cNvSpPr/>
            <p:nvPr/>
          </p:nvSpPr>
          <p:spPr>
            <a:xfrm>
              <a:off x="7443876" y="2813530"/>
              <a:ext cx="302526" cy="229650"/>
            </a:xfrm>
            <a:prstGeom prst="actionButtonHom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F466A59-8E32-6C4A-9D2B-1CC60AB95FA4}"/>
                </a:ext>
              </a:extLst>
            </p:cNvPr>
            <p:cNvSpPr/>
            <p:nvPr/>
          </p:nvSpPr>
          <p:spPr>
            <a:xfrm>
              <a:off x="7443876" y="2813530"/>
              <a:ext cx="57988" cy="22965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36A3F41-9D0E-AC42-8D34-07581F035856}"/>
                </a:ext>
              </a:extLst>
            </p:cNvPr>
            <p:cNvSpPr/>
            <p:nvPr/>
          </p:nvSpPr>
          <p:spPr>
            <a:xfrm>
              <a:off x="7683658" y="2813618"/>
              <a:ext cx="62744" cy="22965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CD05BBF-56B5-6946-A5E3-AC6750EBAE34}"/>
                </a:ext>
              </a:extLst>
            </p:cNvPr>
            <p:cNvSpPr/>
            <p:nvPr/>
          </p:nvSpPr>
          <p:spPr>
            <a:xfrm>
              <a:off x="7501864" y="3011614"/>
              <a:ext cx="208739" cy="49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DDDDFC3-0DE5-BE45-B5C8-2916334B340F}"/>
                </a:ext>
              </a:extLst>
            </p:cNvPr>
            <p:cNvSpPr/>
            <p:nvPr/>
          </p:nvSpPr>
          <p:spPr>
            <a:xfrm>
              <a:off x="7501864" y="2793795"/>
              <a:ext cx="208739" cy="49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DCFB38-4FEE-9B41-88CC-16588B19A82D}"/>
              </a:ext>
            </a:extLst>
          </p:cNvPr>
          <p:cNvCxnSpPr>
            <a:cxnSpLocks/>
          </p:cNvCxnSpPr>
          <p:nvPr/>
        </p:nvCxnSpPr>
        <p:spPr>
          <a:xfrm>
            <a:off x="1173666" y="1979813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Isosceles Triangle 88">
            <a:extLst>
              <a:ext uri="{FF2B5EF4-FFF2-40B4-BE49-F238E27FC236}">
                <a16:creationId xmlns:a16="http://schemas.microsoft.com/office/drawing/2014/main" id="{D229560D-9DC9-9947-AB56-D1A169525F2F}"/>
              </a:ext>
            </a:extLst>
          </p:cNvPr>
          <p:cNvSpPr/>
          <p:nvPr/>
        </p:nvSpPr>
        <p:spPr>
          <a:xfrm rot="10800000">
            <a:off x="9663011" y="140225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1425E226-6348-4B4D-81D2-084F5FE420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1CA66753-292C-7948-B689-1942E6575522}"/>
              </a:ext>
            </a:extLst>
          </p:cNvPr>
          <p:cNvSpPr txBox="1"/>
          <p:nvPr/>
        </p:nvSpPr>
        <p:spPr>
          <a:xfrm>
            <a:off x="1116013" y="124170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New Registration</a:t>
            </a:r>
            <a:endParaRPr 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A245B3-9A11-EA43-810E-093EA821203E}"/>
              </a:ext>
            </a:extLst>
          </p:cNvPr>
          <p:cNvSpPr txBox="1"/>
          <p:nvPr/>
        </p:nvSpPr>
        <p:spPr>
          <a:xfrm>
            <a:off x="1409840" y="1676473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Operator Authentication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8C23BD2-C246-1B42-8982-8D8AD515E0B7}"/>
              </a:ext>
            </a:extLst>
          </p:cNvPr>
          <p:cNvSpPr txBox="1"/>
          <p:nvPr/>
        </p:nvSpPr>
        <p:spPr>
          <a:xfrm>
            <a:off x="1412015" y="2078653"/>
            <a:ext cx="18774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Supervisor Iris Authentication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A0C0FA82-3F23-EB4E-8C79-D7FF91A98A27}"/>
              </a:ext>
            </a:extLst>
          </p:cNvPr>
          <p:cNvSpPr/>
          <p:nvPr/>
        </p:nvSpPr>
        <p:spPr>
          <a:xfrm>
            <a:off x="5362826" y="3945310"/>
            <a:ext cx="649369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Scan</a:t>
            </a:r>
          </a:p>
        </p:txBody>
      </p:sp>
      <p:sp>
        <p:nvSpPr>
          <p:cNvPr id="63" name="Flowchart: Process 206">
            <a:extLst>
              <a:ext uri="{FF2B5EF4-FFF2-40B4-BE49-F238E27FC236}">
                <a16:creationId xmlns:a16="http://schemas.microsoft.com/office/drawing/2014/main" id="{F4D7D6C0-BEDF-E24F-BC44-7B8C73D2EBB8}"/>
              </a:ext>
            </a:extLst>
          </p:cNvPr>
          <p:cNvSpPr/>
          <p:nvPr/>
        </p:nvSpPr>
        <p:spPr>
          <a:xfrm>
            <a:off x="1475945" y="2831471"/>
            <a:ext cx="1565432" cy="1323506"/>
          </a:xfrm>
          <a:prstGeom prst="flowChartProcess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B71DEBD-07B8-444D-9591-D331F9AA7099}"/>
              </a:ext>
            </a:extLst>
          </p:cNvPr>
          <p:cNvGrpSpPr/>
          <p:nvPr/>
        </p:nvGrpSpPr>
        <p:grpSpPr>
          <a:xfrm>
            <a:off x="1625494" y="3126641"/>
            <a:ext cx="1233663" cy="560996"/>
            <a:chOff x="4913896" y="2373330"/>
            <a:chExt cx="3199838" cy="1428108"/>
          </a:xfrm>
        </p:grpSpPr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6214D9A2-D728-9645-894F-675CBE5EA91D}"/>
                </a:ext>
              </a:extLst>
            </p:cNvPr>
            <p:cNvSpPr/>
            <p:nvPr/>
          </p:nvSpPr>
          <p:spPr>
            <a:xfrm>
              <a:off x="4913896" y="2373330"/>
              <a:ext cx="3199838" cy="1428108"/>
            </a:xfrm>
            <a:custGeom>
              <a:avLst/>
              <a:gdLst>
                <a:gd name="connsiteX0" fmla="*/ 1599919 w 3199838"/>
                <a:gd name="connsiteY0" fmla="*/ 0 h 1428108"/>
                <a:gd name="connsiteX1" fmla="*/ 3133428 w 3199838"/>
                <a:gd name="connsiteY1" fmla="*/ 629640 h 1428108"/>
                <a:gd name="connsiteX2" fmla="*/ 3199838 w 3199838"/>
                <a:gd name="connsiteY2" fmla="*/ 714053 h 1428108"/>
                <a:gd name="connsiteX3" fmla="*/ 3133427 w 3199838"/>
                <a:gd name="connsiteY3" fmla="*/ 798469 h 1428108"/>
                <a:gd name="connsiteX4" fmla="*/ 1599918 w 3199838"/>
                <a:gd name="connsiteY4" fmla="*/ 1428108 h 1428108"/>
                <a:gd name="connsiteX5" fmla="*/ 66409 w 3199838"/>
                <a:gd name="connsiteY5" fmla="*/ 798469 h 1428108"/>
                <a:gd name="connsiteX6" fmla="*/ 0 w 3199838"/>
                <a:gd name="connsiteY6" fmla="*/ 714055 h 1428108"/>
                <a:gd name="connsiteX7" fmla="*/ 66410 w 3199838"/>
                <a:gd name="connsiteY7" fmla="*/ 629640 h 1428108"/>
                <a:gd name="connsiteX8" fmla="*/ 1599919 w 3199838"/>
                <a:gd name="connsiteY8" fmla="*/ 0 h 142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9838" h="1428108">
                  <a:moveTo>
                    <a:pt x="1599919" y="0"/>
                  </a:moveTo>
                  <a:cubicBezTo>
                    <a:pt x="2238274" y="0"/>
                    <a:pt x="2801087" y="249760"/>
                    <a:pt x="3133428" y="629640"/>
                  </a:cubicBezTo>
                  <a:lnTo>
                    <a:pt x="3199838" y="714053"/>
                  </a:lnTo>
                  <a:lnTo>
                    <a:pt x="3133427" y="798469"/>
                  </a:lnTo>
                  <a:cubicBezTo>
                    <a:pt x="2801086" y="1178348"/>
                    <a:pt x="2238273" y="1428108"/>
                    <a:pt x="1599918" y="1428108"/>
                  </a:cubicBezTo>
                  <a:cubicBezTo>
                    <a:pt x="961564" y="1428108"/>
                    <a:pt x="398751" y="1178348"/>
                    <a:pt x="66409" y="798469"/>
                  </a:cubicBezTo>
                  <a:lnTo>
                    <a:pt x="0" y="714055"/>
                  </a:lnTo>
                  <a:lnTo>
                    <a:pt x="66410" y="629640"/>
                  </a:lnTo>
                  <a:cubicBezTo>
                    <a:pt x="398752" y="249760"/>
                    <a:pt x="961565" y="0"/>
                    <a:pt x="1599919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8D50FB92-9192-B343-9C6F-5FFF341635D5}"/>
                </a:ext>
              </a:extLst>
            </p:cNvPr>
            <p:cNvSpPr/>
            <p:nvPr/>
          </p:nvSpPr>
          <p:spPr>
            <a:xfrm>
              <a:off x="6056615" y="2630184"/>
              <a:ext cx="914400" cy="9144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E9D9965-893B-CB40-9C8B-93FE11F2078E}"/>
              </a:ext>
            </a:extLst>
          </p:cNvPr>
          <p:cNvGrpSpPr/>
          <p:nvPr/>
        </p:nvGrpSpPr>
        <p:grpSpPr>
          <a:xfrm>
            <a:off x="3724108" y="3134956"/>
            <a:ext cx="1233663" cy="560996"/>
            <a:chOff x="4913896" y="2373330"/>
            <a:chExt cx="3199838" cy="1428108"/>
          </a:xfrm>
        </p:grpSpPr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3E0D188A-BED5-2542-BF5B-7D33A7F28683}"/>
                </a:ext>
              </a:extLst>
            </p:cNvPr>
            <p:cNvSpPr/>
            <p:nvPr/>
          </p:nvSpPr>
          <p:spPr>
            <a:xfrm>
              <a:off x="4913896" y="2373330"/>
              <a:ext cx="3199838" cy="1428108"/>
            </a:xfrm>
            <a:custGeom>
              <a:avLst/>
              <a:gdLst>
                <a:gd name="connsiteX0" fmla="*/ 1599919 w 3199838"/>
                <a:gd name="connsiteY0" fmla="*/ 0 h 1428108"/>
                <a:gd name="connsiteX1" fmla="*/ 3133428 w 3199838"/>
                <a:gd name="connsiteY1" fmla="*/ 629640 h 1428108"/>
                <a:gd name="connsiteX2" fmla="*/ 3199838 w 3199838"/>
                <a:gd name="connsiteY2" fmla="*/ 714053 h 1428108"/>
                <a:gd name="connsiteX3" fmla="*/ 3133427 w 3199838"/>
                <a:gd name="connsiteY3" fmla="*/ 798469 h 1428108"/>
                <a:gd name="connsiteX4" fmla="*/ 1599918 w 3199838"/>
                <a:gd name="connsiteY4" fmla="*/ 1428108 h 1428108"/>
                <a:gd name="connsiteX5" fmla="*/ 66409 w 3199838"/>
                <a:gd name="connsiteY5" fmla="*/ 798469 h 1428108"/>
                <a:gd name="connsiteX6" fmla="*/ 0 w 3199838"/>
                <a:gd name="connsiteY6" fmla="*/ 714055 h 1428108"/>
                <a:gd name="connsiteX7" fmla="*/ 66410 w 3199838"/>
                <a:gd name="connsiteY7" fmla="*/ 629640 h 1428108"/>
                <a:gd name="connsiteX8" fmla="*/ 1599919 w 3199838"/>
                <a:gd name="connsiteY8" fmla="*/ 0 h 142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9838" h="1428108">
                  <a:moveTo>
                    <a:pt x="1599919" y="0"/>
                  </a:moveTo>
                  <a:cubicBezTo>
                    <a:pt x="2238274" y="0"/>
                    <a:pt x="2801087" y="249760"/>
                    <a:pt x="3133428" y="629640"/>
                  </a:cubicBezTo>
                  <a:lnTo>
                    <a:pt x="3199838" y="714053"/>
                  </a:lnTo>
                  <a:lnTo>
                    <a:pt x="3133427" y="798469"/>
                  </a:lnTo>
                  <a:cubicBezTo>
                    <a:pt x="2801086" y="1178348"/>
                    <a:pt x="2238273" y="1428108"/>
                    <a:pt x="1599918" y="1428108"/>
                  </a:cubicBezTo>
                  <a:cubicBezTo>
                    <a:pt x="961564" y="1428108"/>
                    <a:pt x="398751" y="1178348"/>
                    <a:pt x="66409" y="798469"/>
                  </a:cubicBezTo>
                  <a:lnTo>
                    <a:pt x="0" y="714055"/>
                  </a:lnTo>
                  <a:lnTo>
                    <a:pt x="66410" y="629640"/>
                  </a:lnTo>
                  <a:cubicBezTo>
                    <a:pt x="398752" y="249760"/>
                    <a:pt x="961565" y="0"/>
                    <a:pt x="1599919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BE39FCBF-7654-6249-8727-F96CF3652036}"/>
                </a:ext>
              </a:extLst>
            </p:cNvPr>
            <p:cNvSpPr/>
            <p:nvPr/>
          </p:nvSpPr>
          <p:spPr>
            <a:xfrm>
              <a:off x="6056615" y="2630184"/>
              <a:ext cx="914400" cy="9144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Flowchart: Process 188">
            <a:extLst>
              <a:ext uri="{FF2B5EF4-FFF2-40B4-BE49-F238E27FC236}">
                <a16:creationId xmlns:a16="http://schemas.microsoft.com/office/drawing/2014/main" id="{7D2F4AD8-92EF-5B41-A4A4-E97B6DFE04A6}"/>
              </a:ext>
            </a:extLst>
          </p:cNvPr>
          <p:cNvSpPr/>
          <p:nvPr/>
        </p:nvSpPr>
        <p:spPr>
          <a:xfrm>
            <a:off x="3588006" y="2839786"/>
            <a:ext cx="1538049" cy="1323506"/>
          </a:xfrm>
          <a:prstGeom prst="flowChartProcess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CEE29B4-AF5E-7740-82A2-31857858047C}"/>
              </a:ext>
            </a:extLst>
          </p:cNvPr>
          <p:cNvSpPr txBox="1"/>
          <p:nvPr/>
        </p:nvSpPr>
        <p:spPr>
          <a:xfrm>
            <a:off x="1492407" y="3880278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Left Eye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C4C021A-5810-2541-8D7D-CFA1A44FC1FE}"/>
              </a:ext>
            </a:extLst>
          </p:cNvPr>
          <p:cNvSpPr txBox="1"/>
          <p:nvPr/>
        </p:nvSpPr>
        <p:spPr>
          <a:xfrm>
            <a:off x="3591021" y="3888593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Right Eye</a:t>
            </a:r>
          </a:p>
        </p:txBody>
      </p:sp>
      <p:sp>
        <p:nvSpPr>
          <p:cNvPr id="52" name="Flowchart: Process 206">
            <a:extLst>
              <a:ext uri="{FF2B5EF4-FFF2-40B4-BE49-F238E27FC236}">
                <a16:creationId xmlns:a16="http://schemas.microsoft.com/office/drawing/2014/main" id="{E5EB75EC-BDC3-1848-923D-C2AFDE0C08C6}"/>
              </a:ext>
            </a:extLst>
          </p:cNvPr>
          <p:cNvSpPr/>
          <p:nvPr/>
        </p:nvSpPr>
        <p:spPr>
          <a:xfrm>
            <a:off x="1475945" y="2822994"/>
            <a:ext cx="1552369" cy="1323505"/>
          </a:xfrm>
          <a:prstGeom prst="flowChartProcess">
            <a:avLst/>
          </a:prstGeom>
          <a:solidFill>
            <a:schemeClr val="bg1">
              <a:lumMod val="65000"/>
              <a:alpha val="64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095440">
            <a:off x="1847950" y="3049828"/>
            <a:ext cx="789746" cy="789746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14927135-2A8A-604D-A66A-7EF440D1C775}"/>
              </a:ext>
            </a:extLst>
          </p:cNvPr>
          <p:cNvSpPr txBox="1"/>
          <p:nvPr/>
        </p:nvSpPr>
        <p:spPr>
          <a:xfrm>
            <a:off x="1413503" y="2410055"/>
            <a:ext cx="11657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Select Supervisor</a:t>
            </a:r>
          </a:p>
        </p:txBody>
      </p:sp>
      <p:sp>
        <p:nvSpPr>
          <p:cNvPr id="56" name="Isosceles Triangle 88">
            <a:extLst>
              <a:ext uri="{FF2B5EF4-FFF2-40B4-BE49-F238E27FC236}">
                <a16:creationId xmlns:a16="http://schemas.microsoft.com/office/drawing/2014/main" id="{4C135487-F413-2049-AA97-9CBAE4FBE7F7}"/>
              </a:ext>
            </a:extLst>
          </p:cNvPr>
          <p:cNvSpPr/>
          <p:nvPr/>
        </p:nvSpPr>
        <p:spPr>
          <a:xfrm rot="10800000">
            <a:off x="4522995" y="2516030"/>
            <a:ext cx="56176" cy="37785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D0FA558-96F2-1141-BDBE-5D06891DE7AB}"/>
              </a:ext>
            </a:extLst>
          </p:cNvPr>
          <p:cNvCxnSpPr>
            <a:cxnSpLocks/>
          </p:cNvCxnSpPr>
          <p:nvPr/>
        </p:nvCxnSpPr>
        <p:spPr>
          <a:xfrm>
            <a:off x="1512141" y="2648194"/>
            <a:ext cx="308590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AE10F05-B9B4-9E4E-AA98-6325D0AD54D6}"/>
              </a:ext>
            </a:extLst>
          </p:cNvPr>
          <p:cNvSpPr txBox="1"/>
          <p:nvPr/>
        </p:nvSpPr>
        <p:spPr>
          <a:xfrm>
            <a:off x="9864845" y="6585528"/>
            <a:ext cx="436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399980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DF92C803-D8CB-F542-A215-EE478BA4AF63}"/>
              </a:ext>
            </a:extLst>
          </p:cNvPr>
          <p:cNvSpPr/>
          <p:nvPr/>
        </p:nvSpPr>
        <p:spPr>
          <a:xfrm>
            <a:off x="1068522" y="1246604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5BC23215-A5A9-914E-8656-56D7CAF17C63}"/>
              </a:ext>
            </a:extLst>
          </p:cNvPr>
          <p:cNvSpPr/>
          <p:nvPr/>
        </p:nvSpPr>
        <p:spPr>
          <a:xfrm>
            <a:off x="1068522" y="1657262"/>
            <a:ext cx="8790707" cy="438186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848734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Isosceles Triangle 88">
            <a:extLst>
              <a:ext uri="{FF2B5EF4-FFF2-40B4-BE49-F238E27FC236}">
                <a16:creationId xmlns:a16="http://schemas.microsoft.com/office/drawing/2014/main" id="{7C419DE1-ADD8-BD45-9B98-88F0B9DF14B2}"/>
              </a:ext>
            </a:extLst>
          </p:cNvPr>
          <p:cNvSpPr/>
          <p:nvPr/>
        </p:nvSpPr>
        <p:spPr>
          <a:xfrm rot="10800000">
            <a:off x="9661441" y="99532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386149-1573-A249-BDD3-A54340DBBD01}"/>
              </a:ext>
            </a:extLst>
          </p:cNvPr>
          <p:cNvSpPr txBox="1"/>
          <p:nvPr/>
        </p:nvSpPr>
        <p:spPr>
          <a:xfrm>
            <a:off x="1409840" y="88732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Demographic Details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23F7B4E-543F-D443-A00E-F35AD7C2861E}"/>
              </a:ext>
            </a:extLst>
          </p:cNvPr>
          <p:cNvSpPr txBox="1"/>
          <p:nvPr/>
        </p:nvSpPr>
        <p:spPr>
          <a:xfrm>
            <a:off x="9164658" y="5708810"/>
            <a:ext cx="639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Submit</a:t>
            </a:r>
          </a:p>
        </p:txBody>
      </p:sp>
      <p:sp>
        <p:nvSpPr>
          <p:cNvPr id="135" name="Isosceles Triangle 88">
            <a:extLst>
              <a:ext uri="{FF2B5EF4-FFF2-40B4-BE49-F238E27FC236}">
                <a16:creationId xmlns:a16="http://schemas.microsoft.com/office/drawing/2014/main" id="{6B6FB134-453F-F546-8A26-82C0EE9E38B5}"/>
              </a:ext>
            </a:extLst>
          </p:cNvPr>
          <p:cNvSpPr/>
          <p:nvPr/>
        </p:nvSpPr>
        <p:spPr>
          <a:xfrm>
            <a:off x="9661441" y="180454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07391B9-2CB9-194C-AA88-C7873B097673}"/>
              </a:ext>
            </a:extLst>
          </p:cNvPr>
          <p:cNvSpPr txBox="1"/>
          <p:nvPr/>
        </p:nvSpPr>
        <p:spPr>
          <a:xfrm>
            <a:off x="1409840" y="1292797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Applicant Biometrics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63BCCA8-0A0A-414F-8160-FA6C6A9D7088}"/>
              </a:ext>
            </a:extLst>
          </p:cNvPr>
          <p:cNvGrpSpPr/>
          <p:nvPr/>
        </p:nvGrpSpPr>
        <p:grpSpPr>
          <a:xfrm>
            <a:off x="3405581" y="139575"/>
            <a:ext cx="4244081" cy="662198"/>
            <a:chOff x="3241954" y="139575"/>
            <a:chExt cx="4244081" cy="662198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D9CCB31B-C3D7-E64B-8BF4-B121D47117AB}"/>
                </a:ext>
              </a:extLst>
            </p:cNvPr>
            <p:cNvSpPr/>
            <p:nvPr/>
          </p:nvSpPr>
          <p:spPr>
            <a:xfrm>
              <a:off x="5039111" y="148510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01D2B74-053E-6346-B815-31BBAC64FBD7}"/>
                </a:ext>
              </a:extLst>
            </p:cNvPr>
            <p:cNvCxnSpPr>
              <a:cxnSpLocks/>
            </p:cNvCxnSpPr>
            <p:nvPr/>
          </p:nvCxnSpPr>
          <p:spPr>
            <a:xfrm>
              <a:off x="3987911" y="346203"/>
              <a:ext cx="1051196" cy="1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869A676E-37EF-1248-8581-CF04FA5825A8}"/>
                </a:ext>
              </a:extLst>
            </p:cNvPr>
            <p:cNvCxnSpPr>
              <a:cxnSpLocks/>
            </p:cNvCxnSpPr>
            <p:nvPr/>
          </p:nvCxnSpPr>
          <p:spPr>
            <a:xfrm>
              <a:off x="5423992" y="348030"/>
              <a:ext cx="1190123" cy="3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62B3DBF-9D2A-3745-9971-2663676D4F5C}"/>
                </a:ext>
              </a:extLst>
            </p:cNvPr>
            <p:cNvSpPr/>
            <p:nvPr/>
          </p:nvSpPr>
          <p:spPr>
            <a:xfrm>
              <a:off x="3603034" y="146679"/>
              <a:ext cx="384881" cy="37133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121" name="Vertical Scroll 120">
              <a:extLst>
                <a:ext uri="{FF2B5EF4-FFF2-40B4-BE49-F238E27FC236}">
                  <a16:creationId xmlns:a16="http://schemas.microsoft.com/office/drawing/2014/main" id="{1C88F922-F1ED-CF48-A8D7-BEDECC970C72}"/>
                </a:ext>
              </a:extLst>
            </p:cNvPr>
            <p:cNvSpPr/>
            <p:nvPr/>
          </p:nvSpPr>
          <p:spPr>
            <a:xfrm>
              <a:off x="3713355" y="254431"/>
              <a:ext cx="142988" cy="167878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2222390F-7656-7D44-BB6E-8E35B076F7DD}"/>
                </a:ext>
              </a:extLst>
            </p:cNvPr>
            <p:cNvGrpSpPr/>
            <p:nvPr/>
          </p:nvGrpSpPr>
          <p:grpSpPr>
            <a:xfrm>
              <a:off x="3603026" y="143515"/>
              <a:ext cx="384881" cy="371330"/>
              <a:chOff x="4367391" y="2584867"/>
              <a:chExt cx="384881" cy="371330"/>
            </a:xfrm>
          </p:grpSpPr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4BEFBF20-19DB-D647-83F9-359381D7EE6F}"/>
                  </a:ext>
                </a:extLst>
              </p:cNvPr>
              <p:cNvSpPr/>
              <p:nvPr/>
            </p:nvSpPr>
            <p:spPr>
              <a:xfrm>
                <a:off x="4367391" y="2584867"/>
                <a:ext cx="384881" cy="37133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45" name="Vertical Scroll 144">
                <a:extLst>
                  <a:ext uri="{FF2B5EF4-FFF2-40B4-BE49-F238E27FC236}">
                    <a16:creationId xmlns:a16="http://schemas.microsoft.com/office/drawing/2014/main" id="{84511DDA-82D4-1445-9DBB-A10FEE465886}"/>
                  </a:ext>
                </a:extLst>
              </p:cNvPr>
              <p:cNvSpPr/>
              <p:nvPr/>
            </p:nvSpPr>
            <p:spPr>
              <a:xfrm>
                <a:off x="4477712" y="2692619"/>
                <a:ext cx="142988" cy="167878"/>
              </a:xfrm>
              <a:prstGeom prst="verticalScroll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B522B57-3D93-FD4C-80C6-C6E3706B15B0}"/>
                </a:ext>
              </a:extLst>
            </p:cNvPr>
            <p:cNvSpPr txBox="1"/>
            <p:nvPr/>
          </p:nvSpPr>
          <p:spPr>
            <a:xfrm>
              <a:off x="3241954" y="565827"/>
              <a:ext cx="12021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Demographic Details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1D7D7F1-9504-2340-8304-40B752629274}"/>
                </a:ext>
              </a:extLst>
            </p:cNvPr>
            <p:cNvSpPr txBox="1"/>
            <p:nvPr/>
          </p:nvSpPr>
          <p:spPr>
            <a:xfrm>
              <a:off x="4615956" y="567422"/>
              <a:ext cx="1217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Applicant Biometrics</a:t>
              </a: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ED60802D-272E-8543-8222-F86C1A6E30B0}"/>
                </a:ext>
              </a:extLst>
            </p:cNvPr>
            <p:cNvGrpSpPr/>
            <p:nvPr/>
          </p:nvGrpSpPr>
          <p:grpSpPr>
            <a:xfrm>
              <a:off x="6153609" y="139575"/>
              <a:ext cx="1332426" cy="662198"/>
              <a:chOff x="6941461" y="139575"/>
              <a:chExt cx="1332426" cy="662198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2903E69-C9A5-9F43-BE72-A1A414B69935}"/>
                  </a:ext>
                </a:extLst>
              </p:cNvPr>
              <p:cNvSpPr/>
              <p:nvPr/>
            </p:nvSpPr>
            <p:spPr>
              <a:xfrm>
                <a:off x="7413844" y="139575"/>
                <a:ext cx="384881" cy="3713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42" name="Action Button: Home 141">
                <a:hlinkClick r:id="" action="ppaction://hlinkshowjump?jump=firstslide" highlightClick="1"/>
                <a:extLst>
                  <a:ext uri="{FF2B5EF4-FFF2-40B4-BE49-F238E27FC236}">
                    <a16:creationId xmlns:a16="http://schemas.microsoft.com/office/drawing/2014/main" id="{7E270578-4235-5B4C-A811-10DE6219603C}"/>
                  </a:ext>
                </a:extLst>
              </p:cNvPr>
              <p:cNvSpPr/>
              <p:nvPr/>
            </p:nvSpPr>
            <p:spPr>
              <a:xfrm>
                <a:off x="7457818" y="220024"/>
                <a:ext cx="302526" cy="229650"/>
              </a:xfrm>
              <a:prstGeom prst="actionButtonHo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9591436-060C-A949-A095-49013BA20865}"/>
                  </a:ext>
                </a:extLst>
              </p:cNvPr>
              <p:cNvSpPr txBox="1"/>
              <p:nvPr/>
            </p:nvSpPr>
            <p:spPr>
              <a:xfrm>
                <a:off x="6941461" y="570941"/>
                <a:ext cx="1332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/>
                  <a:t>Operator Authentication</a:t>
                </a:r>
                <a:endParaRPr lang="en-US" sz="900" dirty="0"/>
              </a:p>
            </p:txBody>
          </p:sp>
        </p:grpSp>
        <p:sp>
          <p:nvSpPr>
            <p:cNvPr id="139" name="Plus 138">
              <a:extLst>
                <a:ext uri="{FF2B5EF4-FFF2-40B4-BE49-F238E27FC236}">
                  <a16:creationId xmlns:a16="http://schemas.microsoft.com/office/drawing/2014/main" id="{63DE8821-9AAB-D247-BE71-EFB18069A951}"/>
                </a:ext>
              </a:extLst>
            </p:cNvPr>
            <p:cNvSpPr/>
            <p:nvPr/>
          </p:nvSpPr>
          <p:spPr>
            <a:xfrm>
              <a:off x="5125501" y="264131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chemeClr val="bg1"/>
                </a:solidFill>
              </a:endParaRPr>
            </a:p>
          </p:txBody>
        </p:sp>
        <p:sp>
          <p:nvSpPr>
            <p:cNvPr id="140" name="Plus 139">
              <a:extLst>
                <a:ext uri="{FF2B5EF4-FFF2-40B4-BE49-F238E27FC236}">
                  <a16:creationId xmlns:a16="http://schemas.microsoft.com/office/drawing/2014/main" id="{C9E4A951-1F0C-544C-8CB0-0366F9205B9C}"/>
                </a:ext>
              </a:extLst>
            </p:cNvPr>
            <p:cNvSpPr/>
            <p:nvPr/>
          </p:nvSpPr>
          <p:spPr>
            <a:xfrm>
              <a:off x="5119678" y="244405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79DE7FD-F1D0-DD45-B038-3F2BD8FF01C3}"/>
              </a:ext>
            </a:extLst>
          </p:cNvPr>
          <p:cNvGrpSpPr/>
          <p:nvPr/>
        </p:nvGrpSpPr>
        <p:grpSpPr>
          <a:xfrm>
            <a:off x="6788103" y="137431"/>
            <a:ext cx="384881" cy="371330"/>
            <a:chOff x="7399902" y="2733081"/>
            <a:chExt cx="384881" cy="37133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1CCB4BE-088E-DC4F-B673-34D6E3AAE1A9}"/>
                </a:ext>
              </a:extLst>
            </p:cNvPr>
            <p:cNvSpPr/>
            <p:nvPr/>
          </p:nvSpPr>
          <p:spPr>
            <a:xfrm>
              <a:off x="7399902" y="2733081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73" name="Action Button: Home 72">
              <a:hlinkClick r:id="" action="ppaction://hlinkshowjump?jump=firstslide" highlightClick="1"/>
              <a:extLst>
                <a:ext uri="{FF2B5EF4-FFF2-40B4-BE49-F238E27FC236}">
                  <a16:creationId xmlns:a16="http://schemas.microsoft.com/office/drawing/2014/main" id="{137046B4-0B75-6441-8A3F-C34AFC913C3A}"/>
                </a:ext>
              </a:extLst>
            </p:cNvPr>
            <p:cNvSpPr/>
            <p:nvPr/>
          </p:nvSpPr>
          <p:spPr>
            <a:xfrm>
              <a:off x="7443876" y="2813530"/>
              <a:ext cx="302526" cy="229650"/>
            </a:xfrm>
            <a:prstGeom prst="actionButtonHom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F466A59-8E32-6C4A-9D2B-1CC60AB95FA4}"/>
                </a:ext>
              </a:extLst>
            </p:cNvPr>
            <p:cNvSpPr/>
            <p:nvPr/>
          </p:nvSpPr>
          <p:spPr>
            <a:xfrm>
              <a:off x="7443876" y="2813530"/>
              <a:ext cx="57988" cy="22965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36A3F41-9D0E-AC42-8D34-07581F035856}"/>
                </a:ext>
              </a:extLst>
            </p:cNvPr>
            <p:cNvSpPr/>
            <p:nvPr/>
          </p:nvSpPr>
          <p:spPr>
            <a:xfrm>
              <a:off x="7683658" y="2813618"/>
              <a:ext cx="62744" cy="22965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CD05BBF-56B5-6946-A5E3-AC6750EBAE34}"/>
                </a:ext>
              </a:extLst>
            </p:cNvPr>
            <p:cNvSpPr/>
            <p:nvPr/>
          </p:nvSpPr>
          <p:spPr>
            <a:xfrm>
              <a:off x="7501864" y="3011614"/>
              <a:ext cx="208739" cy="49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DDDDFC3-0DE5-BE45-B5C8-2916334B340F}"/>
                </a:ext>
              </a:extLst>
            </p:cNvPr>
            <p:cNvSpPr/>
            <p:nvPr/>
          </p:nvSpPr>
          <p:spPr>
            <a:xfrm>
              <a:off x="7501864" y="2793795"/>
              <a:ext cx="208739" cy="49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DCFB38-4FEE-9B41-88CC-16588B19A82D}"/>
              </a:ext>
            </a:extLst>
          </p:cNvPr>
          <p:cNvCxnSpPr>
            <a:cxnSpLocks/>
          </p:cNvCxnSpPr>
          <p:nvPr/>
        </p:nvCxnSpPr>
        <p:spPr>
          <a:xfrm>
            <a:off x="1173666" y="1979813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Isosceles Triangle 88">
            <a:extLst>
              <a:ext uri="{FF2B5EF4-FFF2-40B4-BE49-F238E27FC236}">
                <a16:creationId xmlns:a16="http://schemas.microsoft.com/office/drawing/2014/main" id="{D229560D-9DC9-9947-AB56-D1A169525F2F}"/>
              </a:ext>
            </a:extLst>
          </p:cNvPr>
          <p:cNvSpPr/>
          <p:nvPr/>
        </p:nvSpPr>
        <p:spPr>
          <a:xfrm rot="10800000">
            <a:off x="9663011" y="140225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1425E226-6348-4B4D-81D2-084F5FE420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1CA66753-292C-7948-B689-1942E6575522}"/>
              </a:ext>
            </a:extLst>
          </p:cNvPr>
          <p:cNvSpPr txBox="1"/>
          <p:nvPr/>
        </p:nvSpPr>
        <p:spPr>
          <a:xfrm>
            <a:off x="1116013" y="124170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New Registration</a:t>
            </a:r>
            <a:endParaRPr 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A245B3-9A11-EA43-810E-093EA821203E}"/>
              </a:ext>
            </a:extLst>
          </p:cNvPr>
          <p:cNvSpPr txBox="1"/>
          <p:nvPr/>
        </p:nvSpPr>
        <p:spPr>
          <a:xfrm>
            <a:off x="1409840" y="1676473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Operator Authentication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8C23BD2-C246-1B42-8982-8D8AD515E0B7}"/>
              </a:ext>
            </a:extLst>
          </p:cNvPr>
          <p:cNvSpPr txBox="1"/>
          <p:nvPr/>
        </p:nvSpPr>
        <p:spPr>
          <a:xfrm>
            <a:off x="1412015" y="2078653"/>
            <a:ext cx="1967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Supervisor Face Authentication</a:t>
            </a:r>
          </a:p>
        </p:txBody>
      </p:sp>
      <p:sp>
        <p:nvSpPr>
          <p:cNvPr id="55" name="Flowchart: Process 206">
            <a:extLst>
              <a:ext uri="{FF2B5EF4-FFF2-40B4-BE49-F238E27FC236}">
                <a16:creationId xmlns:a16="http://schemas.microsoft.com/office/drawing/2014/main" id="{37839E43-CC37-C84E-BD30-A282B24E35B1}"/>
              </a:ext>
            </a:extLst>
          </p:cNvPr>
          <p:cNvSpPr/>
          <p:nvPr/>
        </p:nvSpPr>
        <p:spPr>
          <a:xfrm>
            <a:off x="1507635" y="2835871"/>
            <a:ext cx="1638522" cy="1603727"/>
          </a:xfrm>
          <a:prstGeom prst="flowChartProcess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82" y="2940847"/>
            <a:ext cx="1073629" cy="1412379"/>
          </a:xfrm>
          <a:prstGeom prst="rect">
            <a:avLst/>
          </a:prstGeom>
        </p:spPr>
      </p:pic>
      <p:sp>
        <p:nvSpPr>
          <p:cNvPr id="46" name="Flowchart: Process 206">
            <a:extLst>
              <a:ext uri="{FF2B5EF4-FFF2-40B4-BE49-F238E27FC236}">
                <a16:creationId xmlns:a16="http://schemas.microsoft.com/office/drawing/2014/main" id="{E5EB75EC-BDC3-1848-923D-C2AFDE0C08C6}"/>
              </a:ext>
            </a:extLst>
          </p:cNvPr>
          <p:cNvSpPr/>
          <p:nvPr/>
        </p:nvSpPr>
        <p:spPr>
          <a:xfrm>
            <a:off x="1520549" y="2857370"/>
            <a:ext cx="1625608" cy="1597727"/>
          </a:xfrm>
          <a:prstGeom prst="flowChartProcess">
            <a:avLst/>
          </a:prstGeom>
          <a:solidFill>
            <a:schemeClr val="bg1">
              <a:lumMod val="65000"/>
              <a:alpha val="64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095440">
            <a:off x="1937158" y="3195714"/>
            <a:ext cx="789746" cy="789746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1794E51D-865B-E647-A120-7A4E267CFAAA}"/>
              </a:ext>
            </a:extLst>
          </p:cNvPr>
          <p:cNvSpPr txBox="1"/>
          <p:nvPr/>
        </p:nvSpPr>
        <p:spPr>
          <a:xfrm>
            <a:off x="1413503" y="2410055"/>
            <a:ext cx="11657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Select Supervisor</a:t>
            </a:r>
          </a:p>
        </p:txBody>
      </p:sp>
      <p:sp>
        <p:nvSpPr>
          <p:cNvPr id="56" name="Isosceles Triangle 88">
            <a:extLst>
              <a:ext uri="{FF2B5EF4-FFF2-40B4-BE49-F238E27FC236}">
                <a16:creationId xmlns:a16="http://schemas.microsoft.com/office/drawing/2014/main" id="{048536DF-6CE9-EB4F-B0A7-6B384319E18C}"/>
              </a:ext>
            </a:extLst>
          </p:cNvPr>
          <p:cNvSpPr/>
          <p:nvPr/>
        </p:nvSpPr>
        <p:spPr>
          <a:xfrm rot="10800000">
            <a:off x="4522995" y="2516030"/>
            <a:ext cx="56176" cy="37785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4C9AD6F-38F9-FD42-9104-1277F6621870}"/>
              </a:ext>
            </a:extLst>
          </p:cNvPr>
          <p:cNvCxnSpPr>
            <a:cxnSpLocks/>
          </p:cNvCxnSpPr>
          <p:nvPr/>
        </p:nvCxnSpPr>
        <p:spPr>
          <a:xfrm>
            <a:off x="1512141" y="2648194"/>
            <a:ext cx="308590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2BFB89FB-C9BD-F145-A31D-5AE1AC5E3F14}"/>
              </a:ext>
            </a:extLst>
          </p:cNvPr>
          <p:cNvSpPr txBox="1"/>
          <p:nvPr/>
        </p:nvSpPr>
        <p:spPr>
          <a:xfrm>
            <a:off x="9864845" y="6585528"/>
            <a:ext cx="436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23</a:t>
            </a:r>
          </a:p>
        </p:txBody>
      </p:sp>
      <p:sp>
        <p:nvSpPr>
          <p:cNvPr id="60" name="Flowchart: Process 206">
            <a:extLst>
              <a:ext uri="{FF2B5EF4-FFF2-40B4-BE49-F238E27FC236}">
                <a16:creationId xmlns:a16="http://schemas.microsoft.com/office/drawing/2014/main" id="{35EB6679-4683-6343-A0EE-91969E21EC5F}"/>
              </a:ext>
            </a:extLst>
          </p:cNvPr>
          <p:cNvSpPr/>
          <p:nvPr/>
        </p:nvSpPr>
        <p:spPr>
          <a:xfrm>
            <a:off x="3443416" y="2825658"/>
            <a:ext cx="2270306" cy="1603727"/>
          </a:xfrm>
          <a:prstGeom prst="flowChartProcess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7300635-ECDB-DF48-AAAC-0A6E562352F3}"/>
              </a:ext>
            </a:extLst>
          </p:cNvPr>
          <p:cNvSpPr txBox="1"/>
          <p:nvPr/>
        </p:nvSpPr>
        <p:spPr>
          <a:xfrm>
            <a:off x="3482939" y="4511645"/>
            <a:ext cx="2145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Exception Image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42AE4D4D-1297-5E44-ACCD-39BFBE27643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r="2850" b="16092"/>
          <a:stretch/>
        </p:blipFill>
        <p:spPr>
          <a:xfrm>
            <a:off x="3463778" y="2878295"/>
            <a:ext cx="2235786" cy="1531308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F3845C96-00F5-2345-8970-ECE13E61F6B0}"/>
              </a:ext>
            </a:extLst>
          </p:cNvPr>
          <p:cNvSpPr/>
          <p:nvPr/>
        </p:nvSpPr>
        <p:spPr>
          <a:xfrm>
            <a:off x="3941993" y="3860960"/>
            <a:ext cx="585851" cy="2834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DD8BF97-F915-4546-82C8-9C3776CEF87F}"/>
              </a:ext>
            </a:extLst>
          </p:cNvPr>
          <p:cNvSpPr/>
          <p:nvPr/>
        </p:nvSpPr>
        <p:spPr>
          <a:xfrm>
            <a:off x="3941994" y="3839502"/>
            <a:ext cx="1100382" cy="2834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D4F810E-F088-7D45-84DB-72CB1D28C69C}"/>
              </a:ext>
            </a:extLst>
          </p:cNvPr>
          <p:cNvSpPr/>
          <p:nvPr/>
        </p:nvSpPr>
        <p:spPr>
          <a:xfrm>
            <a:off x="5037804" y="3885863"/>
            <a:ext cx="272562" cy="2098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1D50CF6-FBBD-7B43-8D1B-DA0B9BFFF5E2}"/>
              </a:ext>
            </a:extLst>
          </p:cNvPr>
          <p:cNvSpPr/>
          <p:nvPr/>
        </p:nvSpPr>
        <p:spPr>
          <a:xfrm>
            <a:off x="4391563" y="3638756"/>
            <a:ext cx="272562" cy="2098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F973698-A8FC-3F40-BE64-1E27F3BB3FE9}"/>
              </a:ext>
            </a:extLst>
          </p:cNvPr>
          <p:cNvSpPr/>
          <p:nvPr/>
        </p:nvSpPr>
        <p:spPr>
          <a:xfrm>
            <a:off x="4447663" y="3469380"/>
            <a:ext cx="272562" cy="2098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AAD7025-74B5-C041-B539-FA2651C2AE52}"/>
              </a:ext>
            </a:extLst>
          </p:cNvPr>
          <p:cNvSpPr/>
          <p:nvPr/>
        </p:nvSpPr>
        <p:spPr>
          <a:xfrm>
            <a:off x="4460067" y="3263197"/>
            <a:ext cx="272562" cy="2098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9B0EE1E-72C9-6043-949E-4D9F67D86FE4}"/>
              </a:ext>
            </a:extLst>
          </p:cNvPr>
          <p:cNvSpPr/>
          <p:nvPr/>
        </p:nvSpPr>
        <p:spPr>
          <a:xfrm>
            <a:off x="4266990" y="4159612"/>
            <a:ext cx="272562" cy="2098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ACCD326-00D5-184A-B270-8674C445A125}"/>
              </a:ext>
            </a:extLst>
          </p:cNvPr>
          <p:cNvSpPr/>
          <p:nvPr/>
        </p:nvSpPr>
        <p:spPr>
          <a:xfrm>
            <a:off x="4776893" y="3947494"/>
            <a:ext cx="272562" cy="2098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3214419-847D-954D-98AE-7AA3BAE5CEB1}"/>
              </a:ext>
            </a:extLst>
          </p:cNvPr>
          <p:cNvSpPr/>
          <p:nvPr/>
        </p:nvSpPr>
        <p:spPr>
          <a:xfrm>
            <a:off x="4266990" y="3701527"/>
            <a:ext cx="272562" cy="2098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6ADD772-D11F-A34E-9893-DB0DAB005352}"/>
              </a:ext>
            </a:extLst>
          </p:cNvPr>
          <p:cNvSpPr/>
          <p:nvPr/>
        </p:nvSpPr>
        <p:spPr>
          <a:xfrm>
            <a:off x="4469577" y="3609946"/>
            <a:ext cx="272562" cy="2098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6E478A6-2651-7346-B64B-7CF2629D6350}"/>
              </a:ext>
            </a:extLst>
          </p:cNvPr>
          <p:cNvSpPr txBox="1"/>
          <p:nvPr/>
        </p:nvSpPr>
        <p:spPr>
          <a:xfrm>
            <a:off x="1175168" y="4511645"/>
            <a:ext cx="2145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Image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A9FC6A26-97C2-224D-967E-8A7EC55960B0}"/>
              </a:ext>
            </a:extLst>
          </p:cNvPr>
          <p:cNvSpPr/>
          <p:nvPr/>
        </p:nvSpPr>
        <p:spPr>
          <a:xfrm>
            <a:off x="1487272" y="4870649"/>
            <a:ext cx="705449" cy="22037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Capture</a:t>
            </a:r>
          </a:p>
        </p:txBody>
      </p:sp>
    </p:spTree>
    <p:extLst>
      <p:ext uri="{BB962C8B-B14F-4D97-AF65-F5344CB8AC3E}">
        <p14:creationId xmlns:p14="http://schemas.microsoft.com/office/powerpoint/2010/main" val="19193193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DF92C803-D8CB-F542-A215-EE478BA4AF63}"/>
              </a:ext>
            </a:extLst>
          </p:cNvPr>
          <p:cNvSpPr/>
          <p:nvPr/>
        </p:nvSpPr>
        <p:spPr>
          <a:xfrm>
            <a:off x="1068522" y="1246604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5BC23215-A5A9-914E-8656-56D7CAF17C63}"/>
              </a:ext>
            </a:extLst>
          </p:cNvPr>
          <p:cNvSpPr/>
          <p:nvPr/>
        </p:nvSpPr>
        <p:spPr>
          <a:xfrm>
            <a:off x="1068522" y="1657262"/>
            <a:ext cx="8790707" cy="438186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848734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Isosceles Triangle 88">
            <a:extLst>
              <a:ext uri="{FF2B5EF4-FFF2-40B4-BE49-F238E27FC236}">
                <a16:creationId xmlns:a16="http://schemas.microsoft.com/office/drawing/2014/main" id="{7C419DE1-ADD8-BD45-9B98-88F0B9DF14B2}"/>
              </a:ext>
            </a:extLst>
          </p:cNvPr>
          <p:cNvSpPr/>
          <p:nvPr/>
        </p:nvSpPr>
        <p:spPr>
          <a:xfrm rot="10800000">
            <a:off x="9661441" y="99532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386149-1573-A249-BDD3-A54340DBBD01}"/>
              </a:ext>
            </a:extLst>
          </p:cNvPr>
          <p:cNvSpPr txBox="1"/>
          <p:nvPr/>
        </p:nvSpPr>
        <p:spPr>
          <a:xfrm>
            <a:off x="1409840" y="88732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Demographic Details</a:t>
            </a:r>
          </a:p>
        </p:txBody>
      </p:sp>
      <p:sp>
        <p:nvSpPr>
          <p:cNvPr id="135" name="Isosceles Triangle 88">
            <a:extLst>
              <a:ext uri="{FF2B5EF4-FFF2-40B4-BE49-F238E27FC236}">
                <a16:creationId xmlns:a16="http://schemas.microsoft.com/office/drawing/2014/main" id="{6B6FB134-453F-F546-8A26-82C0EE9E38B5}"/>
              </a:ext>
            </a:extLst>
          </p:cNvPr>
          <p:cNvSpPr/>
          <p:nvPr/>
        </p:nvSpPr>
        <p:spPr>
          <a:xfrm>
            <a:off x="9661441" y="180454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07391B9-2CB9-194C-AA88-C7873B097673}"/>
              </a:ext>
            </a:extLst>
          </p:cNvPr>
          <p:cNvSpPr txBox="1"/>
          <p:nvPr/>
        </p:nvSpPr>
        <p:spPr>
          <a:xfrm>
            <a:off x="1409840" y="1292797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Applicant Biometrics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63BCCA8-0A0A-414F-8160-FA6C6A9D7088}"/>
              </a:ext>
            </a:extLst>
          </p:cNvPr>
          <p:cNvGrpSpPr/>
          <p:nvPr/>
        </p:nvGrpSpPr>
        <p:grpSpPr>
          <a:xfrm>
            <a:off x="3405581" y="139575"/>
            <a:ext cx="4244081" cy="662198"/>
            <a:chOff x="3241954" y="139575"/>
            <a:chExt cx="4244081" cy="662198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D9CCB31B-C3D7-E64B-8BF4-B121D47117AB}"/>
                </a:ext>
              </a:extLst>
            </p:cNvPr>
            <p:cNvSpPr/>
            <p:nvPr/>
          </p:nvSpPr>
          <p:spPr>
            <a:xfrm>
              <a:off x="5039111" y="148510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01D2B74-053E-6346-B815-31BBAC64FBD7}"/>
                </a:ext>
              </a:extLst>
            </p:cNvPr>
            <p:cNvCxnSpPr>
              <a:cxnSpLocks/>
            </p:cNvCxnSpPr>
            <p:nvPr/>
          </p:nvCxnSpPr>
          <p:spPr>
            <a:xfrm>
              <a:off x="3987911" y="346203"/>
              <a:ext cx="1051196" cy="1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869A676E-37EF-1248-8581-CF04FA5825A8}"/>
                </a:ext>
              </a:extLst>
            </p:cNvPr>
            <p:cNvCxnSpPr>
              <a:cxnSpLocks/>
            </p:cNvCxnSpPr>
            <p:nvPr/>
          </p:nvCxnSpPr>
          <p:spPr>
            <a:xfrm>
              <a:off x="5423992" y="348030"/>
              <a:ext cx="1190123" cy="3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62B3DBF-9D2A-3745-9971-2663676D4F5C}"/>
                </a:ext>
              </a:extLst>
            </p:cNvPr>
            <p:cNvSpPr/>
            <p:nvPr/>
          </p:nvSpPr>
          <p:spPr>
            <a:xfrm>
              <a:off x="3603034" y="146679"/>
              <a:ext cx="384881" cy="37133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121" name="Vertical Scroll 120">
              <a:extLst>
                <a:ext uri="{FF2B5EF4-FFF2-40B4-BE49-F238E27FC236}">
                  <a16:creationId xmlns:a16="http://schemas.microsoft.com/office/drawing/2014/main" id="{1C88F922-F1ED-CF48-A8D7-BEDECC970C72}"/>
                </a:ext>
              </a:extLst>
            </p:cNvPr>
            <p:cNvSpPr/>
            <p:nvPr/>
          </p:nvSpPr>
          <p:spPr>
            <a:xfrm>
              <a:off x="3713355" y="254431"/>
              <a:ext cx="142988" cy="167878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2222390F-7656-7D44-BB6E-8E35B076F7DD}"/>
                </a:ext>
              </a:extLst>
            </p:cNvPr>
            <p:cNvGrpSpPr/>
            <p:nvPr/>
          </p:nvGrpSpPr>
          <p:grpSpPr>
            <a:xfrm>
              <a:off x="3603026" y="143515"/>
              <a:ext cx="384881" cy="371330"/>
              <a:chOff x="4367391" y="2584867"/>
              <a:chExt cx="384881" cy="371330"/>
            </a:xfrm>
          </p:grpSpPr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4BEFBF20-19DB-D647-83F9-359381D7EE6F}"/>
                  </a:ext>
                </a:extLst>
              </p:cNvPr>
              <p:cNvSpPr/>
              <p:nvPr/>
            </p:nvSpPr>
            <p:spPr>
              <a:xfrm>
                <a:off x="4367391" y="2584867"/>
                <a:ext cx="384881" cy="37133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45" name="Vertical Scroll 144">
                <a:extLst>
                  <a:ext uri="{FF2B5EF4-FFF2-40B4-BE49-F238E27FC236}">
                    <a16:creationId xmlns:a16="http://schemas.microsoft.com/office/drawing/2014/main" id="{84511DDA-82D4-1445-9DBB-A10FEE465886}"/>
                  </a:ext>
                </a:extLst>
              </p:cNvPr>
              <p:cNvSpPr/>
              <p:nvPr/>
            </p:nvSpPr>
            <p:spPr>
              <a:xfrm>
                <a:off x="4477712" y="2692619"/>
                <a:ext cx="142988" cy="167878"/>
              </a:xfrm>
              <a:prstGeom prst="verticalScroll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B522B57-3D93-FD4C-80C6-C6E3706B15B0}"/>
                </a:ext>
              </a:extLst>
            </p:cNvPr>
            <p:cNvSpPr txBox="1"/>
            <p:nvPr/>
          </p:nvSpPr>
          <p:spPr>
            <a:xfrm>
              <a:off x="3241954" y="565827"/>
              <a:ext cx="12021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Demographic Details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1D7D7F1-9504-2340-8304-40B752629274}"/>
                </a:ext>
              </a:extLst>
            </p:cNvPr>
            <p:cNvSpPr txBox="1"/>
            <p:nvPr/>
          </p:nvSpPr>
          <p:spPr>
            <a:xfrm>
              <a:off x="4615956" y="567422"/>
              <a:ext cx="1217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Applicant Biometrics</a:t>
              </a: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ED60802D-272E-8543-8222-F86C1A6E30B0}"/>
                </a:ext>
              </a:extLst>
            </p:cNvPr>
            <p:cNvGrpSpPr/>
            <p:nvPr/>
          </p:nvGrpSpPr>
          <p:grpSpPr>
            <a:xfrm>
              <a:off x="6153609" y="139575"/>
              <a:ext cx="1332426" cy="662198"/>
              <a:chOff x="6941461" y="139575"/>
              <a:chExt cx="1332426" cy="662198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2903E69-C9A5-9F43-BE72-A1A414B69935}"/>
                  </a:ext>
                </a:extLst>
              </p:cNvPr>
              <p:cNvSpPr/>
              <p:nvPr/>
            </p:nvSpPr>
            <p:spPr>
              <a:xfrm>
                <a:off x="7413844" y="139575"/>
                <a:ext cx="384881" cy="3713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42" name="Action Button: Home 141">
                <a:hlinkClick r:id="" action="ppaction://hlinkshowjump?jump=firstslide" highlightClick="1"/>
                <a:extLst>
                  <a:ext uri="{FF2B5EF4-FFF2-40B4-BE49-F238E27FC236}">
                    <a16:creationId xmlns:a16="http://schemas.microsoft.com/office/drawing/2014/main" id="{7E270578-4235-5B4C-A811-10DE6219603C}"/>
                  </a:ext>
                </a:extLst>
              </p:cNvPr>
              <p:cNvSpPr/>
              <p:nvPr/>
            </p:nvSpPr>
            <p:spPr>
              <a:xfrm>
                <a:off x="7457818" y="220024"/>
                <a:ext cx="302526" cy="229650"/>
              </a:xfrm>
              <a:prstGeom prst="actionButtonHo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9591436-060C-A949-A095-49013BA20865}"/>
                  </a:ext>
                </a:extLst>
              </p:cNvPr>
              <p:cNvSpPr txBox="1"/>
              <p:nvPr/>
            </p:nvSpPr>
            <p:spPr>
              <a:xfrm>
                <a:off x="6941461" y="570941"/>
                <a:ext cx="1332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/>
                  <a:t>Operator Authentication</a:t>
                </a:r>
                <a:endParaRPr lang="en-US" sz="900" dirty="0"/>
              </a:p>
            </p:txBody>
          </p:sp>
        </p:grpSp>
        <p:sp>
          <p:nvSpPr>
            <p:cNvPr id="139" name="Plus 138">
              <a:extLst>
                <a:ext uri="{FF2B5EF4-FFF2-40B4-BE49-F238E27FC236}">
                  <a16:creationId xmlns:a16="http://schemas.microsoft.com/office/drawing/2014/main" id="{63DE8821-9AAB-D247-BE71-EFB18069A951}"/>
                </a:ext>
              </a:extLst>
            </p:cNvPr>
            <p:cNvSpPr/>
            <p:nvPr/>
          </p:nvSpPr>
          <p:spPr>
            <a:xfrm>
              <a:off x="5125501" y="264131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chemeClr val="bg1"/>
                </a:solidFill>
              </a:endParaRPr>
            </a:p>
          </p:txBody>
        </p:sp>
        <p:sp>
          <p:nvSpPr>
            <p:cNvPr id="140" name="Plus 139">
              <a:extLst>
                <a:ext uri="{FF2B5EF4-FFF2-40B4-BE49-F238E27FC236}">
                  <a16:creationId xmlns:a16="http://schemas.microsoft.com/office/drawing/2014/main" id="{C9E4A951-1F0C-544C-8CB0-0366F9205B9C}"/>
                </a:ext>
              </a:extLst>
            </p:cNvPr>
            <p:cNvSpPr/>
            <p:nvPr/>
          </p:nvSpPr>
          <p:spPr>
            <a:xfrm>
              <a:off x="5119678" y="244405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79DE7FD-F1D0-DD45-B038-3F2BD8FF01C3}"/>
              </a:ext>
            </a:extLst>
          </p:cNvPr>
          <p:cNvGrpSpPr/>
          <p:nvPr/>
        </p:nvGrpSpPr>
        <p:grpSpPr>
          <a:xfrm>
            <a:off x="6788103" y="137431"/>
            <a:ext cx="384881" cy="371330"/>
            <a:chOff x="7399902" y="2733081"/>
            <a:chExt cx="384881" cy="37133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1CCB4BE-088E-DC4F-B673-34D6E3AAE1A9}"/>
                </a:ext>
              </a:extLst>
            </p:cNvPr>
            <p:cNvSpPr/>
            <p:nvPr/>
          </p:nvSpPr>
          <p:spPr>
            <a:xfrm>
              <a:off x="7399902" y="2733081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73" name="Action Button: Home 72">
              <a:hlinkClick r:id="" action="ppaction://hlinkshowjump?jump=firstslide" highlightClick="1"/>
              <a:extLst>
                <a:ext uri="{FF2B5EF4-FFF2-40B4-BE49-F238E27FC236}">
                  <a16:creationId xmlns:a16="http://schemas.microsoft.com/office/drawing/2014/main" id="{137046B4-0B75-6441-8A3F-C34AFC913C3A}"/>
                </a:ext>
              </a:extLst>
            </p:cNvPr>
            <p:cNvSpPr/>
            <p:nvPr/>
          </p:nvSpPr>
          <p:spPr>
            <a:xfrm>
              <a:off x="7443876" y="2813530"/>
              <a:ext cx="302526" cy="229650"/>
            </a:xfrm>
            <a:prstGeom prst="actionButtonHom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F466A59-8E32-6C4A-9D2B-1CC60AB95FA4}"/>
                </a:ext>
              </a:extLst>
            </p:cNvPr>
            <p:cNvSpPr/>
            <p:nvPr/>
          </p:nvSpPr>
          <p:spPr>
            <a:xfrm>
              <a:off x="7443876" y="2813530"/>
              <a:ext cx="57988" cy="22965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36A3F41-9D0E-AC42-8D34-07581F035856}"/>
                </a:ext>
              </a:extLst>
            </p:cNvPr>
            <p:cNvSpPr/>
            <p:nvPr/>
          </p:nvSpPr>
          <p:spPr>
            <a:xfrm>
              <a:off x="7683658" y="2813618"/>
              <a:ext cx="62744" cy="22965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CD05BBF-56B5-6946-A5E3-AC6750EBAE34}"/>
                </a:ext>
              </a:extLst>
            </p:cNvPr>
            <p:cNvSpPr/>
            <p:nvPr/>
          </p:nvSpPr>
          <p:spPr>
            <a:xfrm>
              <a:off x="7501864" y="3011614"/>
              <a:ext cx="208739" cy="49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DDDDFC3-0DE5-BE45-B5C8-2916334B340F}"/>
                </a:ext>
              </a:extLst>
            </p:cNvPr>
            <p:cNvSpPr/>
            <p:nvPr/>
          </p:nvSpPr>
          <p:spPr>
            <a:xfrm>
              <a:off x="7501864" y="2793795"/>
              <a:ext cx="208739" cy="49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DCFB38-4FEE-9B41-88CC-16588B19A82D}"/>
              </a:ext>
            </a:extLst>
          </p:cNvPr>
          <p:cNvCxnSpPr>
            <a:cxnSpLocks/>
          </p:cNvCxnSpPr>
          <p:nvPr/>
        </p:nvCxnSpPr>
        <p:spPr>
          <a:xfrm>
            <a:off x="1173666" y="1979813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Isosceles Triangle 88">
            <a:extLst>
              <a:ext uri="{FF2B5EF4-FFF2-40B4-BE49-F238E27FC236}">
                <a16:creationId xmlns:a16="http://schemas.microsoft.com/office/drawing/2014/main" id="{D229560D-9DC9-9947-AB56-D1A169525F2F}"/>
              </a:ext>
            </a:extLst>
          </p:cNvPr>
          <p:cNvSpPr/>
          <p:nvPr/>
        </p:nvSpPr>
        <p:spPr>
          <a:xfrm rot="10800000">
            <a:off x="9663011" y="140225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1425E226-6348-4B4D-81D2-084F5FE420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1CA66753-292C-7948-B689-1942E6575522}"/>
              </a:ext>
            </a:extLst>
          </p:cNvPr>
          <p:cNvSpPr txBox="1"/>
          <p:nvPr/>
        </p:nvSpPr>
        <p:spPr>
          <a:xfrm>
            <a:off x="1116013" y="124170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New Registration</a:t>
            </a:r>
            <a:endParaRPr 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A245B3-9A11-EA43-810E-093EA821203E}"/>
              </a:ext>
            </a:extLst>
          </p:cNvPr>
          <p:cNvSpPr txBox="1"/>
          <p:nvPr/>
        </p:nvSpPr>
        <p:spPr>
          <a:xfrm>
            <a:off x="1409840" y="1676473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Operator Authentication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8C23BD2-C246-1B42-8982-8D8AD515E0B7}"/>
              </a:ext>
            </a:extLst>
          </p:cNvPr>
          <p:cNvSpPr txBox="1"/>
          <p:nvPr/>
        </p:nvSpPr>
        <p:spPr>
          <a:xfrm>
            <a:off x="4441801" y="2116078"/>
            <a:ext cx="20441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Registration Officers Verification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3705967-10CD-3F45-BE37-38B02BB3CCDB}"/>
              </a:ext>
            </a:extLst>
          </p:cNvPr>
          <p:cNvSpPr/>
          <p:nvPr/>
        </p:nvSpPr>
        <p:spPr>
          <a:xfrm>
            <a:off x="4319811" y="2552272"/>
            <a:ext cx="2288129" cy="2725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just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RO Username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742897B-494D-294D-A448-F016853EB7B0}"/>
              </a:ext>
            </a:extLst>
          </p:cNvPr>
          <p:cNvSpPr/>
          <p:nvPr/>
        </p:nvSpPr>
        <p:spPr>
          <a:xfrm>
            <a:off x="4319811" y="2998589"/>
            <a:ext cx="2288129" cy="2725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just"/>
            <a:r>
              <a:rPr lang="en-US" sz="1200" dirty="0">
                <a:solidFill>
                  <a:schemeClr val="bg2">
                    <a:lumMod val="90000"/>
                  </a:schemeClr>
                </a:solidFill>
              </a:rPr>
              <a:t>Password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34B7CA56-2A40-0E42-804C-6B40C628D23C}"/>
              </a:ext>
            </a:extLst>
          </p:cNvPr>
          <p:cNvSpPr/>
          <p:nvPr/>
        </p:nvSpPr>
        <p:spPr>
          <a:xfrm>
            <a:off x="5139191" y="3473702"/>
            <a:ext cx="649369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Submit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E68A82A-962F-984E-B536-96DA1EE85047}"/>
              </a:ext>
            </a:extLst>
          </p:cNvPr>
          <p:cNvSpPr txBox="1"/>
          <p:nvPr/>
        </p:nvSpPr>
        <p:spPr>
          <a:xfrm>
            <a:off x="9864845" y="6585528"/>
            <a:ext cx="436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40908362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DF92C803-D8CB-F542-A215-EE478BA4AF63}"/>
              </a:ext>
            </a:extLst>
          </p:cNvPr>
          <p:cNvSpPr/>
          <p:nvPr/>
        </p:nvSpPr>
        <p:spPr>
          <a:xfrm>
            <a:off x="1068522" y="1246604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5BC23215-A5A9-914E-8656-56D7CAF17C63}"/>
              </a:ext>
            </a:extLst>
          </p:cNvPr>
          <p:cNvSpPr/>
          <p:nvPr/>
        </p:nvSpPr>
        <p:spPr>
          <a:xfrm>
            <a:off x="1068522" y="1657262"/>
            <a:ext cx="8790707" cy="438186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848734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Isosceles Triangle 88">
            <a:extLst>
              <a:ext uri="{FF2B5EF4-FFF2-40B4-BE49-F238E27FC236}">
                <a16:creationId xmlns:a16="http://schemas.microsoft.com/office/drawing/2014/main" id="{7C419DE1-ADD8-BD45-9B98-88F0B9DF14B2}"/>
              </a:ext>
            </a:extLst>
          </p:cNvPr>
          <p:cNvSpPr/>
          <p:nvPr/>
        </p:nvSpPr>
        <p:spPr>
          <a:xfrm rot="10800000">
            <a:off x="9661441" y="99532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386149-1573-A249-BDD3-A54340DBBD01}"/>
              </a:ext>
            </a:extLst>
          </p:cNvPr>
          <p:cNvSpPr txBox="1"/>
          <p:nvPr/>
        </p:nvSpPr>
        <p:spPr>
          <a:xfrm>
            <a:off x="1409840" y="88732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Demographic Details</a:t>
            </a:r>
          </a:p>
        </p:txBody>
      </p:sp>
      <p:sp>
        <p:nvSpPr>
          <p:cNvPr id="135" name="Isosceles Triangle 88">
            <a:extLst>
              <a:ext uri="{FF2B5EF4-FFF2-40B4-BE49-F238E27FC236}">
                <a16:creationId xmlns:a16="http://schemas.microsoft.com/office/drawing/2014/main" id="{6B6FB134-453F-F546-8A26-82C0EE9E38B5}"/>
              </a:ext>
            </a:extLst>
          </p:cNvPr>
          <p:cNvSpPr/>
          <p:nvPr/>
        </p:nvSpPr>
        <p:spPr>
          <a:xfrm>
            <a:off x="9661441" y="180454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07391B9-2CB9-194C-AA88-C7873B097673}"/>
              </a:ext>
            </a:extLst>
          </p:cNvPr>
          <p:cNvSpPr txBox="1"/>
          <p:nvPr/>
        </p:nvSpPr>
        <p:spPr>
          <a:xfrm>
            <a:off x="1409840" y="1292797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Applicant Biometrics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63BCCA8-0A0A-414F-8160-FA6C6A9D7088}"/>
              </a:ext>
            </a:extLst>
          </p:cNvPr>
          <p:cNvGrpSpPr/>
          <p:nvPr/>
        </p:nvGrpSpPr>
        <p:grpSpPr>
          <a:xfrm>
            <a:off x="3405581" y="139575"/>
            <a:ext cx="4244081" cy="662198"/>
            <a:chOff x="3241954" y="139575"/>
            <a:chExt cx="4244081" cy="662198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D9CCB31B-C3D7-E64B-8BF4-B121D47117AB}"/>
                </a:ext>
              </a:extLst>
            </p:cNvPr>
            <p:cNvSpPr/>
            <p:nvPr/>
          </p:nvSpPr>
          <p:spPr>
            <a:xfrm>
              <a:off x="5039111" y="148510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01D2B74-053E-6346-B815-31BBAC64FBD7}"/>
                </a:ext>
              </a:extLst>
            </p:cNvPr>
            <p:cNvCxnSpPr>
              <a:cxnSpLocks/>
            </p:cNvCxnSpPr>
            <p:nvPr/>
          </p:nvCxnSpPr>
          <p:spPr>
            <a:xfrm>
              <a:off x="3987911" y="346203"/>
              <a:ext cx="1051196" cy="1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869A676E-37EF-1248-8581-CF04FA5825A8}"/>
                </a:ext>
              </a:extLst>
            </p:cNvPr>
            <p:cNvCxnSpPr>
              <a:cxnSpLocks/>
            </p:cNvCxnSpPr>
            <p:nvPr/>
          </p:nvCxnSpPr>
          <p:spPr>
            <a:xfrm>
              <a:off x="5423992" y="348030"/>
              <a:ext cx="1190123" cy="3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62B3DBF-9D2A-3745-9971-2663676D4F5C}"/>
                </a:ext>
              </a:extLst>
            </p:cNvPr>
            <p:cNvSpPr/>
            <p:nvPr/>
          </p:nvSpPr>
          <p:spPr>
            <a:xfrm>
              <a:off x="3603034" y="146679"/>
              <a:ext cx="384881" cy="37133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121" name="Vertical Scroll 120">
              <a:extLst>
                <a:ext uri="{FF2B5EF4-FFF2-40B4-BE49-F238E27FC236}">
                  <a16:creationId xmlns:a16="http://schemas.microsoft.com/office/drawing/2014/main" id="{1C88F922-F1ED-CF48-A8D7-BEDECC970C72}"/>
                </a:ext>
              </a:extLst>
            </p:cNvPr>
            <p:cNvSpPr/>
            <p:nvPr/>
          </p:nvSpPr>
          <p:spPr>
            <a:xfrm>
              <a:off x="3713355" y="254431"/>
              <a:ext cx="142988" cy="167878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2222390F-7656-7D44-BB6E-8E35B076F7DD}"/>
                </a:ext>
              </a:extLst>
            </p:cNvPr>
            <p:cNvGrpSpPr/>
            <p:nvPr/>
          </p:nvGrpSpPr>
          <p:grpSpPr>
            <a:xfrm>
              <a:off x="3603026" y="143515"/>
              <a:ext cx="384881" cy="371330"/>
              <a:chOff x="4367391" y="2584867"/>
              <a:chExt cx="384881" cy="371330"/>
            </a:xfrm>
          </p:grpSpPr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4BEFBF20-19DB-D647-83F9-359381D7EE6F}"/>
                  </a:ext>
                </a:extLst>
              </p:cNvPr>
              <p:cNvSpPr/>
              <p:nvPr/>
            </p:nvSpPr>
            <p:spPr>
              <a:xfrm>
                <a:off x="4367391" y="2584867"/>
                <a:ext cx="384881" cy="37133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45" name="Vertical Scroll 144">
                <a:extLst>
                  <a:ext uri="{FF2B5EF4-FFF2-40B4-BE49-F238E27FC236}">
                    <a16:creationId xmlns:a16="http://schemas.microsoft.com/office/drawing/2014/main" id="{84511DDA-82D4-1445-9DBB-A10FEE465886}"/>
                  </a:ext>
                </a:extLst>
              </p:cNvPr>
              <p:cNvSpPr/>
              <p:nvPr/>
            </p:nvSpPr>
            <p:spPr>
              <a:xfrm>
                <a:off x="4477712" y="2692619"/>
                <a:ext cx="142988" cy="167878"/>
              </a:xfrm>
              <a:prstGeom prst="verticalScroll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B522B57-3D93-FD4C-80C6-C6E3706B15B0}"/>
                </a:ext>
              </a:extLst>
            </p:cNvPr>
            <p:cNvSpPr txBox="1"/>
            <p:nvPr/>
          </p:nvSpPr>
          <p:spPr>
            <a:xfrm>
              <a:off x="3241954" y="565827"/>
              <a:ext cx="12021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Demographic Details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1D7D7F1-9504-2340-8304-40B752629274}"/>
                </a:ext>
              </a:extLst>
            </p:cNvPr>
            <p:cNvSpPr txBox="1"/>
            <p:nvPr/>
          </p:nvSpPr>
          <p:spPr>
            <a:xfrm>
              <a:off x="4615956" y="567422"/>
              <a:ext cx="1217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Applicant Biometrics</a:t>
              </a: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ED60802D-272E-8543-8222-F86C1A6E30B0}"/>
                </a:ext>
              </a:extLst>
            </p:cNvPr>
            <p:cNvGrpSpPr/>
            <p:nvPr/>
          </p:nvGrpSpPr>
          <p:grpSpPr>
            <a:xfrm>
              <a:off x="6153609" y="139575"/>
              <a:ext cx="1332426" cy="662198"/>
              <a:chOff x="6941461" y="139575"/>
              <a:chExt cx="1332426" cy="662198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2903E69-C9A5-9F43-BE72-A1A414B69935}"/>
                  </a:ext>
                </a:extLst>
              </p:cNvPr>
              <p:cNvSpPr/>
              <p:nvPr/>
            </p:nvSpPr>
            <p:spPr>
              <a:xfrm>
                <a:off x="7413844" y="139575"/>
                <a:ext cx="384881" cy="3713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42" name="Action Button: Home 141">
                <a:hlinkClick r:id="" action="ppaction://hlinkshowjump?jump=firstslide" highlightClick="1"/>
                <a:extLst>
                  <a:ext uri="{FF2B5EF4-FFF2-40B4-BE49-F238E27FC236}">
                    <a16:creationId xmlns:a16="http://schemas.microsoft.com/office/drawing/2014/main" id="{7E270578-4235-5B4C-A811-10DE6219603C}"/>
                  </a:ext>
                </a:extLst>
              </p:cNvPr>
              <p:cNvSpPr/>
              <p:nvPr/>
            </p:nvSpPr>
            <p:spPr>
              <a:xfrm>
                <a:off x="7457818" y="220024"/>
                <a:ext cx="302526" cy="229650"/>
              </a:xfrm>
              <a:prstGeom prst="actionButtonHo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9591436-060C-A949-A095-49013BA20865}"/>
                  </a:ext>
                </a:extLst>
              </p:cNvPr>
              <p:cNvSpPr txBox="1"/>
              <p:nvPr/>
            </p:nvSpPr>
            <p:spPr>
              <a:xfrm>
                <a:off x="6941461" y="570941"/>
                <a:ext cx="1332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/>
                  <a:t>Operator Authentication</a:t>
                </a:r>
                <a:endParaRPr lang="en-US" sz="900" dirty="0"/>
              </a:p>
            </p:txBody>
          </p:sp>
        </p:grpSp>
        <p:sp>
          <p:nvSpPr>
            <p:cNvPr id="139" name="Plus 138">
              <a:extLst>
                <a:ext uri="{FF2B5EF4-FFF2-40B4-BE49-F238E27FC236}">
                  <a16:creationId xmlns:a16="http://schemas.microsoft.com/office/drawing/2014/main" id="{63DE8821-9AAB-D247-BE71-EFB18069A951}"/>
                </a:ext>
              </a:extLst>
            </p:cNvPr>
            <p:cNvSpPr/>
            <p:nvPr/>
          </p:nvSpPr>
          <p:spPr>
            <a:xfrm>
              <a:off x="5125501" y="264131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chemeClr val="bg1"/>
                </a:solidFill>
              </a:endParaRPr>
            </a:p>
          </p:txBody>
        </p:sp>
        <p:sp>
          <p:nvSpPr>
            <p:cNvPr id="140" name="Plus 139">
              <a:extLst>
                <a:ext uri="{FF2B5EF4-FFF2-40B4-BE49-F238E27FC236}">
                  <a16:creationId xmlns:a16="http://schemas.microsoft.com/office/drawing/2014/main" id="{C9E4A951-1F0C-544C-8CB0-0366F9205B9C}"/>
                </a:ext>
              </a:extLst>
            </p:cNvPr>
            <p:cNvSpPr/>
            <p:nvPr/>
          </p:nvSpPr>
          <p:spPr>
            <a:xfrm>
              <a:off x="5119678" y="244405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79DE7FD-F1D0-DD45-B038-3F2BD8FF01C3}"/>
              </a:ext>
            </a:extLst>
          </p:cNvPr>
          <p:cNvGrpSpPr/>
          <p:nvPr/>
        </p:nvGrpSpPr>
        <p:grpSpPr>
          <a:xfrm>
            <a:off x="6788103" y="137431"/>
            <a:ext cx="384881" cy="371330"/>
            <a:chOff x="7399902" y="2733081"/>
            <a:chExt cx="384881" cy="37133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1CCB4BE-088E-DC4F-B673-34D6E3AAE1A9}"/>
                </a:ext>
              </a:extLst>
            </p:cNvPr>
            <p:cNvSpPr/>
            <p:nvPr/>
          </p:nvSpPr>
          <p:spPr>
            <a:xfrm>
              <a:off x="7399902" y="2733081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73" name="Action Button: Home 72">
              <a:hlinkClick r:id="" action="ppaction://hlinkshowjump?jump=firstslide" highlightClick="1"/>
              <a:extLst>
                <a:ext uri="{FF2B5EF4-FFF2-40B4-BE49-F238E27FC236}">
                  <a16:creationId xmlns:a16="http://schemas.microsoft.com/office/drawing/2014/main" id="{137046B4-0B75-6441-8A3F-C34AFC913C3A}"/>
                </a:ext>
              </a:extLst>
            </p:cNvPr>
            <p:cNvSpPr/>
            <p:nvPr/>
          </p:nvSpPr>
          <p:spPr>
            <a:xfrm>
              <a:off x="7443876" y="2813530"/>
              <a:ext cx="302526" cy="229650"/>
            </a:xfrm>
            <a:prstGeom prst="actionButtonHom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F466A59-8E32-6C4A-9D2B-1CC60AB95FA4}"/>
                </a:ext>
              </a:extLst>
            </p:cNvPr>
            <p:cNvSpPr/>
            <p:nvPr/>
          </p:nvSpPr>
          <p:spPr>
            <a:xfrm>
              <a:off x="7443876" y="2813530"/>
              <a:ext cx="57988" cy="22965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36A3F41-9D0E-AC42-8D34-07581F035856}"/>
                </a:ext>
              </a:extLst>
            </p:cNvPr>
            <p:cNvSpPr/>
            <p:nvPr/>
          </p:nvSpPr>
          <p:spPr>
            <a:xfrm>
              <a:off x="7683658" y="2813618"/>
              <a:ext cx="62744" cy="22965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CD05BBF-56B5-6946-A5E3-AC6750EBAE34}"/>
                </a:ext>
              </a:extLst>
            </p:cNvPr>
            <p:cNvSpPr/>
            <p:nvPr/>
          </p:nvSpPr>
          <p:spPr>
            <a:xfrm>
              <a:off x="7501864" y="3011614"/>
              <a:ext cx="208739" cy="49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DDDDFC3-0DE5-BE45-B5C8-2916334B340F}"/>
                </a:ext>
              </a:extLst>
            </p:cNvPr>
            <p:cNvSpPr/>
            <p:nvPr/>
          </p:nvSpPr>
          <p:spPr>
            <a:xfrm>
              <a:off x="7501864" y="2793795"/>
              <a:ext cx="208739" cy="49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DCFB38-4FEE-9B41-88CC-16588B19A82D}"/>
              </a:ext>
            </a:extLst>
          </p:cNvPr>
          <p:cNvCxnSpPr>
            <a:cxnSpLocks/>
          </p:cNvCxnSpPr>
          <p:nvPr/>
        </p:nvCxnSpPr>
        <p:spPr>
          <a:xfrm>
            <a:off x="1173666" y="1979813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Isosceles Triangle 88">
            <a:extLst>
              <a:ext uri="{FF2B5EF4-FFF2-40B4-BE49-F238E27FC236}">
                <a16:creationId xmlns:a16="http://schemas.microsoft.com/office/drawing/2014/main" id="{D229560D-9DC9-9947-AB56-D1A169525F2F}"/>
              </a:ext>
            </a:extLst>
          </p:cNvPr>
          <p:cNvSpPr/>
          <p:nvPr/>
        </p:nvSpPr>
        <p:spPr>
          <a:xfrm rot="10800000">
            <a:off x="9663011" y="140225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1425E226-6348-4B4D-81D2-084F5FE420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1CA66753-292C-7948-B689-1942E6575522}"/>
              </a:ext>
            </a:extLst>
          </p:cNvPr>
          <p:cNvSpPr txBox="1"/>
          <p:nvPr/>
        </p:nvSpPr>
        <p:spPr>
          <a:xfrm>
            <a:off x="1116013" y="124170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New Registration</a:t>
            </a:r>
            <a:endParaRPr 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A245B3-9A11-EA43-810E-093EA821203E}"/>
              </a:ext>
            </a:extLst>
          </p:cNvPr>
          <p:cNvSpPr txBox="1"/>
          <p:nvPr/>
        </p:nvSpPr>
        <p:spPr>
          <a:xfrm>
            <a:off x="1409840" y="1676473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Operator Authentication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8C23BD2-C246-1B42-8982-8D8AD515E0B7}"/>
              </a:ext>
            </a:extLst>
          </p:cNvPr>
          <p:cNvSpPr txBox="1"/>
          <p:nvPr/>
        </p:nvSpPr>
        <p:spPr>
          <a:xfrm>
            <a:off x="4441801" y="2116078"/>
            <a:ext cx="20441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Registration Officers Verification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3705967-10CD-3F45-BE37-38B02BB3CCDB}"/>
              </a:ext>
            </a:extLst>
          </p:cNvPr>
          <p:cNvSpPr/>
          <p:nvPr/>
        </p:nvSpPr>
        <p:spPr>
          <a:xfrm>
            <a:off x="4319811" y="2552272"/>
            <a:ext cx="2288129" cy="2725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just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RO Username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742897B-494D-294D-A448-F016853EB7B0}"/>
              </a:ext>
            </a:extLst>
          </p:cNvPr>
          <p:cNvSpPr/>
          <p:nvPr/>
        </p:nvSpPr>
        <p:spPr>
          <a:xfrm>
            <a:off x="4319811" y="2998589"/>
            <a:ext cx="2288129" cy="2725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just"/>
            <a:r>
              <a:rPr lang="en-US" sz="1200" dirty="0">
                <a:solidFill>
                  <a:schemeClr val="bg2">
                    <a:lumMod val="90000"/>
                  </a:schemeClr>
                </a:solidFill>
              </a:rPr>
              <a:t>OTP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34B7CA56-2A40-0E42-804C-6B40C628D23C}"/>
              </a:ext>
            </a:extLst>
          </p:cNvPr>
          <p:cNvSpPr/>
          <p:nvPr/>
        </p:nvSpPr>
        <p:spPr>
          <a:xfrm>
            <a:off x="4324170" y="3466767"/>
            <a:ext cx="649369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Get OTP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BD720EA0-3C93-DE4B-8450-404AFC3E850E}"/>
              </a:ext>
            </a:extLst>
          </p:cNvPr>
          <p:cNvSpPr/>
          <p:nvPr/>
        </p:nvSpPr>
        <p:spPr>
          <a:xfrm>
            <a:off x="5951991" y="3473702"/>
            <a:ext cx="649369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Submit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0737CE3-36D2-F24F-83B5-7B1941D062BC}"/>
              </a:ext>
            </a:extLst>
          </p:cNvPr>
          <p:cNvSpPr txBox="1"/>
          <p:nvPr/>
        </p:nvSpPr>
        <p:spPr>
          <a:xfrm>
            <a:off x="4289490" y="3746206"/>
            <a:ext cx="12155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Valid for 2minutes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72BFB04-C4D6-8A42-A3C8-13F91E154256}"/>
              </a:ext>
            </a:extLst>
          </p:cNvPr>
          <p:cNvSpPr txBox="1"/>
          <p:nvPr/>
        </p:nvSpPr>
        <p:spPr>
          <a:xfrm>
            <a:off x="9864845" y="6585528"/>
            <a:ext cx="436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34865525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DF92C803-D8CB-F542-A215-EE478BA4AF63}"/>
              </a:ext>
            </a:extLst>
          </p:cNvPr>
          <p:cNvSpPr/>
          <p:nvPr/>
        </p:nvSpPr>
        <p:spPr>
          <a:xfrm>
            <a:off x="1068522" y="1246604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5BC23215-A5A9-914E-8656-56D7CAF17C63}"/>
              </a:ext>
            </a:extLst>
          </p:cNvPr>
          <p:cNvSpPr/>
          <p:nvPr/>
        </p:nvSpPr>
        <p:spPr>
          <a:xfrm>
            <a:off x="1068522" y="1657262"/>
            <a:ext cx="8790707" cy="438186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848734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Isosceles Triangle 88">
            <a:extLst>
              <a:ext uri="{FF2B5EF4-FFF2-40B4-BE49-F238E27FC236}">
                <a16:creationId xmlns:a16="http://schemas.microsoft.com/office/drawing/2014/main" id="{7C419DE1-ADD8-BD45-9B98-88F0B9DF14B2}"/>
              </a:ext>
            </a:extLst>
          </p:cNvPr>
          <p:cNvSpPr/>
          <p:nvPr/>
        </p:nvSpPr>
        <p:spPr>
          <a:xfrm rot="10800000">
            <a:off x="9661441" y="99532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386149-1573-A249-BDD3-A54340DBBD01}"/>
              </a:ext>
            </a:extLst>
          </p:cNvPr>
          <p:cNvSpPr txBox="1"/>
          <p:nvPr/>
        </p:nvSpPr>
        <p:spPr>
          <a:xfrm>
            <a:off x="1409840" y="88732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Demographic Details</a:t>
            </a:r>
          </a:p>
        </p:txBody>
      </p:sp>
      <p:sp>
        <p:nvSpPr>
          <p:cNvPr id="135" name="Isosceles Triangle 88">
            <a:extLst>
              <a:ext uri="{FF2B5EF4-FFF2-40B4-BE49-F238E27FC236}">
                <a16:creationId xmlns:a16="http://schemas.microsoft.com/office/drawing/2014/main" id="{6B6FB134-453F-F546-8A26-82C0EE9E38B5}"/>
              </a:ext>
            </a:extLst>
          </p:cNvPr>
          <p:cNvSpPr/>
          <p:nvPr/>
        </p:nvSpPr>
        <p:spPr>
          <a:xfrm>
            <a:off x="9661441" y="180454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07391B9-2CB9-194C-AA88-C7873B097673}"/>
              </a:ext>
            </a:extLst>
          </p:cNvPr>
          <p:cNvSpPr txBox="1"/>
          <p:nvPr/>
        </p:nvSpPr>
        <p:spPr>
          <a:xfrm>
            <a:off x="1409840" y="1292797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Applicant Biometrics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63BCCA8-0A0A-414F-8160-FA6C6A9D7088}"/>
              </a:ext>
            </a:extLst>
          </p:cNvPr>
          <p:cNvGrpSpPr/>
          <p:nvPr/>
        </p:nvGrpSpPr>
        <p:grpSpPr>
          <a:xfrm>
            <a:off x="3405581" y="139575"/>
            <a:ext cx="4244081" cy="662198"/>
            <a:chOff x="3241954" y="139575"/>
            <a:chExt cx="4244081" cy="662198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D9CCB31B-C3D7-E64B-8BF4-B121D47117AB}"/>
                </a:ext>
              </a:extLst>
            </p:cNvPr>
            <p:cNvSpPr/>
            <p:nvPr/>
          </p:nvSpPr>
          <p:spPr>
            <a:xfrm>
              <a:off x="5039111" y="148510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01D2B74-053E-6346-B815-31BBAC64FBD7}"/>
                </a:ext>
              </a:extLst>
            </p:cNvPr>
            <p:cNvCxnSpPr>
              <a:cxnSpLocks/>
            </p:cNvCxnSpPr>
            <p:nvPr/>
          </p:nvCxnSpPr>
          <p:spPr>
            <a:xfrm>
              <a:off x="3987911" y="346203"/>
              <a:ext cx="1051196" cy="1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869A676E-37EF-1248-8581-CF04FA5825A8}"/>
                </a:ext>
              </a:extLst>
            </p:cNvPr>
            <p:cNvCxnSpPr>
              <a:cxnSpLocks/>
            </p:cNvCxnSpPr>
            <p:nvPr/>
          </p:nvCxnSpPr>
          <p:spPr>
            <a:xfrm>
              <a:off x="5423992" y="348030"/>
              <a:ext cx="1190123" cy="3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62B3DBF-9D2A-3745-9971-2663676D4F5C}"/>
                </a:ext>
              </a:extLst>
            </p:cNvPr>
            <p:cNvSpPr/>
            <p:nvPr/>
          </p:nvSpPr>
          <p:spPr>
            <a:xfrm>
              <a:off x="3603034" y="146679"/>
              <a:ext cx="384881" cy="37133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121" name="Vertical Scroll 120">
              <a:extLst>
                <a:ext uri="{FF2B5EF4-FFF2-40B4-BE49-F238E27FC236}">
                  <a16:creationId xmlns:a16="http://schemas.microsoft.com/office/drawing/2014/main" id="{1C88F922-F1ED-CF48-A8D7-BEDECC970C72}"/>
                </a:ext>
              </a:extLst>
            </p:cNvPr>
            <p:cNvSpPr/>
            <p:nvPr/>
          </p:nvSpPr>
          <p:spPr>
            <a:xfrm>
              <a:off x="3713355" y="254431"/>
              <a:ext cx="142988" cy="167878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2222390F-7656-7D44-BB6E-8E35B076F7DD}"/>
                </a:ext>
              </a:extLst>
            </p:cNvPr>
            <p:cNvGrpSpPr/>
            <p:nvPr/>
          </p:nvGrpSpPr>
          <p:grpSpPr>
            <a:xfrm>
              <a:off x="3603026" y="143515"/>
              <a:ext cx="384881" cy="371330"/>
              <a:chOff x="4367391" y="2584867"/>
              <a:chExt cx="384881" cy="371330"/>
            </a:xfrm>
          </p:grpSpPr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4BEFBF20-19DB-D647-83F9-359381D7EE6F}"/>
                  </a:ext>
                </a:extLst>
              </p:cNvPr>
              <p:cNvSpPr/>
              <p:nvPr/>
            </p:nvSpPr>
            <p:spPr>
              <a:xfrm>
                <a:off x="4367391" y="2584867"/>
                <a:ext cx="384881" cy="37133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45" name="Vertical Scroll 144">
                <a:extLst>
                  <a:ext uri="{FF2B5EF4-FFF2-40B4-BE49-F238E27FC236}">
                    <a16:creationId xmlns:a16="http://schemas.microsoft.com/office/drawing/2014/main" id="{84511DDA-82D4-1445-9DBB-A10FEE465886}"/>
                  </a:ext>
                </a:extLst>
              </p:cNvPr>
              <p:cNvSpPr/>
              <p:nvPr/>
            </p:nvSpPr>
            <p:spPr>
              <a:xfrm>
                <a:off x="4477712" y="2692619"/>
                <a:ext cx="142988" cy="167878"/>
              </a:xfrm>
              <a:prstGeom prst="verticalScroll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B522B57-3D93-FD4C-80C6-C6E3706B15B0}"/>
                </a:ext>
              </a:extLst>
            </p:cNvPr>
            <p:cNvSpPr txBox="1"/>
            <p:nvPr/>
          </p:nvSpPr>
          <p:spPr>
            <a:xfrm>
              <a:off x="3241954" y="565827"/>
              <a:ext cx="12021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Demographic Details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1D7D7F1-9504-2340-8304-40B752629274}"/>
                </a:ext>
              </a:extLst>
            </p:cNvPr>
            <p:cNvSpPr txBox="1"/>
            <p:nvPr/>
          </p:nvSpPr>
          <p:spPr>
            <a:xfrm>
              <a:off x="4615956" y="567422"/>
              <a:ext cx="1217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Applicant Biometrics</a:t>
              </a: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ED60802D-272E-8543-8222-F86C1A6E30B0}"/>
                </a:ext>
              </a:extLst>
            </p:cNvPr>
            <p:cNvGrpSpPr/>
            <p:nvPr/>
          </p:nvGrpSpPr>
          <p:grpSpPr>
            <a:xfrm>
              <a:off x="6153609" y="139575"/>
              <a:ext cx="1332426" cy="662198"/>
              <a:chOff x="6941461" y="139575"/>
              <a:chExt cx="1332426" cy="662198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2903E69-C9A5-9F43-BE72-A1A414B69935}"/>
                  </a:ext>
                </a:extLst>
              </p:cNvPr>
              <p:cNvSpPr/>
              <p:nvPr/>
            </p:nvSpPr>
            <p:spPr>
              <a:xfrm>
                <a:off x="7413844" y="139575"/>
                <a:ext cx="384881" cy="3713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42" name="Action Button: Home 141">
                <a:hlinkClick r:id="" action="ppaction://hlinkshowjump?jump=firstslide" highlightClick="1"/>
                <a:extLst>
                  <a:ext uri="{FF2B5EF4-FFF2-40B4-BE49-F238E27FC236}">
                    <a16:creationId xmlns:a16="http://schemas.microsoft.com/office/drawing/2014/main" id="{7E270578-4235-5B4C-A811-10DE6219603C}"/>
                  </a:ext>
                </a:extLst>
              </p:cNvPr>
              <p:cNvSpPr/>
              <p:nvPr/>
            </p:nvSpPr>
            <p:spPr>
              <a:xfrm>
                <a:off x="7457818" y="220024"/>
                <a:ext cx="302526" cy="229650"/>
              </a:xfrm>
              <a:prstGeom prst="actionButtonHo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9591436-060C-A949-A095-49013BA20865}"/>
                  </a:ext>
                </a:extLst>
              </p:cNvPr>
              <p:cNvSpPr txBox="1"/>
              <p:nvPr/>
            </p:nvSpPr>
            <p:spPr>
              <a:xfrm>
                <a:off x="6941461" y="570941"/>
                <a:ext cx="1332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/>
                  <a:t>Operator Authentication</a:t>
                </a:r>
                <a:endParaRPr lang="en-US" sz="900" dirty="0"/>
              </a:p>
            </p:txBody>
          </p:sp>
        </p:grpSp>
        <p:sp>
          <p:nvSpPr>
            <p:cNvPr id="139" name="Plus 138">
              <a:extLst>
                <a:ext uri="{FF2B5EF4-FFF2-40B4-BE49-F238E27FC236}">
                  <a16:creationId xmlns:a16="http://schemas.microsoft.com/office/drawing/2014/main" id="{63DE8821-9AAB-D247-BE71-EFB18069A951}"/>
                </a:ext>
              </a:extLst>
            </p:cNvPr>
            <p:cNvSpPr/>
            <p:nvPr/>
          </p:nvSpPr>
          <p:spPr>
            <a:xfrm>
              <a:off x="5125501" y="264131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chemeClr val="bg1"/>
                </a:solidFill>
              </a:endParaRPr>
            </a:p>
          </p:txBody>
        </p:sp>
        <p:sp>
          <p:nvSpPr>
            <p:cNvPr id="140" name="Plus 139">
              <a:extLst>
                <a:ext uri="{FF2B5EF4-FFF2-40B4-BE49-F238E27FC236}">
                  <a16:creationId xmlns:a16="http://schemas.microsoft.com/office/drawing/2014/main" id="{C9E4A951-1F0C-544C-8CB0-0366F9205B9C}"/>
                </a:ext>
              </a:extLst>
            </p:cNvPr>
            <p:cNvSpPr/>
            <p:nvPr/>
          </p:nvSpPr>
          <p:spPr>
            <a:xfrm>
              <a:off x="5119678" y="244405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79DE7FD-F1D0-DD45-B038-3F2BD8FF01C3}"/>
              </a:ext>
            </a:extLst>
          </p:cNvPr>
          <p:cNvGrpSpPr/>
          <p:nvPr/>
        </p:nvGrpSpPr>
        <p:grpSpPr>
          <a:xfrm>
            <a:off x="6788103" y="137431"/>
            <a:ext cx="384881" cy="371330"/>
            <a:chOff x="7399902" y="2733081"/>
            <a:chExt cx="384881" cy="37133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1CCB4BE-088E-DC4F-B673-34D6E3AAE1A9}"/>
                </a:ext>
              </a:extLst>
            </p:cNvPr>
            <p:cNvSpPr/>
            <p:nvPr/>
          </p:nvSpPr>
          <p:spPr>
            <a:xfrm>
              <a:off x="7399902" y="2733081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73" name="Action Button: Home 72">
              <a:hlinkClick r:id="" action="ppaction://hlinkshowjump?jump=firstslide" highlightClick="1"/>
              <a:extLst>
                <a:ext uri="{FF2B5EF4-FFF2-40B4-BE49-F238E27FC236}">
                  <a16:creationId xmlns:a16="http://schemas.microsoft.com/office/drawing/2014/main" id="{137046B4-0B75-6441-8A3F-C34AFC913C3A}"/>
                </a:ext>
              </a:extLst>
            </p:cNvPr>
            <p:cNvSpPr/>
            <p:nvPr/>
          </p:nvSpPr>
          <p:spPr>
            <a:xfrm>
              <a:off x="7443876" y="2813530"/>
              <a:ext cx="302526" cy="229650"/>
            </a:xfrm>
            <a:prstGeom prst="actionButtonHom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F466A59-8E32-6C4A-9D2B-1CC60AB95FA4}"/>
                </a:ext>
              </a:extLst>
            </p:cNvPr>
            <p:cNvSpPr/>
            <p:nvPr/>
          </p:nvSpPr>
          <p:spPr>
            <a:xfrm>
              <a:off x="7443876" y="2813530"/>
              <a:ext cx="57988" cy="22965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36A3F41-9D0E-AC42-8D34-07581F035856}"/>
                </a:ext>
              </a:extLst>
            </p:cNvPr>
            <p:cNvSpPr/>
            <p:nvPr/>
          </p:nvSpPr>
          <p:spPr>
            <a:xfrm>
              <a:off x="7683658" y="2813618"/>
              <a:ext cx="62744" cy="22965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CD05BBF-56B5-6946-A5E3-AC6750EBAE34}"/>
                </a:ext>
              </a:extLst>
            </p:cNvPr>
            <p:cNvSpPr/>
            <p:nvPr/>
          </p:nvSpPr>
          <p:spPr>
            <a:xfrm>
              <a:off x="7501864" y="3011614"/>
              <a:ext cx="208739" cy="49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DDDDFC3-0DE5-BE45-B5C8-2916334B340F}"/>
                </a:ext>
              </a:extLst>
            </p:cNvPr>
            <p:cNvSpPr/>
            <p:nvPr/>
          </p:nvSpPr>
          <p:spPr>
            <a:xfrm>
              <a:off x="7501864" y="2793795"/>
              <a:ext cx="208739" cy="49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DCFB38-4FEE-9B41-88CC-16588B19A82D}"/>
              </a:ext>
            </a:extLst>
          </p:cNvPr>
          <p:cNvCxnSpPr>
            <a:cxnSpLocks/>
          </p:cNvCxnSpPr>
          <p:nvPr/>
        </p:nvCxnSpPr>
        <p:spPr>
          <a:xfrm>
            <a:off x="1173666" y="1979813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Isosceles Triangle 88">
            <a:extLst>
              <a:ext uri="{FF2B5EF4-FFF2-40B4-BE49-F238E27FC236}">
                <a16:creationId xmlns:a16="http://schemas.microsoft.com/office/drawing/2014/main" id="{D229560D-9DC9-9947-AB56-D1A169525F2F}"/>
              </a:ext>
            </a:extLst>
          </p:cNvPr>
          <p:cNvSpPr/>
          <p:nvPr/>
        </p:nvSpPr>
        <p:spPr>
          <a:xfrm rot="10800000">
            <a:off x="9663011" y="140225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1425E226-6348-4B4D-81D2-084F5FE420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1CA66753-292C-7948-B689-1942E6575522}"/>
              </a:ext>
            </a:extLst>
          </p:cNvPr>
          <p:cNvSpPr txBox="1"/>
          <p:nvPr/>
        </p:nvSpPr>
        <p:spPr>
          <a:xfrm>
            <a:off x="1116013" y="124170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New Registration</a:t>
            </a:r>
            <a:endParaRPr 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A245B3-9A11-EA43-810E-093EA821203E}"/>
              </a:ext>
            </a:extLst>
          </p:cNvPr>
          <p:cNvSpPr txBox="1"/>
          <p:nvPr/>
        </p:nvSpPr>
        <p:spPr>
          <a:xfrm>
            <a:off x="1409840" y="1676473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Operator Authentication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8C23BD2-C246-1B42-8982-8D8AD515E0B7}"/>
              </a:ext>
            </a:extLst>
          </p:cNvPr>
          <p:cNvSpPr txBox="1"/>
          <p:nvPr/>
        </p:nvSpPr>
        <p:spPr>
          <a:xfrm>
            <a:off x="4722326" y="2116078"/>
            <a:ext cx="14830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Supervisor Verification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3705967-10CD-3F45-BE37-38B02BB3CCDB}"/>
              </a:ext>
            </a:extLst>
          </p:cNvPr>
          <p:cNvSpPr/>
          <p:nvPr/>
        </p:nvSpPr>
        <p:spPr>
          <a:xfrm>
            <a:off x="4319811" y="2552272"/>
            <a:ext cx="2288129" cy="2725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just"/>
            <a:r>
              <a:rPr lang="en-US" sz="1200" dirty="0">
                <a:solidFill>
                  <a:schemeClr val="bg2">
                    <a:lumMod val="90000"/>
                  </a:schemeClr>
                </a:solidFill>
              </a:rPr>
              <a:t>Username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742897B-494D-294D-A448-F016853EB7B0}"/>
              </a:ext>
            </a:extLst>
          </p:cNvPr>
          <p:cNvSpPr/>
          <p:nvPr/>
        </p:nvSpPr>
        <p:spPr>
          <a:xfrm>
            <a:off x="4319811" y="2998589"/>
            <a:ext cx="2288129" cy="2725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just"/>
            <a:r>
              <a:rPr lang="en-US" sz="1200" dirty="0">
                <a:solidFill>
                  <a:schemeClr val="bg2">
                    <a:lumMod val="90000"/>
                  </a:schemeClr>
                </a:solidFill>
              </a:rPr>
              <a:t>Password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34B7CA56-2A40-0E42-804C-6B40C628D23C}"/>
              </a:ext>
            </a:extLst>
          </p:cNvPr>
          <p:cNvSpPr/>
          <p:nvPr/>
        </p:nvSpPr>
        <p:spPr>
          <a:xfrm>
            <a:off x="5139191" y="3473702"/>
            <a:ext cx="649369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Submit</a:t>
            </a:r>
          </a:p>
        </p:txBody>
      </p:sp>
      <p:sp>
        <p:nvSpPr>
          <p:cNvPr id="43" name="Isosceles Triangle 88">
            <a:extLst>
              <a:ext uri="{FF2B5EF4-FFF2-40B4-BE49-F238E27FC236}">
                <a16:creationId xmlns:a16="http://schemas.microsoft.com/office/drawing/2014/main" id="{B198D1E3-152E-F642-81DB-2224FCD81728}"/>
              </a:ext>
            </a:extLst>
          </p:cNvPr>
          <p:cNvSpPr/>
          <p:nvPr/>
        </p:nvSpPr>
        <p:spPr>
          <a:xfrm rot="10800000">
            <a:off x="6454775" y="2683590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CB375AE-A90F-7941-A7A2-3BC263854355}"/>
              </a:ext>
            </a:extLst>
          </p:cNvPr>
          <p:cNvSpPr txBox="1"/>
          <p:nvPr/>
        </p:nvSpPr>
        <p:spPr>
          <a:xfrm>
            <a:off x="9864845" y="6585528"/>
            <a:ext cx="436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7133631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DF92C803-D8CB-F542-A215-EE478BA4AF63}"/>
              </a:ext>
            </a:extLst>
          </p:cNvPr>
          <p:cNvSpPr/>
          <p:nvPr/>
        </p:nvSpPr>
        <p:spPr>
          <a:xfrm>
            <a:off x="1068522" y="1246604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5BC23215-A5A9-914E-8656-56D7CAF17C63}"/>
              </a:ext>
            </a:extLst>
          </p:cNvPr>
          <p:cNvSpPr/>
          <p:nvPr/>
        </p:nvSpPr>
        <p:spPr>
          <a:xfrm>
            <a:off x="1068522" y="1657262"/>
            <a:ext cx="8790707" cy="438186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848734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Isosceles Triangle 88">
            <a:extLst>
              <a:ext uri="{FF2B5EF4-FFF2-40B4-BE49-F238E27FC236}">
                <a16:creationId xmlns:a16="http://schemas.microsoft.com/office/drawing/2014/main" id="{7C419DE1-ADD8-BD45-9B98-88F0B9DF14B2}"/>
              </a:ext>
            </a:extLst>
          </p:cNvPr>
          <p:cNvSpPr/>
          <p:nvPr/>
        </p:nvSpPr>
        <p:spPr>
          <a:xfrm rot="10800000">
            <a:off x="9661441" y="99532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386149-1573-A249-BDD3-A54340DBBD01}"/>
              </a:ext>
            </a:extLst>
          </p:cNvPr>
          <p:cNvSpPr txBox="1"/>
          <p:nvPr/>
        </p:nvSpPr>
        <p:spPr>
          <a:xfrm>
            <a:off x="1409840" y="88732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Demographic Details</a:t>
            </a:r>
          </a:p>
        </p:txBody>
      </p:sp>
      <p:sp>
        <p:nvSpPr>
          <p:cNvPr id="135" name="Isosceles Triangle 88">
            <a:extLst>
              <a:ext uri="{FF2B5EF4-FFF2-40B4-BE49-F238E27FC236}">
                <a16:creationId xmlns:a16="http://schemas.microsoft.com/office/drawing/2014/main" id="{6B6FB134-453F-F546-8A26-82C0EE9E38B5}"/>
              </a:ext>
            </a:extLst>
          </p:cNvPr>
          <p:cNvSpPr/>
          <p:nvPr/>
        </p:nvSpPr>
        <p:spPr>
          <a:xfrm>
            <a:off x="9661441" y="180454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07391B9-2CB9-194C-AA88-C7873B097673}"/>
              </a:ext>
            </a:extLst>
          </p:cNvPr>
          <p:cNvSpPr txBox="1"/>
          <p:nvPr/>
        </p:nvSpPr>
        <p:spPr>
          <a:xfrm>
            <a:off x="1409840" y="1292797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Applicant Biometrics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63BCCA8-0A0A-414F-8160-FA6C6A9D7088}"/>
              </a:ext>
            </a:extLst>
          </p:cNvPr>
          <p:cNvGrpSpPr/>
          <p:nvPr/>
        </p:nvGrpSpPr>
        <p:grpSpPr>
          <a:xfrm>
            <a:off x="3405581" y="139575"/>
            <a:ext cx="4244081" cy="662198"/>
            <a:chOff x="3241954" y="139575"/>
            <a:chExt cx="4244081" cy="662198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D9CCB31B-C3D7-E64B-8BF4-B121D47117AB}"/>
                </a:ext>
              </a:extLst>
            </p:cNvPr>
            <p:cNvSpPr/>
            <p:nvPr/>
          </p:nvSpPr>
          <p:spPr>
            <a:xfrm>
              <a:off x="5039111" y="148510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01D2B74-053E-6346-B815-31BBAC64FBD7}"/>
                </a:ext>
              </a:extLst>
            </p:cNvPr>
            <p:cNvCxnSpPr>
              <a:cxnSpLocks/>
            </p:cNvCxnSpPr>
            <p:nvPr/>
          </p:nvCxnSpPr>
          <p:spPr>
            <a:xfrm>
              <a:off x="3987911" y="346203"/>
              <a:ext cx="1051196" cy="1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869A676E-37EF-1248-8581-CF04FA5825A8}"/>
                </a:ext>
              </a:extLst>
            </p:cNvPr>
            <p:cNvCxnSpPr>
              <a:cxnSpLocks/>
            </p:cNvCxnSpPr>
            <p:nvPr/>
          </p:nvCxnSpPr>
          <p:spPr>
            <a:xfrm>
              <a:off x="5423992" y="348030"/>
              <a:ext cx="1190123" cy="3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62B3DBF-9D2A-3745-9971-2663676D4F5C}"/>
                </a:ext>
              </a:extLst>
            </p:cNvPr>
            <p:cNvSpPr/>
            <p:nvPr/>
          </p:nvSpPr>
          <p:spPr>
            <a:xfrm>
              <a:off x="3603034" y="146679"/>
              <a:ext cx="384881" cy="37133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121" name="Vertical Scroll 120">
              <a:extLst>
                <a:ext uri="{FF2B5EF4-FFF2-40B4-BE49-F238E27FC236}">
                  <a16:creationId xmlns:a16="http://schemas.microsoft.com/office/drawing/2014/main" id="{1C88F922-F1ED-CF48-A8D7-BEDECC970C72}"/>
                </a:ext>
              </a:extLst>
            </p:cNvPr>
            <p:cNvSpPr/>
            <p:nvPr/>
          </p:nvSpPr>
          <p:spPr>
            <a:xfrm>
              <a:off x="3713355" y="254431"/>
              <a:ext cx="142988" cy="167878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2222390F-7656-7D44-BB6E-8E35B076F7DD}"/>
                </a:ext>
              </a:extLst>
            </p:cNvPr>
            <p:cNvGrpSpPr/>
            <p:nvPr/>
          </p:nvGrpSpPr>
          <p:grpSpPr>
            <a:xfrm>
              <a:off x="3603026" y="143515"/>
              <a:ext cx="384881" cy="371330"/>
              <a:chOff x="4367391" y="2584867"/>
              <a:chExt cx="384881" cy="371330"/>
            </a:xfrm>
          </p:grpSpPr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4BEFBF20-19DB-D647-83F9-359381D7EE6F}"/>
                  </a:ext>
                </a:extLst>
              </p:cNvPr>
              <p:cNvSpPr/>
              <p:nvPr/>
            </p:nvSpPr>
            <p:spPr>
              <a:xfrm>
                <a:off x="4367391" y="2584867"/>
                <a:ext cx="384881" cy="37133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45" name="Vertical Scroll 144">
                <a:extLst>
                  <a:ext uri="{FF2B5EF4-FFF2-40B4-BE49-F238E27FC236}">
                    <a16:creationId xmlns:a16="http://schemas.microsoft.com/office/drawing/2014/main" id="{84511DDA-82D4-1445-9DBB-A10FEE465886}"/>
                  </a:ext>
                </a:extLst>
              </p:cNvPr>
              <p:cNvSpPr/>
              <p:nvPr/>
            </p:nvSpPr>
            <p:spPr>
              <a:xfrm>
                <a:off x="4477712" y="2692619"/>
                <a:ext cx="142988" cy="167878"/>
              </a:xfrm>
              <a:prstGeom prst="verticalScroll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B522B57-3D93-FD4C-80C6-C6E3706B15B0}"/>
                </a:ext>
              </a:extLst>
            </p:cNvPr>
            <p:cNvSpPr txBox="1"/>
            <p:nvPr/>
          </p:nvSpPr>
          <p:spPr>
            <a:xfrm>
              <a:off x="3241954" y="565827"/>
              <a:ext cx="12021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Demographic Details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1D7D7F1-9504-2340-8304-40B752629274}"/>
                </a:ext>
              </a:extLst>
            </p:cNvPr>
            <p:cNvSpPr txBox="1"/>
            <p:nvPr/>
          </p:nvSpPr>
          <p:spPr>
            <a:xfrm>
              <a:off x="4615956" y="567422"/>
              <a:ext cx="1217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Applicant Biometrics</a:t>
              </a: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ED60802D-272E-8543-8222-F86C1A6E30B0}"/>
                </a:ext>
              </a:extLst>
            </p:cNvPr>
            <p:cNvGrpSpPr/>
            <p:nvPr/>
          </p:nvGrpSpPr>
          <p:grpSpPr>
            <a:xfrm>
              <a:off x="6153609" y="139575"/>
              <a:ext cx="1332426" cy="662198"/>
              <a:chOff x="6941461" y="139575"/>
              <a:chExt cx="1332426" cy="662198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2903E69-C9A5-9F43-BE72-A1A414B69935}"/>
                  </a:ext>
                </a:extLst>
              </p:cNvPr>
              <p:cNvSpPr/>
              <p:nvPr/>
            </p:nvSpPr>
            <p:spPr>
              <a:xfrm>
                <a:off x="7413844" y="139575"/>
                <a:ext cx="384881" cy="3713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42" name="Action Button: Home 141">
                <a:hlinkClick r:id="" action="ppaction://hlinkshowjump?jump=firstslide" highlightClick="1"/>
                <a:extLst>
                  <a:ext uri="{FF2B5EF4-FFF2-40B4-BE49-F238E27FC236}">
                    <a16:creationId xmlns:a16="http://schemas.microsoft.com/office/drawing/2014/main" id="{7E270578-4235-5B4C-A811-10DE6219603C}"/>
                  </a:ext>
                </a:extLst>
              </p:cNvPr>
              <p:cNvSpPr/>
              <p:nvPr/>
            </p:nvSpPr>
            <p:spPr>
              <a:xfrm>
                <a:off x="7457818" y="220024"/>
                <a:ext cx="302526" cy="229650"/>
              </a:xfrm>
              <a:prstGeom prst="actionButtonHo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9591436-060C-A949-A095-49013BA20865}"/>
                  </a:ext>
                </a:extLst>
              </p:cNvPr>
              <p:cNvSpPr txBox="1"/>
              <p:nvPr/>
            </p:nvSpPr>
            <p:spPr>
              <a:xfrm>
                <a:off x="6941461" y="570941"/>
                <a:ext cx="1332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/>
                  <a:t>Operator Authentication</a:t>
                </a:r>
                <a:endParaRPr lang="en-US" sz="900" dirty="0"/>
              </a:p>
            </p:txBody>
          </p:sp>
        </p:grpSp>
        <p:sp>
          <p:nvSpPr>
            <p:cNvPr id="139" name="Plus 138">
              <a:extLst>
                <a:ext uri="{FF2B5EF4-FFF2-40B4-BE49-F238E27FC236}">
                  <a16:creationId xmlns:a16="http://schemas.microsoft.com/office/drawing/2014/main" id="{63DE8821-9AAB-D247-BE71-EFB18069A951}"/>
                </a:ext>
              </a:extLst>
            </p:cNvPr>
            <p:cNvSpPr/>
            <p:nvPr/>
          </p:nvSpPr>
          <p:spPr>
            <a:xfrm>
              <a:off x="5125501" y="264131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chemeClr val="bg1"/>
                </a:solidFill>
              </a:endParaRPr>
            </a:p>
          </p:txBody>
        </p:sp>
        <p:sp>
          <p:nvSpPr>
            <p:cNvPr id="140" name="Plus 139">
              <a:extLst>
                <a:ext uri="{FF2B5EF4-FFF2-40B4-BE49-F238E27FC236}">
                  <a16:creationId xmlns:a16="http://schemas.microsoft.com/office/drawing/2014/main" id="{C9E4A951-1F0C-544C-8CB0-0366F9205B9C}"/>
                </a:ext>
              </a:extLst>
            </p:cNvPr>
            <p:cNvSpPr/>
            <p:nvPr/>
          </p:nvSpPr>
          <p:spPr>
            <a:xfrm>
              <a:off x="5119678" y="244405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79DE7FD-F1D0-DD45-B038-3F2BD8FF01C3}"/>
              </a:ext>
            </a:extLst>
          </p:cNvPr>
          <p:cNvGrpSpPr/>
          <p:nvPr/>
        </p:nvGrpSpPr>
        <p:grpSpPr>
          <a:xfrm>
            <a:off x="6788103" y="137431"/>
            <a:ext cx="384881" cy="371330"/>
            <a:chOff x="7399902" y="2733081"/>
            <a:chExt cx="384881" cy="37133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1CCB4BE-088E-DC4F-B673-34D6E3AAE1A9}"/>
                </a:ext>
              </a:extLst>
            </p:cNvPr>
            <p:cNvSpPr/>
            <p:nvPr/>
          </p:nvSpPr>
          <p:spPr>
            <a:xfrm>
              <a:off x="7399902" y="2733081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73" name="Action Button: Home 72">
              <a:hlinkClick r:id="" action="ppaction://hlinkshowjump?jump=firstslide" highlightClick="1"/>
              <a:extLst>
                <a:ext uri="{FF2B5EF4-FFF2-40B4-BE49-F238E27FC236}">
                  <a16:creationId xmlns:a16="http://schemas.microsoft.com/office/drawing/2014/main" id="{137046B4-0B75-6441-8A3F-C34AFC913C3A}"/>
                </a:ext>
              </a:extLst>
            </p:cNvPr>
            <p:cNvSpPr/>
            <p:nvPr/>
          </p:nvSpPr>
          <p:spPr>
            <a:xfrm>
              <a:off x="7443876" y="2813530"/>
              <a:ext cx="302526" cy="229650"/>
            </a:xfrm>
            <a:prstGeom prst="actionButtonHom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F466A59-8E32-6C4A-9D2B-1CC60AB95FA4}"/>
                </a:ext>
              </a:extLst>
            </p:cNvPr>
            <p:cNvSpPr/>
            <p:nvPr/>
          </p:nvSpPr>
          <p:spPr>
            <a:xfrm>
              <a:off x="7443876" y="2813530"/>
              <a:ext cx="57988" cy="22965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36A3F41-9D0E-AC42-8D34-07581F035856}"/>
                </a:ext>
              </a:extLst>
            </p:cNvPr>
            <p:cNvSpPr/>
            <p:nvPr/>
          </p:nvSpPr>
          <p:spPr>
            <a:xfrm>
              <a:off x="7683658" y="2813618"/>
              <a:ext cx="62744" cy="22965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CD05BBF-56B5-6946-A5E3-AC6750EBAE34}"/>
                </a:ext>
              </a:extLst>
            </p:cNvPr>
            <p:cNvSpPr/>
            <p:nvPr/>
          </p:nvSpPr>
          <p:spPr>
            <a:xfrm>
              <a:off x="7501864" y="3011614"/>
              <a:ext cx="208739" cy="49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DDDDFC3-0DE5-BE45-B5C8-2916334B340F}"/>
                </a:ext>
              </a:extLst>
            </p:cNvPr>
            <p:cNvSpPr/>
            <p:nvPr/>
          </p:nvSpPr>
          <p:spPr>
            <a:xfrm>
              <a:off x="7501864" y="2793795"/>
              <a:ext cx="208739" cy="49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DCFB38-4FEE-9B41-88CC-16588B19A82D}"/>
              </a:ext>
            </a:extLst>
          </p:cNvPr>
          <p:cNvCxnSpPr>
            <a:cxnSpLocks/>
          </p:cNvCxnSpPr>
          <p:nvPr/>
        </p:nvCxnSpPr>
        <p:spPr>
          <a:xfrm>
            <a:off x="1173666" y="1979813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Isosceles Triangle 88">
            <a:extLst>
              <a:ext uri="{FF2B5EF4-FFF2-40B4-BE49-F238E27FC236}">
                <a16:creationId xmlns:a16="http://schemas.microsoft.com/office/drawing/2014/main" id="{D229560D-9DC9-9947-AB56-D1A169525F2F}"/>
              </a:ext>
            </a:extLst>
          </p:cNvPr>
          <p:cNvSpPr/>
          <p:nvPr/>
        </p:nvSpPr>
        <p:spPr>
          <a:xfrm rot="10800000">
            <a:off x="9663011" y="140225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1425E226-6348-4B4D-81D2-084F5FE420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1CA66753-292C-7948-B689-1942E6575522}"/>
              </a:ext>
            </a:extLst>
          </p:cNvPr>
          <p:cNvSpPr txBox="1"/>
          <p:nvPr/>
        </p:nvSpPr>
        <p:spPr>
          <a:xfrm>
            <a:off x="1116013" y="124170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New Registration</a:t>
            </a:r>
            <a:endParaRPr 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A245B3-9A11-EA43-810E-093EA821203E}"/>
              </a:ext>
            </a:extLst>
          </p:cNvPr>
          <p:cNvSpPr txBox="1"/>
          <p:nvPr/>
        </p:nvSpPr>
        <p:spPr>
          <a:xfrm>
            <a:off x="1409840" y="1676473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Operator Authentication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DBB0AD1-73E9-4745-9F3B-CC4ED43C4C6C}"/>
              </a:ext>
            </a:extLst>
          </p:cNvPr>
          <p:cNvGrpSpPr/>
          <p:nvPr/>
        </p:nvGrpSpPr>
        <p:grpSpPr>
          <a:xfrm>
            <a:off x="4289490" y="2584379"/>
            <a:ext cx="2348770" cy="1392659"/>
            <a:chOff x="4150527" y="2745747"/>
            <a:chExt cx="2348770" cy="1392659"/>
          </a:xfrm>
        </p:grpSpPr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9B5662B4-EAB4-4D4A-B63B-2177C44B6EC1}"/>
                </a:ext>
              </a:extLst>
            </p:cNvPr>
            <p:cNvSpPr/>
            <p:nvPr/>
          </p:nvSpPr>
          <p:spPr>
            <a:xfrm>
              <a:off x="4230089" y="3635066"/>
              <a:ext cx="649369" cy="203741"/>
            </a:xfrm>
            <a:prstGeom prst="roundRect">
              <a:avLst>
                <a:gd name="adj" fmla="val 13505"/>
              </a:avLst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2">
                      <a:lumMod val="25000"/>
                    </a:schemeClr>
                  </a:solidFill>
                </a:rPr>
                <a:t>Get OTP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3705967-10CD-3F45-BE37-38B02BB3CCDB}"/>
                </a:ext>
              </a:extLst>
            </p:cNvPr>
            <p:cNvSpPr/>
            <p:nvPr/>
          </p:nvSpPr>
          <p:spPr>
            <a:xfrm>
              <a:off x="4211168" y="2745747"/>
              <a:ext cx="2288129" cy="2725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just"/>
              <a:r>
                <a:rPr lang="en-US" sz="1200" dirty="0">
                  <a:solidFill>
                    <a:schemeClr val="bg2">
                      <a:lumMod val="90000"/>
                    </a:schemeClr>
                  </a:solidFill>
                </a:rPr>
                <a:t>Username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742897B-494D-294D-A448-F016853EB7B0}"/>
                </a:ext>
              </a:extLst>
            </p:cNvPr>
            <p:cNvSpPr/>
            <p:nvPr/>
          </p:nvSpPr>
          <p:spPr>
            <a:xfrm>
              <a:off x="4211168" y="3192064"/>
              <a:ext cx="2288129" cy="2725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just"/>
              <a:r>
                <a:rPr lang="en-US" sz="1200" dirty="0">
                  <a:solidFill>
                    <a:schemeClr val="bg2">
                      <a:lumMod val="90000"/>
                    </a:schemeClr>
                  </a:solidFill>
                </a:rPr>
                <a:t>Enter OTP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1F777BD-F8C4-8B4E-AAD7-C195AF58C588}"/>
                </a:ext>
              </a:extLst>
            </p:cNvPr>
            <p:cNvSpPr txBox="1"/>
            <p:nvPr/>
          </p:nvSpPr>
          <p:spPr>
            <a:xfrm>
              <a:off x="4150527" y="3907574"/>
              <a:ext cx="121559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Valid for 2minutes</a:t>
              </a:r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34E50075-FC83-CD40-A45D-C4B6B310D78F}"/>
                </a:ext>
              </a:extLst>
            </p:cNvPr>
            <p:cNvSpPr/>
            <p:nvPr/>
          </p:nvSpPr>
          <p:spPr>
            <a:xfrm>
              <a:off x="5840435" y="3635066"/>
              <a:ext cx="649369" cy="203741"/>
            </a:xfrm>
            <a:prstGeom prst="roundRect">
              <a:avLst>
                <a:gd name="adj" fmla="val 13505"/>
              </a:avLst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2">
                      <a:lumMod val="25000"/>
                    </a:schemeClr>
                  </a:solidFill>
                </a:rPr>
                <a:t>Submit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DE7725CE-8101-3D47-992E-6CE6296A45E9}"/>
              </a:ext>
            </a:extLst>
          </p:cNvPr>
          <p:cNvSpPr txBox="1"/>
          <p:nvPr/>
        </p:nvSpPr>
        <p:spPr>
          <a:xfrm>
            <a:off x="4722326" y="2116078"/>
            <a:ext cx="14830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Supervisor Verification</a:t>
            </a:r>
          </a:p>
        </p:txBody>
      </p:sp>
      <p:sp>
        <p:nvSpPr>
          <p:cNvPr id="52" name="Isosceles Triangle 88">
            <a:extLst>
              <a:ext uri="{FF2B5EF4-FFF2-40B4-BE49-F238E27FC236}">
                <a16:creationId xmlns:a16="http://schemas.microsoft.com/office/drawing/2014/main" id="{BD998CAB-E5C6-E045-B1F6-503BD7996371}"/>
              </a:ext>
            </a:extLst>
          </p:cNvPr>
          <p:cNvSpPr/>
          <p:nvPr/>
        </p:nvSpPr>
        <p:spPr>
          <a:xfrm rot="10800000">
            <a:off x="6454775" y="270437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81B22AD-DA4E-FD48-AC17-C492D881B308}"/>
              </a:ext>
            </a:extLst>
          </p:cNvPr>
          <p:cNvSpPr txBox="1"/>
          <p:nvPr/>
        </p:nvSpPr>
        <p:spPr>
          <a:xfrm>
            <a:off x="9864845" y="6585528"/>
            <a:ext cx="436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21959950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ounded Rectangle 142">
            <a:extLst>
              <a:ext uri="{FF2B5EF4-FFF2-40B4-BE49-F238E27FC236}">
                <a16:creationId xmlns:a16="http://schemas.microsoft.com/office/drawing/2014/main" id="{C6B279CC-F658-474B-A2E2-7FACD0528A5D}"/>
              </a:ext>
            </a:extLst>
          </p:cNvPr>
          <p:cNvSpPr/>
          <p:nvPr/>
        </p:nvSpPr>
        <p:spPr>
          <a:xfrm>
            <a:off x="1068522" y="535039"/>
            <a:ext cx="8790707" cy="610475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DBC031E5-2D69-134D-8AF1-B98B4133506B}"/>
              </a:ext>
            </a:extLst>
          </p:cNvPr>
          <p:cNvCxnSpPr>
            <a:cxnSpLocks/>
          </p:cNvCxnSpPr>
          <p:nvPr/>
        </p:nvCxnSpPr>
        <p:spPr>
          <a:xfrm>
            <a:off x="1173666" y="857591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Process 206">
            <a:extLst>
              <a:ext uri="{FF2B5EF4-FFF2-40B4-BE49-F238E27FC236}">
                <a16:creationId xmlns:a16="http://schemas.microsoft.com/office/drawing/2014/main" id="{CA22905C-2474-9F46-9BF7-2D38C19E9C4D}"/>
              </a:ext>
            </a:extLst>
          </p:cNvPr>
          <p:cNvSpPr/>
          <p:nvPr/>
        </p:nvSpPr>
        <p:spPr>
          <a:xfrm>
            <a:off x="6549538" y="2735657"/>
            <a:ext cx="1393328" cy="1319128"/>
          </a:xfrm>
          <a:prstGeom prst="flowChartProcess">
            <a:avLst/>
          </a:prstGeom>
          <a:solidFill>
            <a:srgbClr val="EAEAE9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Process 7">
            <a:extLst>
              <a:ext uri="{FF2B5EF4-FFF2-40B4-BE49-F238E27FC236}">
                <a16:creationId xmlns:a16="http://schemas.microsoft.com/office/drawing/2014/main" id="{2E61B70B-E613-144A-B729-2C64BF303B30}"/>
              </a:ext>
            </a:extLst>
          </p:cNvPr>
          <p:cNvSpPr/>
          <p:nvPr/>
        </p:nvSpPr>
        <p:spPr>
          <a:xfrm>
            <a:off x="8309657" y="2741034"/>
            <a:ext cx="1426536" cy="1281796"/>
          </a:xfrm>
          <a:prstGeom prst="flowChartProcess">
            <a:avLst/>
          </a:prstGeom>
          <a:solidFill>
            <a:srgbClr val="EAEAE9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0046FC-4F0F-7E44-A82A-A0EF806D7064}"/>
              </a:ext>
            </a:extLst>
          </p:cNvPr>
          <p:cNvSpPr/>
          <p:nvPr/>
        </p:nvSpPr>
        <p:spPr>
          <a:xfrm>
            <a:off x="8961872" y="1051616"/>
            <a:ext cx="752629" cy="83649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770861" y="110843"/>
            <a:ext cx="9383791" cy="6781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0B423B6-96D8-1842-A554-65AE4D1654DF}"/>
              </a:ext>
            </a:extLst>
          </p:cNvPr>
          <p:cNvSpPr txBox="1"/>
          <p:nvPr/>
        </p:nvSpPr>
        <p:spPr>
          <a:xfrm>
            <a:off x="1278318" y="551483"/>
            <a:ext cx="5740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Registration ID</a:t>
            </a:r>
            <a:r>
              <a:rPr lang="en-US" sz="1400" b="1" dirty="0"/>
              <a:t>	:</a:t>
            </a:r>
            <a:endParaRPr lang="en-US" sz="1400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08300EF-7189-3845-B58D-1303D8BB1831}"/>
              </a:ext>
            </a:extLst>
          </p:cNvPr>
          <p:cNvSpPr txBox="1"/>
          <p:nvPr/>
        </p:nvSpPr>
        <p:spPr>
          <a:xfrm>
            <a:off x="3902394" y="590738"/>
            <a:ext cx="1372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#LIUU3YE8D8EEN8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8A053F9-751C-044B-AAF3-418F2B96BA7C}"/>
              </a:ext>
            </a:extLst>
          </p:cNvPr>
          <p:cNvSpPr txBox="1"/>
          <p:nvPr/>
        </p:nvSpPr>
        <p:spPr>
          <a:xfrm>
            <a:off x="4486842" y="133487"/>
            <a:ext cx="1287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/>
              <a:t>Registration </a:t>
            </a:r>
            <a:endParaRPr lang="en-US" sz="1400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56BF841-335D-954F-B9A5-5D391EB59CD7}"/>
              </a:ext>
            </a:extLst>
          </p:cNvPr>
          <p:cNvGrpSpPr/>
          <p:nvPr/>
        </p:nvGrpSpPr>
        <p:grpSpPr>
          <a:xfrm>
            <a:off x="6847824" y="2895116"/>
            <a:ext cx="671018" cy="981669"/>
            <a:chOff x="3213327" y="1654140"/>
            <a:chExt cx="1518287" cy="2230562"/>
          </a:xfrm>
        </p:grpSpPr>
        <p:sp>
          <p:nvSpPr>
            <p:cNvPr id="43" name="Round Same Side Corner Rectangle 42">
              <a:extLst>
                <a:ext uri="{FF2B5EF4-FFF2-40B4-BE49-F238E27FC236}">
                  <a16:creationId xmlns:a16="http://schemas.microsoft.com/office/drawing/2014/main" id="{9560C225-D968-7243-AE92-B50BAA329220}"/>
                </a:ext>
              </a:extLst>
            </p:cNvPr>
            <p:cNvSpPr/>
            <p:nvPr/>
          </p:nvSpPr>
          <p:spPr>
            <a:xfrm>
              <a:off x="3493623" y="1862188"/>
              <a:ext cx="356211" cy="907327"/>
            </a:xfrm>
            <a:prstGeom prst="round2SameRect">
              <a:avLst>
                <a:gd name="adj1" fmla="val 47815"/>
                <a:gd name="adj2" fmla="val 3279"/>
              </a:avLst>
            </a:pr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 Same Side Corner Rectangle 43">
              <a:extLst>
                <a:ext uri="{FF2B5EF4-FFF2-40B4-BE49-F238E27FC236}">
                  <a16:creationId xmlns:a16="http://schemas.microsoft.com/office/drawing/2014/main" id="{F22121F9-A5FA-9A44-81B3-8EC05D415D00}"/>
                </a:ext>
              </a:extLst>
            </p:cNvPr>
            <p:cNvSpPr/>
            <p:nvPr/>
          </p:nvSpPr>
          <p:spPr>
            <a:xfrm>
              <a:off x="3833928" y="1654140"/>
              <a:ext cx="356211" cy="1115375"/>
            </a:xfrm>
            <a:prstGeom prst="round2SameRect">
              <a:avLst>
                <a:gd name="adj1" fmla="val 47815"/>
                <a:gd name="adj2" fmla="val 3279"/>
              </a:avLst>
            </a:pr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ound Same Side Corner Rectangle 44">
              <a:extLst>
                <a:ext uri="{FF2B5EF4-FFF2-40B4-BE49-F238E27FC236}">
                  <a16:creationId xmlns:a16="http://schemas.microsoft.com/office/drawing/2014/main" id="{85318764-DEBA-7746-AB3D-C7D6FA28A612}"/>
                </a:ext>
              </a:extLst>
            </p:cNvPr>
            <p:cNvSpPr/>
            <p:nvPr/>
          </p:nvSpPr>
          <p:spPr>
            <a:xfrm>
              <a:off x="4190548" y="1856481"/>
              <a:ext cx="353772" cy="907327"/>
            </a:xfrm>
            <a:prstGeom prst="round2SameRect">
              <a:avLst>
                <a:gd name="adj1" fmla="val 47815"/>
                <a:gd name="adj2" fmla="val 3279"/>
              </a:avLst>
            </a:pr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 Same Side Corner Rectangle 45">
              <a:extLst>
                <a:ext uri="{FF2B5EF4-FFF2-40B4-BE49-F238E27FC236}">
                  <a16:creationId xmlns:a16="http://schemas.microsoft.com/office/drawing/2014/main" id="{CB62FF8D-F0ED-6946-AD2E-A1E826CA0DD8}"/>
                </a:ext>
              </a:extLst>
            </p:cNvPr>
            <p:cNvSpPr/>
            <p:nvPr/>
          </p:nvSpPr>
          <p:spPr>
            <a:xfrm>
              <a:off x="3213327" y="2093354"/>
              <a:ext cx="280296" cy="676161"/>
            </a:xfrm>
            <a:prstGeom prst="round2SameRect">
              <a:avLst>
                <a:gd name="adj1" fmla="val 47815"/>
                <a:gd name="adj2" fmla="val 3279"/>
              </a:avLst>
            </a:pr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6DBB334D-8970-354C-8DA4-7A0D81E8CF71}"/>
                </a:ext>
              </a:extLst>
            </p:cNvPr>
            <p:cNvSpPr/>
            <p:nvPr/>
          </p:nvSpPr>
          <p:spPr>
            <a:xfrm rot="2402716">
              <a:off x="3248237" y="2122940"/>
              <a:ext cx="1483377" cy="1761762"/>
            </a:xfrm>
            <a:custGeom>
              <a:avLst/>
              <a:gdLst>
                <a:gd name="connsiteX0" fmla="*/ 1153239 w 1483377"/>
                <a:gd name="connsiteY0" fmla="*/ 49886 h 1761762"/>
                <a:gd name="connsiteX1" fmla="*/ 1273675 w 1483377"/>
                <a:gd name="connsiteY1" fmla="*/ 0 h 1761762"/>
                <a:gd name="connsiteX2" fmla="*/ 1289242 w 1483377"/>
                <a:gd name="connsiteY2" fmla="*/ 0 h 1761762"/>
                <a:gd name="connsiteX3" fmla="*/ 1459564 w 1483377"/>
                <a:gd name="connsiteY3" fmla="*/ 170322 h 1761762"/>
                <a:gd name="connsiteX4" fmla="*/ 1459564 w 1483377"/>
                <a:gd name="connsiteY4" fmla="*/ 870602 h 1761762"/>
                <a:gd name="connsiteX5" fmla="*/ 1468630 w 1483377"/>
                <a:gd name="connsiteY5" fmla="*/ 892171 h 1761762"/>
                <a:gd name="connsiteX6" fmla="*/ 1364409 w 1483377"/>
                <a:gd name="connsiteY6" fmla="*/ 1245906 h 1761762"/>
                <a:gd name="connsiteX7" fmla="*/ 843694 w 1483377"/>
                <a:gd name="connsiteY7" fmla="*/ 1683540 h 1761762"/>
                <a:gd name="connsiteX8" fmla="*/ 373688 w 1483377"/>
                <a:gd name="connsiteY8" fmla="*/ 1642794 h 1761762"/>
                <a:gd name="connsiteX9" fmla="*/ 0 w 1483377"/>
                <a:gd name="connsiteY9" fmla="*/ 1198163 h 1761762"/>
                <a:gd name="connsiteX10" fmla="*/ 1031467 w 1483377"/>
                <a:gd name="connsiteY10" fmla="*/ 331270 h 1761762"/>
                <a:gd name="connsiteX11" fmla="*/ 1103353 w 1483377"/>
                <a:gd name="connsiteY11" fmla="*/ 416803 h 1761762"/>
                <a:gd name="connsiteX12" fmla="*/ 1103353 w 1483377"/>
                <a:gd name="connsiteY12" fmla="*/ 170322 h 1761762"/>
                <a:gd name="connsiteX13" fmla="*/ 1153239 w 1483377"/>
                <a:gd name="connsiteY13" fmla="*/ 49886 h 1761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83377" h="1761762">
                  <a:moveTo>
                    <a:pt x="1153239" y="49886"/>
                  </a:moveTo>
                  <a:cubicBezTo>
                    <a:pt x="1184062" y="19064"/>
                    <a:pt x="1226642" y="0"/>
                    <a:pt x="1273675" y="0"/>
                  </a:cubicBezTo>
                  <a:lnTo>
                    <a:pt x="1289242" y="0"/>
                  </a:lnTo>
                  <a:cubicBezTo>
                    <a:pt x="1383308" y="0"/>
                    <a:pt x="1459564" y="76256"/>
                    <a:pt x="1459564" y="170322"/>
                  </a:cubicBezTo>
                  <a:lnTo>
                    <a:pt x="1459564" y="870602"/>
                  </a:lnTo>
                  <a:lnTo>
                    <a:pt x="1468630" y="892171"/>
                  </a:lnTo>
                  <a:cubicBezTo>
                    <a:pt x="1506896" y="1016411"/>
                    <a:pt x="1470190" y="1157004"/>
                    <a:pt x="1364409" y="1245906"/>
                  </a:cubicBezTo>
                  <a:lnTo>
                    <a:pt x="843694" y="1683540"/>
                  </a:lnTo>
                  <a:cubicBezTo>
                    <a:pt x="702654" y="1802077"/>
                    <a:pt x="492225" y="1783834"/>
                    <a:pt x="373688" y="1642794"/>
                  </a:cubicBezTo>
                  <a:lnTo>
                    <a:pt x="0" y="1198163"/>
                  </a:lnTo>
                  <a:lnTo>
                    <a:pt x="1031467" y="331270"/>
                  </a:lnTo>
                  <a:lnTo>
                    <a:pt x="1103353" y="416803"/>
                  </a:lnTo>
                  <a:lnTo>
                    <a:pt x="1103353" y="170322"/>
                  </a:lnTo>
                  <a:cubicBezTo>
                    <a:pt x="1103353" y="123289"/>
                    <a:pt x="1122417" y="80709"/>
                    <a:pt x="1153239" y="49886"/>
                  </a:cubicBezTo>
                  <a:close/>
                </a:path>
              </a:pathLst>
            </a:cu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604FFB37-EC79-D340-B121-E3C9169F5075}"/>
              </a:ext>
            </a:extLst>
          </p:cNvPr>
          <p:cNvSpPr txBox="1"/>
          <p:nvPr/>
        </p:nvSpPr>
        <p:spPr>
          <a:xfrm>
            <a:off x="6549538" y="3791450"/>
            <a:ext cx="1393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Left Hand Palm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4E69191-71A4-D94D-B7CA-90907CEEAAA6}"/>
              </a:ext>
            </a:extLst>
          </p:cNvPr>
          <p:cNvGrpSpPr/>
          <p:nvPr/>
        </p:nvGrpSpPr>
        <p:grpSpPr>
          <a:xfrm>
            <a:off x="8717713" y="2893134"/>
            <a:ext cx="672554" cy="995989"/>
            <a:chOff x="3041412" y="1654139"/>
            <a:chExt cx="2760682" cy="4057993"/>
          </a:xfrm>
          <a:noFill/>
        </p:grpSpPr>
        <p:sp>
          <p:nvSpPr>
            <p:cNvPr id="51" name="Round Same Side Corner Rectangle 50">
              <a:extLst>
                <a:ext uri="{FF2B5EF4-FFF2-40B4-BE49-F238E27FC236}">
                  <a16:creationId xmlns:a16="http://schemas.microsoft.com/office/drawing/2014/main" id="{F4AA6104-C874-4C46-B37D-8F60551BF60A}"/>
                </a:ext>
              </a:extLst>
            </p:cNvPr>
            <p:cNvSpPr/>
            <p:nvPr/>
          </p:nvSpPr>
          <p:spPr>
            <a:xfrm>
              <a:off x="3349375" y="2024009"/>
              <a:ext cx="626724" cy="1613043"/>
            </a:xfrm>
            <a:prstGeom prst="round2SameRect">
              <a:avLst>
                <a:gd name="adj1" fmla="val 47815"/>
                <a:gd name="adj2" fmla="val 3279"/>
              </a:avLst>
            </a:prstGeom>
            <a:grp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 Same Side Corner Rectangle 51">
              <a:extLst>
                <a:ext uri="{FF2B5EF4-FFF2-40B4-BE49-F238E27FC236}">
                  <a16:creationId xmlns:a16="http://schemas.microsoft.com/office/drawing/2014/main" id="{ADD76301-6A73-3B4C-A9A6-DF4264D04C81}"/>
                </a:ext>
              </a:extLst>
            </p:cNvPr>
            <p:cNvSpPr/>
            <p:nvPr/>
          </p:nvSpPr>
          <p:spPr>
            <a:xfrm>
              <a:off x="3976099" y="1654139"/>
              <a:ext cx="626724" cy="1982913"/>
            </a:xfrm>
            <a:prstGeom prst="round2SameRect">
              <a:avLst>
                <a:gd name="adj1" fmla="val 47815"/>
                <a:gd name="adj2" fmla="val 3279"/>
              </a:avLst>
            </a:prstGeom>
            <a:grp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ound Same Side Corner Rectangle 52">
              <a:extLst>
                <a:ext uri="{FF2B5EF4-FFF2-40B4-BE49-F238E27FC236}">
                  <a16:creationId xmlns:a16="http://schemas.microsoft.com/office/drawing/2014/main" id="{20283347-E7EA-CA43-9157-38A0537E463C}"/>
                </a:ext>
              </a:extLst>
            </p:cNvPr>
            <p:cNvSpPr/>
            <p:nvPr/>
          </p:nvSpPr>
          <p:spPr>
            <a:xfrm>
              <a:off x="4602823" y="2024009"/>
              <a:ext cx="626724" cy="1613043"/>
            </a:xfrm>
            <a:prstGeom prst="round2SameRect">
              <a:avLst>
                <a:gd name="adj1" fmla="val 47815"/>
                <a:gd name="adj2" fmla="val 3279"/>
              </a:avLst>
            </a:prstGeom>
            <a:grp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ound Same Side Corner Rectangle 53">
              <a:extLst>
                <a:ext uri="{FF2B5EF4-FFF2-40B4-BE49-F238E27FC236}">
                  <a16:creationId xmlns:a16="http://schemas.microsoft.com/office/drawing/2014/main" id="{1FA7E812-AEAD-D54D-8ABD-45308B8B0503}"/>
                </a:ext>
              </a:extLst>
            </p:cNvPr>
            <p:cNvSpPr/>
            <p:nvPr/>
          </p:nvSpPr>
          <p:spPr>
            <a:xfrm>
              <a:off x="5229547" y="2434975"/>
              <a:ext cx="493159" cy="1202077"/>
            </a:xfrm>
            <a:prstGeom prst="round2SameRect">
              <a:avLst>
                <a:gd name="adj1" fmla="val 47815"/>
                <a:gd name="adj2" fmla="val 3279"/>
              </a:avLst>
            </a:prstGeom>
            <a:grp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C3F332FE-2686-8E4B-A425-E4EAEBE1D785}"/>
                </a:ext>
              </a:extLst>
            </p:cNvPr>
            <p:cNvSpPr/>
            <p:nvPr/>
          </p:nvSpPr>
          <p:spPr>
            <a:xfrm rot="19566991">
              <a:off x="3041412" y="2639365"/>
              <a:ext cx="2760682" cy="3072767"/>
            </a:xfrm>
            <a:custGeom>
              <a:avLst/>
              <a:gdLst>
                <a:gd name="connsiteX0" fmla="*/ 537199 w 2760682"/>
                <a:gd name="connsiteY0" fmla="*/ 51179 h 3072767"/>
                <a:gd name="connsiteX1" fmla="*/ 669320 w 2760682"/>
                <a:gd name="connsiteY1" fmla="*/ 299668 h 3072767"/>
                <a:gd name="connsiteX2" fmla="*/ 669320 w 2760682"/>
                <a:gd name="connsiteY2" fmla="*/ 671626 h 3072767"/>
                <a:gd name="connsiteX3" fmla="*/ 790408 w 2760682"/>
                <a:gd name="connsiteY3" fmla="*/ 491316 h 3072767"/>
                <a:gd name="connsiteX4" fmla="*/ 2760682 w 2760682"/>
                <a:gd name="connsiteY4" fmla="*/ 1814461 h 3072767"/>
                <a:gd name="connsiteX5" fmla="*/ 2043173 w 2760682"/>
                <a:gd name="connsiteY5" fmla="*/ 2882893 h 3072767"/>
                <a:gd name="connsiteX6" fmla="*/ 1447859 w 2760682"/>
                <a:gd name="connsiteY6" fmla="*/ 2999867 h 3072767"/>
                <a:gd name="connsiteX7" fmla="*/ 189873 w 2760682"/>
                <a:gd name="connsiteY7" fmla="*/ 2155061 h 3072767"/>
                <a:gd name="connsiteX8" fmla="*/ 31934 w 2760682"/>
                <a:gd name="connsiteY8" fmla="*/ 1636382 h 3072767"/>
                <a:gd name="connsiteX9" fmla="*/ 54676 w 2760682"/>
                <a:gd name="connsiteY9" fmla="*/ 1593838 h 3072767"/>
                <a:gd name="connsiteX10" fmla="*/ 48260 w 2760682"/>
                <a:gd name="connsiteY10" fmla="*/ 1573171 h 3072767"/>
                <a:gd name="connsiteX11" fmla="*/ 42596 w 2760682"/>
                <a:gd name="connsiteY11" fmla="*/ 1516983 h 3072767"/>
                <a:gd name="connsiteX12" fmla="*/ 42596 w 2760682"/>
                <a:gd name="connsiteY12" fmla="*/ 299668 h 3072767"/>
                <a:gd name="connsiteX13" fmla="*/ 342264 w 2760682"/>
                <a:gd name="connsiteY13" fmla="*/ 0 h 3072767"/>
                <a:gd name="connsiteX14" fmla="*/ 369652 w 2760682"/>
                <a:gd name="connsiteY14" fmla="*/ 0 h 3072767"/>
                <a:gd name="connsiteX15" fmla="*/ 537199 w 2760682"/>
                <a:gd name="connsiteY15" fmla="*/ 51179 h 3072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60682" h="3072767">
                  <a:moveTo>
                    <a:pt x="537199" y="51179"/>
                  </a:moveTo>
                  <a:cubicBezTo>
                    <a:pt x="616911" y="105031"/>
                    <a:pt x="669320" y="196229"/>
                    <a:pt x="669320" y="299668"/>
                  </a:cubicBezTo>
                  <a:lnTo>
                    <a:pt x="669320" y="671626"/>
                  </a:lnTo>
                  <a:lnTo>
                    <a:pt x="790408" y="491316"/>
                  </a:lnTo>
                  <a:lnTo>
                    <a:pt x="2760682" y="1814461"/>
                  </a:lnTo>
                  <a:lnTo>
                    <a:pt x="2043173" y="2882893"/>
                  </a:lnTo>
                  <a:cubicBezTo>
                    <a:pt x="1911083" y="3079586"/>
                    <a:pt x="1644552" y="3131957"/>
                    <a:pt x="1447859" y="2999867"/>
                  </a:cubicBezTo>
                  <a:lnTo>
                    <a:pt x="189873" y="2155061"/>
                  </a:lnTo>
                  <a:cubicBezTo>
                    <a:pt x="17767" y="2039483"/>
                    <a:pt x="-43843" y="1820972"/>
                    <a:pt x="31934" y="1636382"/>
                  </a:cubicBezTo>
                  <a:lnTo>
                    <a:pt x="54676" y="1593838"/>
                  </a:lnTo>
                  <a:lnTo>
                    <a:pt x="48260" y="1573171"/>
                  </a:lnTo>
                  <a:cubicBezTo>
                    <a:pt x="44546" y="1555021"/>
                    <a:pt x="42596" y="1536230"/>
                    <a:pt x="42596" y="1516983"/>
                  </a:cubicBezTo>
                  <a:lnTo>
                    <a:pt x="42596" y="299668"/>
                  </a:lnTo>
                  <a:cubicBezTo>
                    <a:pt x="42596" y="134166"/>
                    <a:pt x="176762" y="0"/>
                    <a:pt x="342264" y="0"/>
                  </a:cubicBezTo>
                  <a:lnTo>
                    <a:pt x="369652" y="0"/>
                  </a:lnTo>
                  <a:cubicBezTo>
                    <a:pt x="431715" y="0"/>
                    <a:pt x="489372" y="18867"/>
                    <a:pt x="537199" y="51179"/>
                  </a:cubicBezTo>
                  <a:close/>
                </a:path>
              </a:pathLst>
            </a:custGeom>
            <a:grp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3B29C86F-9A0C-CC4F-92AF-FB81ED6A30E2}"/>
              </a:ext>
            </a:extLst>
          </p:cNvPr>
          <p:cNvSpPr txBox="1"/>
          <p:nvPr/>
        </p:nvSpPr>
        <p:spPr>
          <a:xfrm>
            <a:off x="8332206" y="3802703"/>
            <a:ext cx="1403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Right Hand Palm</a:t>
            </a:r>
          </a:p>
        </p:txBody>
      </p:sp>
      <p:sp>
        <p:nvSpPr>
          <p:cNvPr id="58" name="Round Same Side Corner Rectangle 57">
            <a:extLst>
              <a:ext uri="{FF2B5EF4-FFF2-40B4-BE49-F238E27FC236}">
                <a16:creationId xmlns:a16="http://schemas.microsoft.com/office/drawing/2014/main" id="{F55B6A8A-60F7-1542-85E8-583B342EC93C}"/>
              </a:ext>
            </a:extLst>
          </p:cNvPr>
          <p:cNvSpPr/>
          <p:nvPr/>
        </p:nvSpPr>
        <p:spPr>
          <a:xfrm rot="19028734">
            <a:off x="8589554" y="3340145"/>
            <a:ext cx="150311" cy="10352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ound Same Side Corner Rectangle 58">
            <a:extLst>
              <a:ext uri="{FF2B5EF4-FFF2-40B4-BE49-F238E27FC236}">
                <a16:creationId xmlns:a16="http://schemas.microsoft.com/office/drawing/2014/main" id="{13A35861-F6AA-3D46-B9DC-6A1B17815E25}"/>
              </a:ext>
            </a:extLst>
          </p:cNvPr>
          <p:cNvSpPr/>
          <p:nvPr/>
        </p:nvSpPr>
        <p:spPr>
          <a:xfrm rot="2525462">
            <a:off x="7511238" y="3335111"/>
            <a:ext cx="150311" cy="10352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ound Same Side Corner Rectangle 59">
            <a:extLst>
              <a:ext uri="{FF2B5EF4-FFF2-40B4-BE49-F238E27FC236}">
                <a16:creationId xmlns:a16="http://schemas.microsoft.com/office/drawing/2014/main" id="{CE0E7350-F4B7-F141-AC85-27C06DFA383C}"/>
              </a:ext>
            </a:extLst>
          </p:cNvPr>
          <p:cNvSpPr/>
          <p:nvPr/>
        </p:nvSpPr>
        <p:spPr>
          <a:xfrm>
            <a:off x="8794093" y="2964986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 Same Side Corner Rectangle 60">
            <a:extLst>
              <a:ext uri="{FF2B5EF4-FFF2-40B4-BE49-F238E27FC236}">
                <a16:creationId xmlns:a16="http://schemas.microsoft.com/office/drawing/2014/main" id="{7DE9AF33-D3C0-2449-B574-19A9C5C20853}"/>
              </a:ext>
            </a:extLst>
          </p:cNvPr>
          <p:cNvSpPr/>
          <p:nvPr/>
        </p:nvSpPr>
        <p:spPr>
          <a:xfrm>
            <a:off x="8948775" y="2899320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D534C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 Same Side Corner Rectangle 61">
            <a:extLst>
              <a:ext uri="{FF2B5EF4-FFF2-40B4-BE49-F238E27FC236}">
                <a16:creationId xmlns:a16="http://schemas.microsoft.com/office/drawing/2014/main" id="{0699DF11-A85C-794D-86F7-B216F0AD4AD4}"/>
              </a:ext>
            </a:extLst>
          </p:cNvPr>
          <p:cNvSpPr/>
          <p:nvPr/>
        </p:nvSpPr>
        <p:spPr>
          <a:xfrm>
            <a:off x="9092592" y="2988933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 Same Side Corner Rectangle 62">
            <a:extLst>
              <a:ext uri="{FF2B5EF4-FFF2-40B4-BE49-F238E27FC236}">
                <a16:creationId xmlns:a16="http://schemas.microsoft.com/office/drawing/2014/main" id="{4B77FA75-99E7-294E-B538-2579647D91FF}"/>
              </a:ext>
            </a:extLst>
          </p:cNvPr>
          <p:cNvSpPr/>
          <p:nvPr/>
        </p:nvSpPr>
        <p:spPr>
          <a:xfrm>
            <a:off x="9248251" y="3088950"/>
            <a:ext cx="121900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 Same Side Corner Rectangle 63">
            <a:extLst>
              <a:ext uri="{FF2B5EF4-FFF2-40B4-BE49-F238E27FC236}">
                <a16:creationId xmlns:a16="http://schemas.microsoft.com/office/drawing/2014/main" id="{6FCB4AE2-CD4D-5142-824F-E381DE21CBC2}"/>
              </a:ext>
            </a:extLst>
          </p:cNvPr>
          <p:cNvSpPr/>
          <p:nvPr/>
        </p:nvSpPr>
        <p:spPr>
          <a:xfrm>
            <a:off x="7287033" y="2981758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 Same Side Corner Rectangle 64">
            <a:extLst>
              <a:ext uri="{FF2B5EF4-FFF2-40B4-BE49-F238E27FC236}">
                <a16:creationId xmlns:a16="http://schemas.microsoft.com/office/drawing/2014/main" id="{DD504B82-6ED7-4643-A948-09D7A8E5FBD9}"/>
              </a:ext>
            </a:extLst>
          </p:cNvPr>
          <p:cNvSpPr/>
          <p:nvPr/>
        </p:nvSpPr>
        <p:spPr>
          <a:xfrm>
            <a:off x="7128344" y="2902042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 Same Side Corner Rectangle 65">
            <a:extLst>
              <a:ext uri="{FF2B5EF4-FFF2-40B4-BE49-F238E27FC236}">
                <a16:creationId xmlns:a16="http://schemas.microsoft.com/office/drawing/2014/main" id="{AF68BCE8-A776-ED48-98EF-409B5FFD1951}"/>
              </a:ext>
            </a:extLst>
          </p:cNvPr>
          <p:cNvSpPr/>
          <p:nvPr/>
        </p:nvSpPr>
        <p:spPr>
          <a:xfrm>
            <a:off x="6973558" y="3141236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 Same Side Corner Rectangle 66">
            <a:extLst>
              <a:ext uri="{FF2B5EF4-FFF2-40B4-BE49-F238E27FC236}">
                <a16:creationId xmlns:a16="http://schemas.microsoft.com/office/drawing/2014/main" id="{8A8090FB-7531-6A45-A2EC-E7AF0B2A5099}"/>
              </a:ext>
            </a:extLst>
          </p:cNvPr>
          <p:cNvSpPr/>
          <p:nvPr/>
        </p:nvSpPr>
        <p:spPr>
          <a:xfrm>
            <a:off x="6848925" y="3233912"/>
            <a:ext cx="121900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50C2262-59D7-8B48-B1B3-D82A12C02E3E}"/>
              </a:ext>
            </a:extLst>
          </p:cNvPr>
          <p:cNvSpPr txBox="1"/>
          <p:nvPr/>
        </p:nvSpPr>
        <p:spPr>
          <a:xfrm>
            <a:off x="8496676" y="3121643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D127192-7C16-AD4E-BF8F-F5A2E7A2D5B9}"/>
              </a:ext>
            </a:extLst>
          </p:cNvPr>
          <p:cNvSpPr txBox="1"/>
          <p:nvPr/>
        </p:nvSpPr>
        <p:spPr>
          <a:xfrm>
            <a:off x="8714392" y="2762412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8D16E5B-A219-134C-AF21-241FEBFCB121}"/>
              </a:ext>
            </a:extLst>
          </p:cNvPr>
          <p:cNvSpPr txBox="1"/>
          <p:nvPr/>
        </p:nvSpPr>
        <p:spPr>
          <a:xfrm>
            <a:off x="9060566" y="2785503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0B6569B-ED1F-784D-A0AC-0833572AFE22}"/>
              </a:ext>
            </a:extLst>
          </p:cNvPr>
          <p:cNvSpPr txBox="1"/>
          <p:nvPr/>
        </p:nvSpPr>
        <p:spPr>
          <a:xfrm>
            <a:off x="9202080" y="2905245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AC57B65-D57C-5345-820C-95B76CED96EF}"/>
              </a:ext>
            </a:extLst>
          </p:cNvPr>
          <p:cNvSpPr txBox="1"/>
          <p:nvPr/>
        </p:nvSpPr>
        <p:spPr>
          <a:xfrm>
            <a:off x="7495924" y="3121961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B1DF9CA-24C2-B446-85AD-7328045A3DC6}"/>
              </a:ext>
            </a:extLst>
          </p:cNvPr>
          <p:cNvSpPr txBox="1"/>
          <p:nvPr/>
        </p:nvSpPr>
        <p:spPr>
          <a:xfrm>
            <a:off x="7256401" y="2774557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1A15F86-062C-FC49-B48E-0EA2664B8B69}"/>
              </a:ext>
            </a:extLst>
          </p:cNvPr>
          <p:cNvSpPr txBox="1"/>
          <p:nvPr/>
        </p:nvSpPr>
        <p:spPr>
          <a:xfrm>
            <a:off x="7070014" y="2710617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741F57F-D6E2-A24C-9748-F31E325C45EB}"/>
              </a:ext>
            </a:extLst>
          </p:cNvPr>
          <p:cNvSpPr txBox="1"/>
          <p:nvPr/>
        </p:nvSpPr>
        <p:spPr>
          <a:xfrm>
            <a:off x="6918026" y="2797637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BF7CA09-0F75-1E4C-90F6-389D3B75C2ED}"/>
              </a:ext>
            </a:extLst>
          </p:cNvPr>
          <p:cNvSpPr txBox="1"/>
          <p:nvPr/>
        </p:nvSpPr>
        <p:spPr>
          <a:xfrm>
            <a:off x="6785250" y="3040427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9FD200B-0669-204D-AA97-DA2E88BAFEF8}"/>
              </a:ext>
            </a:extLst>
          </p:cNvPr>
          <p:cNvSpPr txBox="1"/>
          <p:nvPr/>
        </p:nvSpPr>
        <p:spPr>
          <a:xfrm>
            <a:off x="7576295" y="2416504"/>
            <a:ext cx="869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Fingerprint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597F0A-640C-7349-8E7E-12029947C841}"/>
              </a:ext>
            </a:extLst>
          </p:cNvPr>
          <p:cNvSpPr/>
          <p:nvPr/>
        </p:nvSpPr>
        <p:spPr>
          <a:xfrm>
            <a:off x="8328941" y="4207830"/>
            <a:ext cx="1427285" cy="1135784"/>
          </a:xfrm>
          <a:prstGeom prst="rect">
            <a:avLst/>
          </a:prstGeom>
          <a:solidFill>
            <a:srgbClr val="EA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QR CODE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3AD4B1-AFB0-ED47-BEFF-3027E109CC4D}"/>
              </a:ext>
            </a:extLst>
          </p:cNvPr>
          <p:cNvCxnSpPr/>
          <p:nvPr/>
        </p:nvCxnSpPr>
        <p:spPr>
          <a:xfrm>
            <a:off x="8372441" y="4261302"/>
            <a:ext cx="0" cy="2615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64AE547-BE00-6E4B-855A-A73C12A62553}"/>
              </a:ext>
            </a:extLst>
          </p:cNvPr>
          <p:cNvCxnSpPr/>
          <p:nvPr/>
        </p:nvCxnSpPr>
        <p:spPr>
          <a:xfrm>
            <a:off x="9712805" y="4261302"/>
            <a:ext cx="0" cy="2615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E22AC8E-5CB7-8E46-9A08-13D1A52E554B}"/>
              </a:ext>
            </a:extLst>
          </p:cNvPr>
          <p:cNvCxnSpPr/>
          <p:nvPr/>
        </p:nvCxnSpPr>
        <p:spPr>
          <a:xfrm>
            <a:off x="8372441" y="5028038"/>
            <a:ext cx="0" cy="2615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10221A6E-0DA7-4B4A-BCA8-B86F5C4DB30F}"/>
              </a:ext>
            </a:extLst>
          </p:cNvPr>
          <p:cNvCxnSpPr/>
          <p:nvPr/>
        </p:nvCxnSpPr>
        <p:spPr>
          <a:xfrm>
            <a:off x="9712805" y="5028038"/>
            <a:ext cx="0" cy="2615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287CD95-4152-2B44-8189-98300D995A85}"/>
              </a:ext>
            </a:extLst>
          </p:cNvPr>
          <p:cNvCxnSpPr>
            <a:cxnSpLocks/>
          </p:cNvCxnSpPr>
          <p:nvPr/>
        </p:nvCxnSpPr>
        <p:spPr>
          <a:xfrm>
            <a:off x="8372974" y="4261302"/>
            <a:ext cx="268059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10DCC06D-1D36-A149-A491-A57A19C6072B}"/>
              </a:ext>
            </a:extLst>
          </p:cNvPr>
          <p:cNvCxnSpPr>
            <a:cxnSpLocks/>
          </p:cNvCxnSpPr>
          <p:nvPr/>
        </p:nvCxnSpPr>
        <p:spPr>
          <a:xfrm>
            <a:off x="9443912" y="4261302"/>
            <a:ext cx="268059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A8635BFF-03FD-9D42-8D17-B93F1F6A43A0}"/>
              </a:ext>
            </a:extLst>
          </p:cNvPr>
          <p:cNvCxnSpPr>
            <a:cxnSpLocks/>
          </p:cNvCxnSpPr>
          <p:nvPr/>
        </p:nvCxnSpPr>
        <p:spPr>
          <a:xfrm>
            <a:off x="8372974" y="5289538"/>
            <a:ext cx="268059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D9B3B4B7-951E-E44E-B89E-2EA392350C64}"/>
              </a:ext>
            </a:extLst>
          </p:cNvPr>
          <p:cNvCxnSpPr>
            <a:cxnSpLocks/>
          </p:cNvCxnSpPr>
          <p:nvPr/>
        </p:nvCxnSpPr>
        <p:spPr>
          <a:xfrm>
            <a:off x="9443912" y="5289538"/>
            <a:ext cx="268059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6" name="Picture 145">
            <a:extLst>
              <a:ext uri="{FF2B5EF4-FFF2-40B4-BE49-F238E27FC236}">
                <a16:creationId xmlns:a16="http://schemas.microsoft.com/office/drawing/2014/main" id="{BF9C9349-8F16-7E41-8972-B9AB34057C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0FF13877-024E-544A-90BE-539C0D12F165}"/>
              </a:ext>
            </a:extLst>
          </p:cNvPr>
          <p:cNvSpPr txBox="1"/>
          <p:nvPr/>
        </p:nvSpPr>
        <p:spPr>
          <a:xfrm>
            <a:off x="8532299" y="6249142"/>
            <a:ext cx="1281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New Registration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A1CCC5B-3985-B34A-9F43-03526BE6361E}"/>
              </a:ext>
            </a:extLst>
          </p:cNvPr>
          <p:cNvSpPr/>
          <p:nvPr/>
        </p:nvSpPr>
        <p:spPr>
          <a:xfrm>
            <a:off x="7956609" y="1051616"/>
            <a:ext cx="752629" cy="83649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7EFB685-190C-3C47-A370-DC0CA836F5F4}"/>
              </a:ext>
            </a:extLst>
          </p:cNvPr>
          <p:cNvSpPr txBox="1"/>
          <p:nvPr/>
        </p:nvSpPr>
        <p:spPr>
          <a:xfrm>
            <a:off x="7953057" y="1892582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Individual</a:t>
            </a:r>
          </a:p>
          <a:p>
            <a:pPr algn="ctr"/>
            <a:r>
              <a:rPr lang="en-US" sz="1200" dirty="0"/>
              <a:t>Photo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267E075-3085-B54C-8165-429480FA90EB}"/>
              </a:ext>
            </a:extLst>
          </p:cNvPr>
          <p:cNvSpPr txBox="1"/>
          <p:nvPr/>
        </p:nvSpPr>
        <p:spPr>
          <a:xfrm>
            <a:off x="8973969" y="1892582"/>
            <a:ext cx="794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Exception</a:t>
            </a:r>
          </a:p>
          <a:p>
            <a:pPr algn="ctr"/>
            <a:r>
              <a:rPr lang="en-US" sz="1200" dirty="0"/>
              <a:t>Photo</a:t>
            </a:r>
          </a:p>
        </p:txBody>
      </p:sp>
      <p:pic>
        <p:nvPicPr>
          <p:cNvPr id="114" name="Picture 113">
            <a:extLst>
              <a:ext uri="{FF2B5EF4-FFF2-40B4-BE49-F238E27FC236}">
                <a16:creationId xmlns:a16="http://schemas.microsoft.com/office/drawing/2014/main" id="{8604CD1D-47D3-7849-85C9-F556772B8DC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r="2850" b="16092"/>
          <a:stretch/>
        </p:blipFill>
        <p:spPr>
          <a:xfrm>
            <a:off x="9018409" y="1140767"/>
            <a:ext cx="663116" cy="55624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385719F-97CF-8F4C-B2A9-67DB88C57073}"/>
              </a:ext>
            </a:extLst>
          </p:cNvPr>
          <p:cNvSpPr/>
          <p:nvPr/>
        </p:nvSpPr>
        <p:spPr>
          <a:xfrm>
            <a:off x="9137650" y="1495425"/>
            <a:ext cx="412750" cy="825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C69448F-8092-BB47-A5D5-78A2DDF70A92}"/>
              </a:ext>
            </a:extLst>
          </p:cNvPr>
          <p:cNvSpPr/>
          <p:nvPr/>
        </p:nvSpPr>
        <p:spPr>
          <a:xfrm>
            <a:off x="9130636" y="1513831"/>
            <a:ext cx="368963" cy="825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D7FAFCA-ECC0-2048-A1D4-2BF5CFA1F7AC}"/>
              </a:ext>
            </a:extLst>
          </p:cNvPr>
          <p:cNvSpPr txBox="1"/>
          <p:nvPr/>
        </p:nvSpPr>
        <p:spPr>
          <a:xfrm>
            <a:off x="1116013" y="124170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New Registration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FB7E647-2DBF-2346-8621-0BF693966523}"/>
              </a:ext>
            </a:extLst>
          </p:cNvPr>
          <p:cNvSpPr txBox="1"/>
          <p:nvPr/>
        </p:nvSpPr>
        <p:spPr>
          <a:xfrm>
            <a:off x="9253357" y="554584"/>
            <a:ext cx="4942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Print</a:t>
            </a:r>
          </a:p>
        </p:txBody>
      </p:sp>
      <p:pic>
        <p:nvPicPr>
          <p:cNvPr id="119" name="Picture 1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732" y="1115750"/>
            <a:ext cx="554383" cy="729301"/>
          </a:xfrm>
          <a:prstGeom prst="rect">
            <a:avLst/>
          </a:prstGeom>
        </p:spPr>
      </p:pic>
      <p:sp>
        <p:nvSpPr>
          <p:cNvPr id="212" name="TextBox 211">
            <a:extLst>
              <a:ext uri="{FF2B5EF4-FFF2-40B4-BE49-F238E27FC236}">
                <a16:creationId xmlns:a16="http://schemas.microsoft.com/office/drawing/2014/main" id="{56A53B99-40BB-D544-8D36-DFC6571CD695}"/>
              </a:ext>
            </a:extLst>
          </p:cNvPr>
          <p:cNvSpPr txBox="1"/>
          <p:nvPr/>
        </p:nvSpPr>
        <p:spPr>
          <a:xfrm>
            <a:off x="4423119" y="2036442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1200" dirty="0">
                <a:solidFill>
                  <a:schemeClr val="bg1">
                    <a:lumMod val="65000"/>
                  </a:schemeClr>
                </a:solidFill>
              </a:rPr>
              <a:t>إناثا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CE8B5E3A-8A72-964B-B550-26827A9D15A1}"/>
              </a:ext>
            </a:extLst>
          </p:cNvPr>
          <p:cNvSpPr txBox="1"/>
          <p:nvPr/>
        </p:nvSpPr>
        <p:spPr>
          <a:xfrm>
            <a:off x="4412819" y="1935556"/>
            <a:ext cx="6495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جنس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5E959884-FF06-4643-9B28-1FB9AEFBF5C9}"/>
              </a:ext>
            </a:extLst>
          </p:cNvPr>
          <p:cNvSpPr txBox="1"/>
          <p:nvPr/>
        </p:nvSpPr>
        <p:spPr>
          <a:xfrm>
            <a:off x="4424443" y="3275748"/>
            <a:ext cx="1213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1200" dirty="0">
                <a:solidFill>
                  <a:schemeClr val="bg1">
                    <a:lumMod val="65000"/>
                  </a:schemeClr>
                </a:solidFill>
              </a:rPr>
              <a:t>منزل / عمارة / شقة.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64BB62C7-827B-6941-9509-54776B5C0F3B}"/>
              </a:ext>
            </a:extLst>
          </p:cNvPr>
          <p:cNvSpPr txBox="1"/>
          <p:nvPr/>
        </p:nvSpPr>
        <p:spPr>
          <a:xfrm>
            <a:off x="4430331" y="2438200"/>
            <a:ext cx="1213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1200" dirty="0">
                <a:solidFill>
                  <a:schemeClr val="bg1">
                    <a:lumMod val="65000"/>
                  </a:schemeClr>
                </a:solidFill>
              </a:rPr>
              <a:t>منزل / عمارة / شقة.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DDF4AB96-781D-1C4F-9935-1FD2B6B14DC4}"/>
              </a:ext>
            </a:extLst>
          </p:cNvPr>
          <p:cNvSpPr txBox="1"/>
          <p:nvPr/>
        </p:nvSpPr>
        <p:spPr>
          <a:xfrm>
            <a:off x="4427387" y="2838306"/>
            <a:ext cx="817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1200" dirty="0">
                <a:solidFill>
                  <a:schemeClr val="bg1">
                    <a:lumMod val="65000"/>
                  </a:schemeClr>
                </a:solidFill>
              </a:rPr>
              <a:t>معلم معروف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B99E0657-2108-A64A-B062-C225158E743F}"/>
              </a:ext>
            </a:extLst>
          </p:cNvPr>
          <p:cNvSpPr txBox="1"/>
          <p:nvPr/>
        </p:nvSpPr>
        <p:spPr>
          <a:xfrm>
            <a:off x="4412819" y="2326623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العنوان السطر 1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F2C65927-D46F-6F4B-A0CF-A4F89A613E03}"/>
              </a:ext>
            </a:extLst>
          </p:cNvPr>
          <p:cNvSpPr txBox="1"/>
          <p:nvPr/>
        </p:nvSpPr>
        <p:spPr>
          <a:xfrm>
            <a:off x="4419251" y="1338884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1200" dirty="0">
                <a:solidFill>
                  <a:schemeClr val="bg1">
                    <a:lumMod val="65000"/>
                  </a:schemeClr>
                </a:solidFill>
              </a:rPr>
              <a:t>الاسم الكامل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907FDC56-402B-3147-BC53-7B86C43A66E5}"/>
              </a:ext>
            </a:extLst>
          </p:cNvPr>
          <p:cNvSpPr txBox="1"/>
          <p:nvPr/>
        </p:nvSpPr>
        <p:spPr>
          <a:xfrm>
            <a:off x="4412819" y="1233028"/>
            <a:ext cx="6254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الاسم الكامل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33121CE2-0492-424A-B9B2-CD30258FDB2A}"/>
              </a:ext>
            </a:extLst>
          </p:cNvPr>
          <p:cNvSpPr txBox="1"/>
          <p:nvPr/>
        </p:nvSpPr>
        <p:spPr>
          <a:xfrm>
            <a:off x="4426100" y="1666952"/>
            <a:ext cx="931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22/03/1949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C9E6AA3-1D8C-1F45-835D-03F7779660F0}"/>
              </a:ext>
            </a:extLst>
          </p:cNvPr>
          <p:cNvSpPr txBox="1"/>
          <p:nvPr/>
        </p:nvSpPr>
        <p:spPr>
          <a:xfrm>
            <a:off x="4412819" y="1565413"/>
            <a:ext cx="6495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تاريخ الولادة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1A3A0888-0D83-3946-B9A3-A7DD2BB987FF}"/>
              </a:ext>
            </a:extLst>
          </p:cNvPr>
          <p:cNvSpPr txBox="1"/>
          <p:nvPr/>
        </p:nvSpPr>
        <p:spPr>
          <a:xfrm>
            <a:off x="4420171" y="4124938"/>
            <a:ext cx="1043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1200" dirty="0">
                <a:solidFill>
                  <a:schemeClr val="bg1">
                    <a:lumMod val="65000"/>
                  </a:schemeClr>
                </a:solidFill>
              </a:rPr>
              <a:t>المحافظة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_</a:t>
            </a:r>
            <a:r>
              <a:rPr lang="ar-AE" sz="1200" dirty="0">
                <a:solidFill>
                  <a:schemeClr val="bg1">
                    <a:lumMod val="65000"/>
                  </a:schemeClr>
                </a:solidFill>
              </a:rPr>
              <a:t> المدينة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43F84D57-F6D3-5A4A-A51D-20CB1DB66210}"/>
              </a:ext>
            </a:extLst>
          </p:cNvPr>
          <p:cNvSpPr txBox="1"/>
          <p:nvPr/>
        </p:nvSpPr>
        <p:spPr>
          <a:xfrm>
            <a:off x="4412819" y="4026355"/>
            <a:ext cx="1107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المحافظة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	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1A3A0888-0D83-3946-B9A3-A7DD2BB987FF}"/>
              </a:ext>
            </a:extLst>
          </p:cNvPr>
          <p:cNvSpPr txBox="1"/>
          <p:nvPr/>
        </p:nvSpPr>
        <p:spPr>
          <a:xfrm>
            <a:off x="4454863" y="3680372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1200" dirty="0">
                <a:solidFill>
                  <a:schemeClr val="bg1">
                    <a:lumMod val="65000"/>
                  </a:schemeClr>
                </a:solidFill>
              </a:rPr>
              <a:t>اسم المدينة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	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43F84D57-F6D3-5A4A-A51D-20CB1DB66210}"/>
              </a:ext>
            </a:extLst>
          </p:cNvPr>
          <p:cNvSpPr txBox="1"/>
          <p:nvPr/>
        </p:nvSpPr>
        <p:spPr>
          <a:xfrm>
            <a:off x="4447511" y="3581468"/>
            <a:ext cx="3690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مدينة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1A3A0888-0D83-3946-B9A3-A7DD2BB987FF}"/>
              </a:ext>
            </a:extLst>
          </p:cNvPr>
          <p:cNvSpPr txBox="1"/>
          <p:nvPr/>
        </p:nvSpPr>
        <p:spPr>
          <a:xfrm>
            <a:off x="4425251" y="4529699"/>
            <a:ext cx="663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1200" dirty="0">
                <a:solidFill>
                  <a:schemeClr val="bg1">
                    <a:lumMod val="65000"/>
                  </a:schemeClr>
                </a:solidFill>
              </a:rPr>
              <a:t>اسم الدولة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43F84D57-F6D3-5A4A-A51D-20CB1DB66210}"/>
              </a:ext>
            </a:extLst>
          </p:cNvPr>
          <p:cNvSpPr txBox="1"/>
          <p:nvPr/>
        </p:nvSpPr>
        <p:spPr>
          <a:xfrm>
            <a:off x="4412819" y="4425380"/>
            <a:ext cx="17708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بلد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1A3A0888-0D83-3946-B9A3-A7DD2BB987FF}"/>
              </a:ext>
            </a:extLst>
          </p:cNvPr>
          <p:cNvSpPr txBox="1"/>
          <p:nvPr/>
        </p:nvSpPr>
        <p:spPr>
          <a:xfrm>
            <a:off x="4420171" y="5237884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98765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43F84D57-F6D3-5A4A-A51D-20CB1DB66210}"/>
              </a:ext>
            </a:extLst>
          </p:cNvPr>
          <p:cNvSpPr txBox="1"/>
          <p:nvPr/>
        </p:nvSpPr>
        <p:spPr>
          <a:xfrm>
            <a:off x="4412819" y="5138338"/>
            <a:ext cx="6960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الرمز البريدي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1A3A0888-0D83-3946-B9A3-A7DD2BB987FF}"/>
              </a:ext>
            </a:extLst>
          </p:cNvPr>
          <p:cNvSpPr txBox="1"/>
          <p:nvPr/>
        </p:nvSpPr>
        <p:spPr>
          <a:xfrm>
            <a:off x="4420171" y="5589392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mnjeld@ujie.com	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43F84D57-F6D3-5A4A-A51D-20CB1DB66210}"/>
              </a:ext>
            </a:extLst>
          </p:cNvPr>
          <p:cNvSpPr txBox="1"/>
          <p:nvPr/>
        </p:nvSpPr>
        <p:spPr>
          <a:xfrm>
            <a:off x="4412819" y="5494605"/>
            <a:ext cx="8034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البريد الإلكتروني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1A3A0888-0D83-3946-B9A3-A7DD2BB987FF}"/>
              </a:ext>
            </a:extLst>
          </p:cNvPr>
          <p:cNvSpPr txBox="1"/>
          <p:nvPr/>
        </p:nvSpPr>
        <p:spPr>
          <a:xfrm>
            <a:off x="4421221" y="5967075"/>
            <a:ext cx="891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342432334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43F84D57-F6D3-5A4A-A51D-20CB1DB66210}"/>
              </a:ext>
            </a:extLst>
          </p:cNvPr>
          <p:cNvSpPr txBox="1"/>
          <p:nvPr/>
        </p:nvSpPr>
        <p:spPr>
          <a:xfrm>
            <a:off x="4432065" y="5874772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التليفون المحمول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F2C65927-D46F-6F4B-A0CF-A4F89A613E03}"/>
              </a:ext>
            </a:extLst>
          </p:cNvPr>
          <p:cNvSpPr txBox="1"/>
          <p:nvPr/>
        </p:nvSpPr>
        <p:spPr>
          <a:xfrm>
            <a:off x="4419251" y="1015500"/>
            <a:ext cx="906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10-12-2018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907FDC56-402B-3147-BC53-7B86C43A66E5}"/>
              </a:ext>
            </a:extLst>
          </p:cNvPr>
          <p:cNvSpPr txBox="1"/>
          <p:nvPr/>
        </p:nvSpPr>
        <p:spPr>
          <a:xfrm>
            <a:off x="4412819" y="909644"/>
            <a:ext cx="3866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تاريخ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B99E0657-2108-A64A-B062-C225158E743F}"/>
              </a:ext>
            </a:extLst>
          </p:cNvPr>
          <p:cNvSpPr txBox="1"/>
          <p:nvPr/>
        </p:nvSpPr>
        <p:spPr>
          <a:xfrm>
            <a:off x="4420082" y="2723959"/>
            <a:ext cx="7056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العنوان السطر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B99E0657-2108-A64A-B062-C225158E743F}"/>
              </a:ext>
            </a:extLst>
          </p:cNvPr>
          <p:cNvSpPr txBox="1"/>
          <p:nvPr/>
        </p:nvSpPr>
        <p:spPr>
          <a:xfrm>
            <a:off x="4443571" y="3125019"/>
            <a:ext cx="7056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العنوان السطر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1A3A0888-0D83-3946-B9A3-A7DD2BB987FF}"/>
              </a:ext>
            </a:extLst>
          </p:cNvPr>
          <p:cNvSpPr txBox="1"/>
          <p:nvPr/>
        </p:nvSpPr>
        <p:spPr>
          <a:xfrm>
            <a:off x="4445455" y="6317718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1200" dirty="0">
                <a:solidFill>
                  <a:schemeClr val="bg1">
                    <a:lumMod val="65000"/>
                  </a:schemeClr>
                </a:solidFill>
              </a:rPr>
              <a:t>جواز سفر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43F84D57-F6D3-5A4A-A51D-20CB1DB66210}"/>
              </a:ext>
            </a:extLst>
          </p:cNvPr>
          <p:cNvSpPr txBox="1"/>
          <p:nvPr/>
        </p:nvSpPr>
        <p:spPr>
          <a:xfrm>
            <a:off x="4438103" y="6218172"/>
            <a:ext cx="4924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مستندات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50196DEE-F542-3642-980D-31CDFD81060F}"/>
              </a:ext>
            </a:extLst>
          </p:cNvPr>
          <p:cNvSpPr txBox="1"/>
          <p:nvPr/>
        </p:nvSpPr>
        <p:spPr>
          <a:xfrm>
            <a:off x="1407949" y="2038559"/>
            <a:ext cx="63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Female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8876E1B8-1FDA-8347-84DB-A9B3197A81AF}"/>
              </a:ext>
            </a:extLst>
          </p:cNvPr>
          <p:cNvSpPr txBox="1"/>
          <p:nvPr/>
        </p:nvSpPr>
        <p:spPr>
          <a:xfrm>
            <a:off x="1397649" y="1940358"/>
            <a:ext cx="6495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Gender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9EA649B1-7143-764D-97C6-06AE18F0DAF8}"/>
              </a:ext>
            </a:extLst>
          </p:cNvPr>
          <p:cNvSpPr txBox="1"/>
          <p:nvPr/>
        </p:nvSpPr>
        <p:spPr>
          <a:xfrm>
            <a:off x="1409273" y="3277865"/>
            <a:ext cx="17014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Village/Town/City/ State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8E09BE89-1974-5849-B5E0-D55F72A874CF}"/>
              </a:ext>
            </a:extLst>
          </p:cNvPr>
          <p:cNvSpPr txBox="1"/>
          <p:nvPr/>
        </p:nvSpPr>
        <p:spPr>
          <a:xfrm>
            <a:off x="1415161" y="2440317"/>
            <a:ext cx="1262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House/Bldg./Apt.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FEA70578-25D1-C847-885A-EA06307726A2}"/>
              </a:ext>
            </a:extLst>
          </p:cNvPr>
          <p:cNvSpPr txBox="1"/>
          <p:nvPr/>
        </p:nvSpPr>
        <p:spPr>
          <a:xfrm>
            <a:off x="1412217" y="2840423"/>
            <a:ext cx="803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Landmark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C5F5C98D-6C1F-E146-BDAF-576CA230FD7C}"/>
              </a:ext>
            </a:extLst>
          </p:cNvPr>
          <p:cNvSpPr txBox="1"/>
          <p:nvPr/>
        </p:nvSpPr>
        <p:spPr>
          <a:xfrm>
            <a:off x="1397649" y="2328740"/>
            <a:ext cx="8435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Address line 1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5C3646D5-FDEA-3840-AB34-E608837644BE}"/>
              </a:ext>
            </a:extLst>
          </p:cNvPr>
          <p:cNvSpPr txBox="1"/>
          <p:nvPr/>
        </p:nvSpPr>
        <p:spPr>
          <a:xfrm>
            <a:off x="1404081" y="1341001"/>
            <a:ext cx="814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Full Name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CDA1E942-1974-3D4F-9355-1DE70757D75A}"/>
              </a:ext>
            </a:extLst>
          </p:cNvPr>
          <p:cNvSpPr txBox="1"/>
          <p:nvPr/>
        </p:nvSpPr>
        <p:spPr>
          <a:xfrm>
            <a:off x="1397649" y="1226679"/>
            <a:ext cx="6575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Full Name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75B9C114-465B-D448-A855-3BF2FADFD79E}"/>
              </a:ext>
            </a:extLst>
          </p:cNvPr>
          <p:cNvSpPr txBox="1"/>
          <p:nvPr/>
        </p:nvSpPr>
        <p:spPr>
          <a:xfrm>
            <a:off x="1410930" y="1669069"/>
            <a:ext cx="931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22/03/1949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D3DDDAD3-264F-0E42-A1DF-F78928CD3C7B}"/>
              </a:ext>
            </a:extLst>
          </p:cNvPr>
          <p:cNvSpPr txBox="1"/>
          <p:nvPr/>
        </p:nvSpPr>
        <p:spPr>
          <a:xfrm>
            <a:off x="1397649" y="1575420"/>
            <a:ext cx="7825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Date of Birth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677D7033-CA54-F74A-B503-68C7DA5A0248}"/>
              </a:ext>
            </a:extLst>
          </p:cNvPr>
          <p:cNvSpPr txBox="1"/>
          <p:nvPr/>
        </p:nvSpPr>
        <p:spPr>
          <a:xfrm>
            <a:off x="1405001" y="4107177"/>
            <a:ext cx="1154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Province_name</a:t>
            </a:r>
            <a:endParaRPr lang="en-US" sz="1200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426BB1D-3220-104B-B98C-AC20FEFA000D}"/>
              </a:ext>
            </a:extLst>
          </p:cNvPr>
          <p:cNvSpPr txBox="1"/>
          <p:nvPr/>
        </p:nvSpPr>
        <p:spPr>
          <a:xfrm>
            <a:off x="1397649" y="400859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Province	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95002A22-8C40-534D-B431-5C8A65CEC187}"/>
              </a:ext>
            </a:extLst>
          </p:cNvPr>
          <p:cNvSpPr txBox="1"/>
          <p:nvPr/>
        </p:nvSpPr>
        <p:spPr>
          <a:xfrm>
            <a:off x="1389359" y="4498270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City Name	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09E69967-4ADA-4844-ADB9-827C87FF08B5}"/>
              </a:ext>
            </a:extLst>
          </p:cNvPr>
          <p:cNvSpPr txBox="1"/>
          <p:nvPr/>
        </p:nvSpPr>
        <p:spPr>
          <a:xfrm>
            <a:off x="1398785" y="4399366"/>
            <a:ext cx="3642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City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DAB3BC6-CB95-4D49-840C-602D41415295}"/>
              </a:ext>
            </a:extLst>
          </p:cNvPr>
          <p:cNvSpPr txBox="1"/>
          <p:nvPr/>
        </p:nvSpPr>
        <p:spPr>
          <a:xfrm>
            <a:off x="1398892" y="3675955"/>
            <a:ext cx="1020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Region Name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66FDD5CC-3A67-AF45-B40D-9C9ECCA12032}"/>
              </a:ext>
            </a:extLst>
          </p:cNvPr>
          <p:cNvSpPr txBox="1"/>
          <p:nvPr/>
        </p:nvSpPr>
        <p:spPr>
          <a:xfrm>
            <a:off x="1386460" y="3551332"/>
            <a:ext cx="17708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Region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86F7306-7695-0A42-8680-1155DDB01313}"/>
              </a:ext>
            </a:extLst>
          </p:cNvPr>
          <p:cNvSpPr txBox="1"/>
          <p:nvPr/>
        </p:nvSpPr>
        <p:spPr>
          <a:xfrm>
            <a:off x="1405001" y="5240001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98765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85A99A98-C556-8741-87B7-0A0F002243E3}"/>
              </a:ext>
            </a:extLst>
          </p:cNvPr>
          <p:cNvSpPr txBox="1"/>
          <p:nvPr/>
        </p:nvSpPr>
        <p:spPr>
          <a:xfrm>
            <a:off x="1397649" y="5140455"/>
            <a:ext cx="7360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Postal Code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CCC18378-F3D1-634D-9DB8-780A7448563A}"/>
              </a:ext>
            </a:extLst>
          </p:cNvPr>
          <p:cNvSpPr txBox="1"/>
          <p:nvPr/>
        </p:nvSpPr>
        <p:spPr>
          <a:xfrm>
            <a:off x="1405001" y="5591509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mnjeld@ujie.com	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5019CA34-6035-1940-9039-6B401C229F70}"/>
              </a:ext>
            </a:extLst>
          </p:cNvPr>
          <p:cNvSpPr txBox="1"/>
          <p:nvPr/>
        </p:nvSpPr>
        <p:spPr>
          <a:xfrm>
            <a:off x="1397649" y="5496722"/>
            <a:ext cx="4427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Email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1D3FBECE-D0E9-874E-BD73-A70CA19B88B5}"/>
              </a:ext>
            </a:extLst>
          </p:cNvPr>
          <p:cNvSpPr txBox="1"/>
          <p:nvPr/>
        </p:nvSpPr>
        <p:spPr>
          <a:xfrm>
            <a:off x="1399921" y="5962280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342432334	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6E3AF624-B9BB-C341-A72A-8CDDE452A58F}"/>
              </a:ext>
            </a:extLst>
          </p:cNvPr>
          <p:cNvSpPr txBox="1"/>
          <p:nvPr/>
        </p:nvSpPr>
        <p:spPr>
          <a:xfrm>
            <a:off x="1410545" y="5845130"/>
            <a:ext cx="18902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00" dirty="0">
                <a:solidFill>
                  <a:schemeClr val="bg1">
                    <a:lumMod val="65000"/>
                  </a:schemeClr>
                </a:solidFill>
              </a:rPr>
              <a:t>CNIE / PIN / Residence Card Number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71C29682-E044-0346-BA0C-AF474C6B0523}"/>
              </a:ext>
            </a:extLst>
          </p:cNvPr>
          <p:cNvSpPr txBox="1"/>
          <p:nvPr/>
        </p:nvSpPr>
        <p:spPr>
          <a:xfrm>
            <a:off x="1392930" y="1017617"/>
            <a:ext cx="906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10-12-2018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2B83551E-D582-B44F-BE7B-8136E9FE4221}"/>
              </a:ext>
            </a:extLst>
          </p:cNvPr>
          <p:cNvSpPr txBox="1"/>
          <p:nvPr/>
        </p:nvSpPr>
        <p:spPr>
          <a:xfrm>
            <a:off x="1397649" y="911761"/>
            <a:ext cx="4058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Date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8EEF0B6A-45DF-3C47-B0B8-7DDA7DC3B908}"/>
              </a:ext>
            </a:extLst>
          </p:cNvPr>
          <p:cNvSpPr txBox="1"/>
          <p:nvPr/>
        </p:nvSpPr>
        <p:spPr>
          <a:xfrm>
            <a:off x="1404912" y="2726076"/>
            <a:ext cx="8435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Address line 2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225B215D-CF46-704A-8CA6-106F7BB187C8}"/>
              </a:ext>
            </a:extLst>
          </p:cNvPr>
          <p:cNvSpPr txBox="1"/>
          <p:nvPr/>
        </p:nvSpPr>
        <p:spPr>
          <a:xfrm>
            <a:off x="1428401" y="3127136"/>
            <a:ext cx="8435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Address line 3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DED298EF-3F83-A946-9684-A836426B766C}"/>
              </a:ext>
            </a:extLst>
          </p:cNvPr>
          <p:cNvSpPr txBox="1"/>
          <p:nvPr/>
        </p:nvSpPr>
        <p:spPr>
          <a:xfrm>
            <a:off x="1430285" y="6319835"/>
            <a:ext cx="18460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Parent/Guardian full name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AE8D1C28-2C63-7540-81A7-5B0ABF2BD9FB}"/>
              </a:ext>
            </a:extLst>
          </p:cNvPr>
          <p:cNvSpPr txBox="1"/>
          <p:nvPr/>
        </p:nvSpPr>
        <p:spPr>
          <a:xfrm>
            <a:off x="1422933" y="6220289"/>
            <a:ext cx="14702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00" dirty="0">
                <a:solidFill>
                  <a:schemeClr val="bg1">
                    <a:lumMod val="65000"/>
                  </a:schemeClr>
                </a:solidFill>
              </a:rPr>
              <a:t>Parent/Guardian Full Name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CF25E6B-1801-224F-924B-8352405504D3}"/>
              </a:ext>
            </a:extLst>
          </p:cNvPr>
          <p:cNvSpPr txBox="1"/>
          <p:nvPr/>
        </p:nvSpPr>
        <p:spPr>
          <a:xfrm>
            <a:off x="1389359" y="4861340"/>
            <a:ext cx="21088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Local Administrative Authority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15EAEAF-73BB-3F44-94E1-03B52AE7534D}"/>
              </a:ext>
            </a:extLst>
          </p:cNvPr>
          <p:cNvSpPr txBox="1"/>
          <p:nvPr/>
        </p:nvSpPr>
        <p:spPr>
          <a:xfrm>
            <a:off x="1398785" y="4762436"/>
            <a:ext cx="16129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Local Administrative Authority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CFDB5E4-564A-2345-A341-60278B174CDC}"/>
              </a:ext>
            </a:extLst>
          </p:cNvPr>
          <p:cNvSpPr txBox="1"/>
          <p:nvPr/>
        </p:nvSpPr>
        <p:spPr>
          <a:xfrm>
            <a:off x="4433425" y="4880314"/>
            <a:ext cx="1043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1200" dirty="0">
                <a:solidFill>
                  <a:schemeClr val="bg1">
                    <a:lumMod val="65000"/>
                  </a:schemeClr>
                </a:solidFill>
              </a:rPr>
              <a:t>المحافظة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_</a:t>
            </a:r>
            <a:r>
              <a:rPr lang="ar-AE" sz="1200" dirty="0">
                <a:solidFill>
                  <a:schemeClr val="bg1">
                    <a:lumMod val="65000"/>
                  </a:schemeClr>
                </a:solidFill>
              </a:rPr>
              <a:t> المدينة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65FDDA8-1E91-6A4C-933D-95B4A82F30EB}"/>
              </a:ext>
            </a:extLst>
          </p:cNvPr>
          <p:cNvSpPr txBox="1"/>
          <p:nvPr/>
        </p:nvSpPr>
        <p:spPr>
          <a:xfrm>
            <a:off x="4426073" y="4781731"/>
            <a:ext cx="1107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المحافظة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	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3215B98-5D00-C545-A71E-1FA8C1E8E0C8}"/>
              </a:ext>
            </a:extLst>
          </p:cNvPr>
          <p:cNvSpPr txBox="1"/>
          <p:nvPr/>
        </p:nvSpPr>
        <p:spPr>
          <a:xfrm>
            <a:off x="9864845" y="6585528"/>
            <a:ext cx="436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40582703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ounded Rectangle 142">
            <a:extLst>
              <a:ext uri="{FF2B5EF4-FFF2-40B4-BE49-F238E27FC236}">
                <a16:creationId xmlns:a16="http://schemas.microsoft.com/office/drawing/2014/main" id="{C6B279CC-F658-474B-A2E2-7FACD0528A5D}"/>
              </a:ext>
            </a:extLst>
          </p:cNvPr>
          <p:cNvSpPr/>
          <p:nvPr/>
        </p:nvSpPr>
        <p:spPr>
          <a:xfrm>
            <a:off x="1068522" y="535039"/>
            <a:ext cx="8790707" cy="610475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DBC031E5-2D69-134D-8AF1-B98B4133506B}"/>
              </a:ext>
            </a:extLst>
          </p:cNvPr>
          <p:cNvCxnSpPr>
            <a:cxnSpLocks/>
          </p:cNvCxnSpPr>
          <p:nvPr/>
        </p:nvCxnSpPr>
        <p:spPr>
          <a:xfrm>
            <a:off x="1173666" y="857591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770861" y="110843"/>
            <a:ext cx="9383791" cy="6781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0B423B6-96D8-1842-A554-65AE4D1654DF}"/>
              </a:ext>
            </a:extLst>
          </p:cNvPr>
          <p:cNvSpPr txBox="1"/>
          <p:nvPr/>
        </p:nvSpPr>
        <p:spPr>
          <a:xfrm>
            <a:off x="1278318" y="551483"/>
            <a:ext cx="5740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Registration ID</a:t>
            </a:r>
            <a:r>
              <a:rPr lang="en-US" sz="1400" b="1" dirty="0"/>
              <a:t>	:</a:t>
            </a:r>
            <a:endParaRPr lang="en-US" sz="1400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08300EF-7189-3845-B58D-1303D8BB1831}"/>
              </a:ext>
            </a:extLst>
          </p:cNvPr>
          <p:cNvSpPr txBox="1"/>
          <p:nvPr/>
        </p:nvSpPr>
        <p:spPr>
          <a:xfrm>
            <a:off x="3902394" y="590738"/>
            <a:ext cx="1372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#LIUU3YE8D8EEN8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8A053F9-751C-044B-AAF3-418F2B96BA7C}"/>
              </a:ext>
            </a:extLst>
          </p:cNvPr>
          <p:cNvSpPr txBox="1"/>
          <p:nvPr/>
        </p:nvSpPr>
        <p:spPr>
          <a:xfrm>
            <a:off x="4486842" y="133487"/>
            <a:ext cx="1287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/>
              <a:t>Registration </a:t>
            </a:r>
            <a:endParaRPr lang="en-US" sz="1400" dirty="0"/>
          </a:p>
        </p:txBody>
      </p:sp>
      <p:pic>
        <p:nvPicPr>
          <p:cNvPr id="146" name="Picture 145">
            <a:extLst>
              <a:ext uri="{FF2B5EF4-FFF2-40B4-BE49-F238E27FC236}">
                <a16:creationId xmlns:a16="http://schemas.microsoft.com/office/drawing/2014/main" id="{BF9C9349-8F16-7E41-8972-B9AB34057C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0FF13877-024E-544A-90BE-539C0D12F165}"/>
              </a:ext>
            </a:extLst>
          </p:cNvPr>
          <p:cNvSpPr txBox="1"/>
          <p:nvPr/>
        </p:nvSpPr>
        <p:spPr>
          <a:xfrm>
            <a:off x="8532299" y="6249142"/>
            <a:ext cx="1281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New Registration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D7FAFCA-ECC0-2048-A1D4-2BF5CFA1F7AC}"/>
              </a:ext>
            </a:extLst>
          </p:cNvPr>
          <p:cNvSpPr txBox="1"/>
          <p:nvPr/>
        </p:nvSpPr>
        <p:spPr>
          <a:xfrm>
            <a:off x="1116013" y="124170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New Registration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FB7E647-2DBF-2346-8621-0BF693966523}"/>
              </a:ext>
            </a:extLst>
          </p:cNvPr>
          <p:cNvSpPr txBox="1"/>
          <p:nvPr/>
        </p:nvSpPr>
        <p:spPr>
          <a:xfrm>
            <a:off x="9253357" y="554584"/>
            <a:ext cx="4942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Print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1A3A0888-0D83-3946-B9A3-A7DD2BB987FF}"/>
              </a:ext>
            </a:extLst>
          </p:cNvPr>
          <p:cNvSpPr txBox="1"/>
          <p:nvPr/>
        </p:nvSpPr>
        <p:spPr>
          <a:xfrm>
            <a:off x="4299618" y="141387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2345678987</a:t>
            </a:r>
            <a:r>
              <a:rPr lang="en-US" sz="1200" dirty="0"/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	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43F84D57-F6D3-5A4A-A51D-20CB1DB66210}"/>
              </a:ext>
            </a:extLst>
          </p:cNvPr>
          <p:cNvSpPr txBox="1"/>
          <p:nvPr/>
        </p:nvSpPr>
        <p:spPr>
          <a:xfrm>
            <a:off x="4310462" y="1321575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التليفون المحمول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1A3A0888-0D83-3946-B9A3-A7DD2BB987FF}"/>
              </a:ext>
            </a:extLst>
          </p:cNvPr>
          <p:cNvSpPr txBox="1"/>
          <p:nvPr/>
        </p:nvSpPr>
        <p:spPr>
          <a:xfrm>
            <a:off x="4323852" y="1764521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1200" dirty="0">
                <a:solidFill>
                  <a:schemeClr val="bg1">
                    <a:lumMod val="65000"/>
                  </a:schemeClr>
                </a:solidFill>
              </a:rPr>
              <a:t>جواز سفر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43F84D57-F6D3-5A4A-A51D-20CB1DB66210}"/>
              </a:ext>
            </a:extLst>
          </p:cNvPr>
          <p:cNvSpPr txBox="1"/>
          <p:nvPr/>
        </p:nvSpPr>
        <p:spPr>
          <a:xfrm>
            <a:off x="4316500" y="1664975"/>
            <a:ext cx="4924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مستندات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1A3A0888-0D83-3946-B9A3-A7DD2BB987FF}"/>
              </a:ext>
            </a:extLst>
          </p:cNvPr>
          <p:cNvSpPr txBox="1"/>
          <p:nvPr/>
        </p:nvSpPr>
        <p:spPr>
          <a:xfrm>
            <a:off x="4323852" y="2149482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1200" dirty="0">
                <a:solidFill>
                  <a:schemeClr val="bg1">
                    <a:lumMod val="65000"/>
                  </a:schemeClr>
                </a:solidFill>
              </a:rPr>
              <a:t>فلان الفلاني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	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43F84D57-F6D3-5A4A-A51D-20CB1DB66210}"/>
              </a:ext>
            </a:extLst>
          </p:cNvPr>
          <p:cNvSpPr txBox="1"/>
          <p:nvPr/>
        </p:nvSpPr>
        <p:spPr>
          <a:xfrm>
            <a:off x="4316500" y="2021242"/>
            <a:ext cx="6094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اسم الضابط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1D3FBECE-D0E9-874E-BD73-A70CA19B88B5}"/>
              </a:ext>
            </a:extLst>
          </p:cNvPr>
          <p:cNvSpPr txBox="1"/>
          <p:nvPr/>
        </p:nvSpPr>
        <p:spPr>
          <a:xfrm>
            <a:off x="1278318" y="1409083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2345678987	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6E3AF624-B9BB-C341-A72A-8CDDE452A58F}"/>
              </a:ext>
            </a:extLst>
          </p:cNvPr>
          <p:cNvSpPr txBox="1"/>
          <p:nvPr/>
        </p:nvSpPr>
        <p:spPr>
          <a:xfrm>
            <a:off x="1288942" y="1291933"/>
            <a:ext cx="5180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Mobile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DED298EF-3F83-A946-9684-A836426B766C}"/>
              </a:ext>
            </a:extLst>
          </p:cNvPr>
          <p:cNvSpPr txBox="1"/>
          <p:nvPr/>
        </p:nvSpPr>
        <p:spPr>
          <a:xfrm>
            <a:off x="1308682" y="1766638"/>
            <a:ext cx="1331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Passport, Pan card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AE8D1C28-2C63-7540-81A7-5B0ABF2BD9FB}"/>
              </a:ext>
            </a:extLst>
          </p:cNvPr>
          <p:cNvSpPr txBox="1"/>
          <p:nvPr/>
        </p:nvSpPr>
        <p:spPr>
          <a:xfrm>
            <a:off x="1301330" y="1667092"/>
            <a:ext cx="720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Documents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B6F886BA-3F01-9A41-9DCB-7A7AE0D20988}"/>
              </a:ext>
            </a:extLst>
          </p:cNvPr>
          <p:cNvSpPr txBox="1"/>
          <p:nvPr/>
        </p:nvSpPr>
        <p:spPr>
          <a:xfrm>
            <a:off x="1308682" y="2140448"/>
            <a:ext cx="1739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Fingers (10), Iris (2), Face</a:t>
            </a:r>
            <a:endParaRPr lang="en-US" sz="1200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CB9E8681-65D1-A143-A61A-383042DC026A}"/>
              </a:ext>
            </a:extLst>
          </p:cNvPr>
          <p:cNvSpPr txBox="1"/>
          <p:nvPr/>
        </p:nvSpPr>
        <p:spPr>
          <a:xfrm>
            <a:off x="1301330" y="2023359"/>
            <a:ext cx="11448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00" dirty="0">
                <a:solidFill>
                  <a:schemeClr val="bg1">
                    <a:lumMod val="65000"/>
                  </a:schemeClr>
                </a:solidFill>
              </a:rPr>
              <a:t>Biometrics Captured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98F7C69-0484-BA41-B210-D77909BEFF2D}"/>
              </a:ext>
            </a:extLst>
          </p:cNvPr>
          <p:cNvSpPr txBox="1"/>
          <p:nvPr/>
        </p:nvSpPr>
        <p:spPr>
          <a:xfrm>
            <a:off x="4299618" y="102358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45355</a:t>
            </a:r>
            <a:r>
              <a:rPr lang="en-US" sz="1200" dirty="0"/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	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F3FD80C3-F7AE-694C-A528-DD8D75ABA13A}"/>
              </a:ext>
            </a:extLst>
          </p:cNvPr>
          <p:cNvSpPr txBox="1"/>
          <p:nvPr/>
        </p:nvSpPr>
        <p:spPr>
          <a:xfrm>
            <a:off x="4310462" y="931282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التليفون المحمول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D449F85-64EC-7249-B902-DA78D0341B8F}"/>
              </a:ext>
            </a:extLst>
          </p:cNvPr>
          <p:cNvSpPr txBox="1"/>
          <p:nvPr/>
        </p:nvSpPr>
        <p:spPr>
          <a:xfrm>
            <a:off x="1278318" y="1018790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454355	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9D041F1C-4297-5945-A334-14BDD9F3797B}"/>
              </a:ext>
            </a:extLst>
          </p:cNvPr>
          <p:cNvSpPr txBox="1"/>
          <p:nvPr/>
        </p:nvSpPr>
        <p:spPr>
          <a:xfrm>
            <a:off x="1288942" y="778978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00" dirty="0">
                <a:solidFill>
                  <a:schemeClr val="bg1">
                    <a:lumMod val="65000"/>
                  </a:schemeClr>
                </a:solidFill>
              </a:rPr>
              <a:t>Parent/Guardian</a:t>
            </a:r>
            <a:r>
              <a:rPr lang="en-IN" dirty="0"/>
              <a:t> </a:t>
            </a:r>
            <a:r>
              <a:rPr lang="en-IN" sz="900" dirty="0">
                <a:solidFill>
                  <a:schemeClr val="bg1">
                    <a:lumMod val="65000"/>
                  </a:schemeClr>
                </a:solidFill>
              </a:rPr>
              <a:t>RID/UIN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5DD9598A-E444-F845-8B2B-3D6006C2F57A}"/>
              </a:ext>
            </a:extLst>
          </p:cNvPr>
          <p:cNvSpPr txBox="1"/>
          <p:nvPr/>
        </p:nvSpPr>
        <p:spPr>
          <a:xfrm>
            <a:off x="4323852" y="2528621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1200" dirty="0">
                <a:solidFill>
                  <a:schemeClr val="bg1">
                    <a:lumMod val="65000"/>
                  </a:schemeClr>
                </a:solidFill>
              </a:rPr>
              <a:t>فلان الفلاني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	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C760B639-85C5-354C-9452-C65840D49B1D}"/>
              </a:ext>
            </a:extLst>
          </p:cNvPr>
          <p:cNvSpPr txBox="1"/>
          <p:nvPr/>
        </p:nvSpPr>
        <p:spPr>
          <a:xfrm>
            <a:off x="4316500" y="2389230"/>
            <a:ext cx="6094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اسم الضابط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E100F57-4947-9D42-A25B-8363417DAEE2}"/>
              </a:ext>
            </a:extLst>
          </p:cNvPr>
          <p:cNvSpPr txBox="1"/>
          <p:nvPr/>
        </p:nvSpPr>
        <p:spPr>
          <a:xfrm>
            <a:off x="1308682" y="2519587"/>
            <a:ext cx="764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John Doe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D3E3057-6674-5943-8C95-DBE41C6A725A}"/>
              </a:ext>
            </a:extLst>
          </p:cNvPr>
          <p:cNvSpPr txBox="1"/>
          <p:nvPr/>
        </p:nvSpPr>
        <p:spPr>
          <a:xfrm>
            <a:off x="1301330" y="2391347"/>
            <a:ext cx="13869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Registration officer Name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A293B0-8872-BD41-BCF8-8EF26147BC6F}"/>
              </a:ext>
            </a:extLst>
          </p:cNvPr>
          <p:cNvSpPr txBox="1"/>
          <p:nvPr/>
        </p:nvSpPr>
        <p:spPr>
          <a:xfrm>
            <a:off x="9864845" y="6585528"/>
            <a:ext cx="436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1199269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D3B5139-16C7-004B-A73A-80C78C62672D}"/>
              </a:ext>
            </a:extLst>
          </p:cNvPr>
          <p:cNvSpPr/>
          <p:nvPr/>
        </p:nvSpPr>
        <p:spPr>
          <a:xfrm>
            <a:off x="775717" y="6577938"/>
            <a:ext cx="9383780" cy="28614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F877355-8D35-5A4B-BF22-A3008046BE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117" y="1512258"/>
            <a:ext cx="3368540" cy="383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810330E-E71D-5F4D-9C90-7CDCD90DA0C7}"/>
              </a:ext>
            </a:extLst>
          </p:cNvPr>
          <p:cNvSpPr/>
          <p:nvPr/>
        </p:nvSpPr>
        <p:spPr>
          <a:xfrm>
            <a:off x="766752" y="12195"/>
            <a:ext cx="9383780" cy="28614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37C6D12-A5D9-BF49-A9EF-F59B9701810C}"/>
              </a:ext>
            </a:extLst>
          </p:cNvPr>
          <p:cNvSpPr txBox="1"/>
          <p:nvPr/>
        </p:nvSpPr>
        <p:spPr>
          <a:xfrm>
            <a:off x="955674" y="16768"/>
            <a:ext cx="76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About us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F9B3B3-23B5-8A47-A4A9-E8D0C9DC87F5}"/>
              </a:ext>
            </a:extLst>
          </p:cNvPr>
          <p:cNvSpPr txBox="1"/>
          <p:nvPr/>
        </p:nvSpPr>
        <p:spPr>
          <a:xfrm>
            <a:off x="2321586" y="16768"/>
            <a:ext cx="45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FAQ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CBD1F31-AB62-FF4F-817C-2C84C666EF43}"/>
              </a:ext>
            </a:extLst>
          </p:cNvPr>
          <p:cNvSpPr txBox="1"/>
          <p:nvPr/>
        </p:nvSpPr>
        <p:spPr>
          <a:xfrm>
            <a:off x="3496368" y="16768"/>
            <a:ext cx="686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Contact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ACA6CE-306C-0843-AC55-330B404D4B8C}"/>
              </a:ext>
            </a:extLst>
          </p:cNvPr>
          <p:cNvSpPr/>
          <p:nvPr/>
        </p:nvSpPr>
        <p:spPr>
          <a:xfrm>
            <a:off x="766752" y="-9143"/>
            <a:ext cx="9383791" cy="6878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04FF25B-E262-354C-A8A2-5741142600C7}"/>
              </a:ext>
            </a:extLst>
          </p:cNvPr>
          <p:cNvSpPr txBox="1"/>
          <p:nvPr/>
        </p:nvSpPr>
        <p:spPr>
          <a:xfrm>
            <a:off x="4844621" y="6597900"/>
            <a:ext cx="1228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©Mosip.io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2D9EE90-A968-064C-B92D-07A28A332BBF}"/>
              </a:ext>
            </a:extLst>
          </p:cNvPr>
          <p:cNvSpPr txBox="1"/>
          <p:nvPr/>
        </p:nvSpPr>
        <p:spPr>
          <a:xfrm>
            <a:off x="6371703" y="2503443"/>
            <a:ext cx="2601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Scan your eye on the iris scanner.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C378975-E28B-AB44-8791-4D13EB548F19}"/>
              </a:ext>
            </a:extLst>
          </p:cNvPr>
          <p:cNvGrpSpPr/>
          <p:nvPr/>
        </p:nvGrpSpPr>
        <p:grpSpPr>
          <a:xfrm>
            <a:off x="6547283" y="2963663"/>
            <a:ext cx="165100" cy="142768"/>
            <a:chOff x="7175500" y="2717663"/>
            <a:chExt cx="165100" cy="142768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B5D9A31-4087-0C40-84A8-D9EC8AC697A3}"/>
                </a:ext>
              </a:extLst>
            </p:cNvPr>
            <p:cNvCxnSpPr/>
            <p:nvPr/>
          </p:nvCxnSpPr>
          <p:spPr>
            <a:xfrm>
              <a:off x="7175500" y="2717663"/>
              <a:ext cx="165100" cy="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E45DDFA-440F-7245-9DEA-F3F7056842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75500" y="2717664"/>
              <a:ext cx="0" cy="142767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6FF046-3D0D-CB41-A218-B44C0227831A}"/>
              </a:ext>
            </a:extLst>
          </p:cNvPr>
          <p:cNvGrpSpPr/>
          <p:nvPr/>
        </p:nvGrpSpPr>
        <p:grpSpPr>
          <a:xfrm rot="5400000">
            <a:off x="7248075" y="2963663"/>
            <a:ext cx="165100" cy="142768"/>
            <a:chOff x="7175500" y="2717663"/>
            <a:chExt cx="165100" cy="142768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13E519F-22B5-F849-8124-35EF13561198}"/>
                </a:ext>
              </a:extLst>
            </p:cNvPr>
            <p:cNvCxnSpPr/>
            <p:nvPr/>
          </p:nvCxnSpPr>
          <p:spPr>
            <a:xfrm>
              <a:off x="7175500" y="2717663"/>
              <a:ext cx="165100" cy="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61C06A3-4396-3A4E-B1BB-07233F22C5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75500" y="2717664"/>
              <a:ext cx="0" cy="142767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7723A7C-9132-BD4B-82B3-34C5D60C52F0}"/>
              </a:ext>
            </a:extLst>
          </p:cNvPr>
          <p:cNvGrpSpPr/>
          <p:nvPr/>
        </p:nvGrpSpPr>
        <p:grpSpPr>
          <a:xfrm rot="16200000">
            <a:off x="6547283" y="3638434"/>
            <a:ext cx="165100" cy="142768"/>
            <a:chOff x="7175500" y="2717663"/>
            <a:chExt cx="165100" cy="142768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4B30183-E99C-5D48-AAF0-1FDA3C2EF3F1}"/>
                </a:ext>
              </a:extLst>
            </p:cNvPr>
            <p:cNvCxnSpPr/>
            <p:nvPr/>
          </p:nvCxnSpPr>
          <p:spPr>
            <a:xfrm>
              <a:off x="7175500" y="2717663"/>
              <a:ext cx="165100" cy="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CA92A4C-A199-974D-8B71-922F9DC87A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75500" y="2717664"/>
              <a:ext cx="0" cy="142767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31A439D-0D56-AE42-BBE0-8C4269A25D6A}"/>
              </a:ext>
            </a:extLst>
          </p:cNvPr>
          <p:cNvGrpSpPr/>
          <p:nvPr/>
        </p:nvGrpSpPr>
        <p:grpSpPr>
          <a:xfrm rot="10800000">
            <a:off x="7248075" y="3638434"/>
            <a:ext cx="165100" cy="142768"/>
            <a:chOff x="7175500" y="2717663"/>
            <a:chExt cx="165100" cy="142768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158F5C9-005C-C148-8DE3-1DAA6F581592}"/>
                </a:ext>
              </a:extLst>
            </p:cNvPr>
            <p:cNvCxnSpPr/>
            <p:nvPr/>
          </p:nvCxnSpPr>
          <p:spPr>
            <a:xfrm>
              <a:off x="7175500" y="2717663"/>
              <a:ext cx="165100" cy="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7D4FE61-8C91-E949-BBCF-58F9CB2D93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75500" y="2717664"/>
              <a:ext cx="0" cy="142767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68B1FD92-9492-C94D-8E9E-CF506E9CE277}"/>
              </a:ext>
            </a:extLst>
          </p:cNvPr>
          <p:cNvSpPr txBox="1"/>
          <p:nvPr/>
        </p:nvSpPr>
        <p:spPr>
          <a:xfrm>
            <a:off x="6352453" y="2205061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Login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D38DC-E0DA-1C4A-97A7-3662BF632872}"/>
              </a:ext>
            </a:extLst>
          </p:cNvPr>
          <p:cNvGrpSpPr/>
          <p:nvPr/>
        </p:nvGrpSpPr>
        <p:grpSpPr>
          <a:xfrm>
            <a:off x="6619665" y="3188299"/>
            <a:ext cx="710960" cy="323302"/>
            <a:chOff x="4913896" y="2373330"/>
            <a:chExt cx="3199838" cy="1428108"/>
          </a:xfrm>
        </p:grpSpPr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A6E8B09D-B82B-3540-AB22-DB175111D227}"/>
                </a:ext>
              </a:extLst>
            </p:cNvPr>
            <p:cNvSpPr/>
            <p:nvPr/>
          </p:nvSpPr>
          <p:spPr>
            <a:xfrm>
              <a:off x="4913896" y="2373330"/>
              <a:ext cx="3199838" cy="1428108"/>
            </a:xfrm>
            <a:custGeom>
              <a:avLst/>
              <a:gdLst>
                <a:gd name="connsiteX0" fmla="*/ 1599919 w 3199838"/>
                <a:gd name="connsiteY0" fmla="*/ 0 h 1428108"/>
                <a:gd name="connsiteX1" fmla="*/ 3133428 w 3199838"/>
                <a:gd name="connsiteY1" fmla="*/ 629640 h 1428108"/>
                <a:gd name="connsiteX2" fmla="*/ 3199838 w 3199838"/>
                <a:gd name="connsiteY2" fmla="*/ 714053 h 1428108"/>
                <a:gd name="connsiteX3" fmla="*/ 3133427 w 3199838"/>
                <a:gd name="connsiteY3" fmla="*/ 798469 h 1428108"/>
                <a:gd name="connsiteX4" fmla="*/ 1599918 w 3199838"/>
                <a:gd name="connsiteY4" fmla="*/ 1428108 h 1428108"/>
                <a:gd name="connsiteX5" fmla="*/ 66409 w 3199838"/>
                <a:gd name="connsiteY5" fmla="*/ 798469 h 1428108"/>
                <a:gd name="connsiteX6" fmla="*/ 0 w 3199838"/>
                <a:gd name="connsiteY6" fmla="*/ 714055 h 1428108"/>
                <a:gd name="connsiteX7" fmla="*/ 66410 w 3199838"/>
                <a:gd name="connsiteY7" fmla="*/ 629640 h 1428108"/>
                <a:gd name="connsiteX8" fmla="*/ 1599919 w 3199838"/>
                <a:gd name="connsiteY8" fmla="*/ 0 h 142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9838" h="1428108">
                  <a:moveTo>
                    <a:pt x="1599919" y="0"/>
                  </a:moveTo>
                  <a:cubicBezTo>
                    <a:pt x="2238274" y="0"/>
                    <a:pt x="2801087" y="249760"/>
                    <a:pt x="3133428" y="629640"/>
                  </a:cubicBezTo>
                  <a:lnTo>
                    <a:pt x="3199838" y="714053"/>
                  </a:lnTo>
                  <a:lnTo>
                    <a:pt x="3133427" y="798469"/>
                  </a:lnTo>
                  <a:cubicBezTo>
                    <a:pt x="2801086" y="1178348"/>
                    <a:pt x="2238273" y="1428108"/>
                    <a:pt x="1599918" y="1428108"/>
                  </a:cubicBezTo>
                  <a:cubicBezTo>
                    <a:pt x="961564" y="1428108"/>
                    <a:pt x="398751" y="1178348"/>
                    <a:pt x="66409" y="798469"/>
                  </a:cubicBezTo>
                  <a:lnTo>
                    <a:pt x="0" y="714055"/>
                  </a:lnTo>
                  <a:lnTo>
                    <a:pt x="66410" y="629640"/>
                  </a:lnTo>
                  <a:cubicBezTo>
                    <a:pt x="398752" y="249760"/>
                    <a:pt x="961565" y="0"/>
                    <a:pt x="1599919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2790F96F-3AFC-DD4E-B237-EBE2C228531C}"/>
                </a:ext>
              </a:extLst>
            </p:cNvPr>
            <p:cNvSpPr/>
            <p:nvPr/>
          </p:nvSpPr>
          <p:spPr>
            <a:xfrm>
              <a:off x="6056615" y="2630184"/>
              <a:ext cx="914400" cy="9144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D78559E2-8261-D04D-A118-1AB66F3A3E5E}"/>
              </a:ext>
            </a:extLst>
          </p:cNvPr>
          <p:cNvSpPr txBox="1"/>
          <p:nvPr/>
        </p:nvSpPr>
        <p:spPr>
          <a:xfrm>
            <a:off x="9966036" y="6585528"/>
            <a:ext cx="10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8818120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0861" y="12360"/>
            <a:ext cx="9383791" cy="6781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01B0B53-336A-0248-B965-CE989EDECB48}"/>
              </a:ext>
            </a:extLst>
          </p:cNvPr>
          <p:cNvSpPr txBox="1"/>
          <p:nvPr/>
        </p:nvSpPr>
        <p:spPr>
          <a:xfrm>
            <a:off x="4291013" y="1235398"/>
            <a:ext cx="234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UIN Update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F2A653B-BA20-8445-BEAA-9F9288941CD4}"/>
              </a:ext>
            </a:extLst>
          </p:cNvPr>
          <p:cNvSpPr/>
          <p:nvPr/>
        </p:nvSpPr>
        <p:spPr>
          <a:xfrm>
            <a:off x="788905" y="32964"/>
            <a:ext cx="9364946" cy="995584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C717C8A-73BC-6549-B52C-604C3B47B30C}"/>
              </a:ext>
            </a:extLst>
          </p:cNvPr>
          <p:cNvSpPr/>
          <p:nvPr/>
        </p:nvSpPr>
        <p:spPr>
          <a:xfrm>
            <a:off x="780359" y="25678"/>
            <a:ext cx="1283965" cy="100171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62C65CD-3C11-854C-BCAE-2CCE2D381EF0}"/>
              </a:ext>
            </a:extLst>
          </p:cNvPr>
          <p:cNvCxnSpPr>
            <a:cxnSpLocks/>
          </p:cNvCxnSpPr>
          <p:nvPr/>
        </p:nvCxnSpPr>
        <p:spPr>
          <a:xfrm>
            <a:off x="775188" y="1026739"/>
            <a:ext cx="938911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BA1992E0-0C1C-A643-90B9-F76BEDD390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22" y="52617"/>
            <a:ext cx="820631" cy="9343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BF5742FF-3614-F649-8BBC-3B61A6176698}"/>
              </a:ext>
            </a:extLst>
          </p:cNvPr>
          <p:cNvSpPr txBox="1"/>
          <p:nvPr/>
        </p:nvSpPr>
        <p:spPr>
          <a:xfrm>
            <a:off x="4950298" y="119471"/>
            <a:ext cx="1939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 err="1">
                <a:solidFill>
                  <a:schemeClr val="bg2">
                    <a:lumMod val="25000"/>
                  </a:schemeClr>
                </a:solidFill>
              </a:rPr>
              <a:t>Registration_Officer_Name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C08D730-65CB-0344-88C6-9A9EF9CFF83F}"/>
              </a:ext>
            </a:extLst>
          </p:cNvPr>
          <p:cNvSpPr txBox="1"/>
          <p:nvPr/>
        </p:nvSpPr>
        <p:spPr>
          <a:xfrm>
            <a:off x="2413839" y="119471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RO Name		: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2DBE317-2645-4D43-BBCB-C085311992CE}"/>
              </a:ext>
            </a:extLst>
          </p:cNvPr>
          <p:cNvSpPr txBox="1"/>
          <p:nvPr/>
        </p:nvSpPr>
        <p:spPr>
          <a:xfrm>
            <a:off x="4950298" y="637260"/>
            <a:ext cx="2079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Registration _Office_Location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1FD742A-90D2-2E42-AD54-327B302CFC83}"/>
              </a:ext>
            </a:extLst>
          </p:cNvPr>
          <p:cNvSpPr txBox="1"/>
          <p:nvPr/>
        </p:nvSpPr>
        <p:spPr>
          <a:xfrm>
            <a:off x="2413839" y="637260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RO Office		: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6917E66-03B9-9944-A8B5-8A7241CDC200}"/>
              </a:ext>
            </a:extLst>
          </p:cNvPr>
          <p:cNvSpPr txBox="1"/>
          <p:nvPr/>
        </p:nvSpPr>
        <p:spPr>
          <a:xfrm>
            <a:off x="4952676" y="376870"/>
            <a:ext cx="830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#9844JF9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1EFD6E0-9379-8B4D-B6A2-6235E758EF6B}"/>
              </a:ext>
            </a:extLst>
          </p:cNvPr>
          <p:cNvSpPr txBox="1"/>
          <p:nvPr/>
        </p:nvSpPr>
        <p:spPr>
          <a:xfrm>
            <a:off x="2413839" y="388936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RO ID		: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6720113-A6E3-BC41-A157-17E8382EC54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90" y="1179376"/>
            <a:ext cx="135407" cy="13540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102354C-70A5-D94F-8987-B3EAB10C31DB}"/>
              </a:ext>
            </a:extLst>
          </p:cNvPr>
          <p:cNvSpPr txBox="1"/>
          <p:nvPr/>
        </p:nvSpPr>
        <p:spPr>
          <a:xfrm>
            <a:off x="1040597" y="1113984"/>
            <a:ext cx="885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UIN Update</a:t>
            </a:r>
            <a:endParaRPr lang="en-US" sz="12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FD981E2-6005-8A45-8EDE-6856E5A793FC}"/>
              </a:ext>
            </a:extLst>
          </p:cNvPr>
          <p:cNvSpPr/>
          <p:nvPr/>
        </p:nvSpPr>
        <p:spPr>
          <a:xfrm>
            <a:off x="3139298" y="2929889"/>
            <a:ext cx="171916" cy="171916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466D756-6368-7342-B97A-3CBA5F3F9D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868" y="2955459"/>
            <a:ext cx="120777" cy="120777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E113ADD6-ED2A-C24F-9EBA-A612633E5A59}"/>
              </a:ext>
            </a:extLst>
          </p:cNvPr>
          <p:cNvSpPr/>
          <p:nvPr/>
        </p:nvSpPr>
        <p:spPr>
          <a:xfrm>
            <a:off x="4420089" y="2929889"/>
            <a:ext cx="171916" cy="171916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BBA516E-76E0-CD4C-9CE9-BE2F387B39E4}"/>
              </a:ext>
            </a:extLst>
          </p:cNvPr>
          <p:cNvSpPr/>
          <p:nvPr/>
        </p:nvSpPr>
        <p:spPr>
          <a:xfrm>
            <a:off x="6044670" y="2929889"/>
            <a:ext cx="171916" cy="171916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8796AE3-EAC3-C443-B09E-5B64F24C33E9}"/>
              </a:ext>
            </a:extLst>
          </p:cNvPr>
          <p:cNvSpPr/>
          <p:nvPr/>
        </p:nvSpPr>
        <p:spPr>
          <a:xfrm>
            <a:off x="7468813" y="2929889"/>
            <a:ext cx="171916" cy="171916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B2F171B-AF6C-6540-A680-43217BF9104E}"/>
              </a:ext>
            </a:extLst>
          </p:cNvPr>
          <p:cNvSpPr txBox="1"/>
          <p:nvPr/>
        </p:nvSpPr>
        <p:spPr>
          <a:xfrm>
            <a:off x="3408655" y="2885042"/>
            <a:ext cx="5261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Name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66BF23E-C511-4D43-98AD-12EB0F0B0828}"/>
              </a:ext>
            </a:extLst>
          </p:cNvPr>
          <p:cNvSpPr txBox="1"/>
          <p:nvPr/>
        </p:nvSpPr>
        <p:spPr>
          <a:xfrm>
            <a:off x="4695456" y="2885042"/>
            <a:ext cx="7777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Age / DOB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D4B1A4F-F673-044A-BD90-B103A373D70A}"/>
              </a:ext>
            </a:extLst>
          </p:cNvPr>
          <p:cNvSpPr txBox="1"/>
          <p:nvPr/>
        </p:nvSpPr>
        <p:spPr>
          <a:xfrm>
            <a:off x="6320037" y="2885042"/>
            <a:ext cx="6126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Gender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9E3996E-428F-6043-93B4-713D27798DE5}"/>
              </a:ext>
            </a:extLst>
          </p:cNvPr>
          <p:cNvSpPr txBox="1"/>
          <p:nvPr/>
        </p:nvSpPr>
        <p:spPr>
          <a:xfrm>
            <a:off x="7744180" y="2885042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Address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156B316-789A-654A-8312-B369FF1988B3}"/>
              </a:ext>
            </a:extLst>
          </p:cNvPr>
          <p:cNvSpPr/>
          <p:nvPr/>
        </p:nvSpPr>
        <p:spPr>
          <a:xfrm>
            <a:off x="8697577" y="2929889"/>
            <a:ext cx="171916" cy="171916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3C223AC-43DB-F248-9A10-5D2E95338EF8}"/>
              </a:ext>
            </a:extLst>
          </p:cNvPr>
          <p:cNvSpPr txBox="1"/>
          <p:nvPr/>
        </p:nvSpPr>
        <p:spPr>
          <a:xfrm>
            <a:off x="8972944" y="2885042"/>
            <a:ext cx="10486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Contact Details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46C4CC3-D069-404A-87EA-249BFA56CCA8}"/>
              </a:ext>
            </a:extLst>
          </p:cNvPr>
          <p:cNvSpPr/>
          <p:nvPr/>
        </p:nvSpPr>
        <p:spPr>
          <a:xfrm>
            <a:off x="1110274" y="3469054"/>
            <a:ext cx="171916" cy="171916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ADF3EB4-3A57-FE4A-97F4-8B2D9841B2CC}"/>
              </a:ext>
            </a:extLst>
          </p:cNvPr>
          <p:cNvSpPr/>
          <p:nvPr/>
        </p:nvSpPr>
        <p:spPr>
          <a:xfrm>
            <a:off x="3112791" y="3469054"/>
            <a:ext cx="171916" cy="171916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C2BEA3D-6ACB-4641-88E2-7DF92CBEACA5}"/>
              </a:ext>
            </a:extLst>
          </p:cNvPr>
          <p:cNvSpPr txBox="1"/>
          <p:nvPr/>
        </p:nvSpPr>
        <p:spPr>
          <a:xfrm>
            <a:off x="1379631" y="3424207"/>
            <a:ext cx="1394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Biometrics-Exception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8B5319C-4143-6D4D-B716-46BD49D685CF}"/>
              </a:ext>
            </a:extLst>
          </p:cNvPr>
          <p:cNvSpPr txBox="1"/>
          <p:nvPr/>
        </p:nvSpPr>
        <p:spPr>
          <a:xfrm>
            <a:off x="3388158" y="3424207"/>
            <a:ext cx="10070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Biometrics-Iris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68BDE1A-18C8-3F47-A6F5-35EBC85FF054}"/>
              </a:ext>
            </a:extLst>
          </p:cNvPr>
          <p:cNvSpPr/>
          <p:nvPr/>
        </p:nvSpPr>
        <p:spPr>
          <a:xfrm>
            <a:off x="4916139" y="3469054"/>
            <a:ext cx="171916" cy="171916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A0F29D8-0071-364A-9F5D-57F87A44D96A}"/>
              </a:ext>
            </a:extLst>
          </p:cNvPr>
          <p:cNvSpPr txBox="1"/>
          <p:nvPr/>
        </p:nvSpPr>
        <p:spPr>
          <a:xfrm>
            <a:off x="5191506" y="3424207"/>
            <a:ext cx="14670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Biometrics-Fingerprint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AF4DC06-F3FF-2A45-819E-60C20F91C2E4}"/>
              </a:ext>
            </a:extLst>
          </p:cNvPr>
          <p:cNvCxnSpPr>
            <a:cxnSpLocks/>
          </p:cNvCxnSpPr>
          <p:nvPr/>
        </p:nvCxnSpPr>
        <p:spPr>
          <a:xfrm>
            <a:off x="992682" y="2132958"/>
            <a:ext cx="311751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324BCE8-C28C-5244-9F3C-C134504A6F82}"/>
              </a:ext>
            </a:extLst>
          </p:cNvPr>
          <p:cNvSpPr txBox="1"/>
          <p:nvPr/>
        </p:nvSpPr>
        <p:spPr>
          <a:xfrm>
            <a:off x="912062" y="1866278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UIN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18A149F-0580-8B42-9460-19697752E71D}"/>
              </a:ext>
            </a:extLst>
          </p:cNvPr>
          <p:cNvSpPr txBox="1"/>
          <p:nvPr/>
        </p:nvSpPr>
        <p:spPr>
          <a:xfrm>
            <a:off x="912062" y="2429944"/>
            <a:ext cx="11176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Select to update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0C137A2-AA23-7945-8C80-B69E4CE16265}"/>
              </a:ext>
            </a:extLst>
          </p:cNvPr>
          <p:cNvSpPr/>
          <p:nvPr/>
        </p:nvSpPr>
        <p:spPr>
          <a:xfrm>
            <a:off x="4914438" y="203606"/>
            <a:ext cx="110107" cy="11010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F3698BE-E310-7440-A204-5A092B128CAE}"/>
              </a:ext>
            </a:extLst>
          </p:cNvPr>
          <p:cNvSpPr txBox="1"/>
          <p:nvPr/>
        </p:nvSpPr>
        <p:spPr>
          <a:xfrm>
            <a:off x="912062" y="1713878"/>
            <a:ext cx="3417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25000"/>
                  </a:schemeClr>
                </a:solidFill>
              </a:rPr>
              <a:t>UIN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A3E78B7-9EB8-4247-BCF4-C2F881156DDB}"/>
              </a:ext>
            </a:extLst>
          </p:cNvPr>
          <p:cNvGrpSpPr/>
          <p:nvPr/>
        </p:nvGrpSpPr>
        <p:grpSpPr>
          <a:xfrm>
            <a:off x="9391396" y="228379"/>
            <a:ext cx="242096" cy="243507"/>
            <a:chOff x="9496790" y="758368"/>
            <a:chExt cx="242096" cy="243507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8D6865C-0952-E74F-A37A-C5E04BFFED6D}"/>
                </a:ext>
              </a:extLst>
            </p:cNvPr>
            <p:cNvSpPr/>
            <p:nvPr/>
          </p:nvSpPr>
          <p:spPr>
            <a:xfrm>
              <a:off x="9496790" y="758368"/>
              <a:ext cx="242096" cy="24209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8C15333-D560-6E4B-AB94-3DB9FDFB8D4A}"/>
                </a:ext>
              </a:extLst>
            </p:cNvPr>
            <p:cNvSpPr/>
            <p:nvPr/>
          </p:nvSpPr>
          <p:spPr>
            <a:xfrm>
              <a:off x="9579722" y="785444"/>
              <a:ext cx="76232" cy="762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Chord 74">
              <a:extLst>
                <a:ext uri="{FF2B5EF4-FFF2-40B4-BE49-F238E27FC236}">
                  <a16:creationId xmlns:a16="http://schemas.microsoft.com/office/drawing/2014/main" id="{2EBA8EAB-E7EC-4B4B-89C8-894B075B3EBA}"/>
                </a:ext>
              </a:extLst>
            </p:cNvPr>
            <p:cNvSpPr/>
            <p:nvPr/>
          </p:nvSpPr>
          <p:spPr>
            <a:xfrm rot="6691700">
              <a:off x="9550535" y="867268"/>
              <a:ext cx="134607" cy="134607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C5154A0-CFF8-A740-AB5A-0109754E23F9}"/>
              </a:ext>
            </a:extLst>
          </p:cNvPr>
          <p:cNvGrpSpPr/>
          <p:nvPr/>
        </p:nvGrpSpPr>
        <p:grpSpPr>
          <a:xfrm>
            <a:off x="8987109" y="255113"/>
            <a:ext cx="207583" cy="203582"/>
            <a:chOff x="8904813" y="255113"/>
            <a:chExt cx="207583" cy="203582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F0AB466-F409-0745-A5FE-7B9F87272F95}"/>
                </a:ext>
              </a:extLst>
            </p:cNvPr>
            <p:cNvSpPr/>
            <p:nvPr/>
          </p:nvSpPr>
          <p:spPr>
            <a:xfrm>
              <a:off x="8904813" y="255113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20390BF8-CA77-5944-8B47-68D9937175B4}"/>
                </a:ext>
              </a:extLst>
            </p:cNvPr>
            <p:cNvSpPr/>
            <p:nvPr/>
          </p:nvSpPr>
          <p:spPr>
            <a:xfrm>
              <a:off x="9018921" y="255113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D43D504-EA59-6F40-B8A5-D9CF0BAD020F}"/>
                </a:ext>
              </a:extLst>
            </p:cNvPr>
            <p:cNvSpPr/>
            <p:nvPr/>
          </p:nvSpPr>
          <p:spPr>
            <a:xfrm>
              <a:off x="8904813" y="365220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115668E-F718-3549-B5B6-6E76F620F812}"/>
                </a:ext>
              </a:extLst>
            </p:cNvPr>
            <p:cNvSpPr/>
            <p:nvPr/>
          </p:nvSpPr>
          <p:spPr>
            <a:xfrm>
              <a:off x="9018921" y="365220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" name="Isosceles Triangle 88">
            <a:extLst>
              <a:ext uri="{FF2B5EF4-FFF2-40B4-BE49-F238E27FC236}">
                <a16:creationId xmlns:a16="http://schemas.microsoft.com/office/drawing/2014/main" id="{E2F44731-B584-1243-BA0E-69A0D680F6E1}"/>
              </a:ext>
            </a:extLst>
          </p:cNvPr>
          <p:cNvSpPr/>
          <p:nvPr/>
        </p:nvSpPr>
        <p:spPr>
          <a:xfrm>
            <a:off x="9811076" y="33801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68BDE1A-18C8-3F47-A6F5-35EBC85FF054}"/>
              </a:ext>
            </a:extLst>
          </p:cNvPr>
          <p:cNvSpPr/>
          <p:nvPr/>
        </p:nvSpPr>
        <p:spPr>
          <a:xfrm>
            <a:off x="6930673" y="3469054"/>
            <a:ext cx="171916" cy="171916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A0F29D8-0071-364A-9F5D-57F87A44D96A}"/>
              </a:ext>
            </a:extLst>
          </p:cNvPr>
          <p:cNvSpPr txBox="1"/>
          <p:nvPr/>
        </p:nvSpPr>
        <p:spPr>
          <a:xfrm>
            <a:off x="7206040" y="3424207"/>
            <a:ext cx="21467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>
                <a:solidFill>
                  <a:schemeClr val="bg2">
                    <a:lumMod val="25000"/>
                  </a:schemeClr>
                </a:solidFill>
              </a:rPr>
              <a:t>CNIE/PIN/Residence Card Number</a:t>
            </a:r>
            <a:endParaRPr lang="en-US" sz="11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68BDE1A-18C8-3F47-A6F5-35EBC85FF054}"/>
              </a:ext>
            </a:extLst>
          </p:cNvPr>
          <p:cNvSpPr/>
          <p:nvPr/>
        </p:nvSpPr>
        <p:spPr>
          <a:xfrm>
            <a:off x="1104264" y="4008219"/>
            <a:ext cx="171916" cy="171916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A0F29D8-0071-364A-9F5D-57F87A44D96A}"/>
              </a:ext>
            </a:extLst>
          </p:cNvPr>
          <p:cNvSpPr txBox="1"/>
          <p:nvPr/>
        </p:nvSpPr>
        <p:spPr>
          <a:xfrm>
            <a:off x="1379631" y="3963372"/>
            <a:ext cx="15552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Parent/Guardian details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8A3CA0D-FFBE-7045-9428-575B18E8AFD5}"/>
              </a:ext>
            </a:extLst>
          </p:cNvPr>
          <p:cNvSpPr txBox="1"/>
          <p:nvPr/>
        </p:nvSpPr>
        <p:spPr>
          <a:xfrm>
            <a:off x="9209392" y="6249142"/>
            <a:ext cx="639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Submit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D108B0D-D970-3540-98AC-C2D51E5BEB06}"/>
              </a:ext>
            </a:extLst>
          </p:cNvPr>
          <p:cNvSpPr txBox="1"/>
          <p:nvPr/>
        </p:nvSpPr>
        <p:spPr>
          <a:xfrm>
            <a:off x="1018905" y="2885042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Adult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6BE4F94-88E9-4A4C-9CE1-E1E8A8893D9D}"/>
              </a:ext>
            </a:extLst>
          </p:cNvPr>
          <p:cNvSpPr txBox="1"/>
          <p:nvPr/>
        </p:nvSpPr>
        <p:spPr>
          <a:xfrm>
            <a:off x="1995914" y="2885042"/>
            <a:ext cx="4716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Child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4C64A659-57D2-0C44-9E36-BD48422D2A5F}"/>
              </a:ext>
            </a:extLst>
          </p:cNvPr>
          <p:cNvSpPr/>
          <p:nvPr/>
        </p:nvSpPr>
        <p:spPr>
          <a:xfrm>
            <a:off x="1560915" y="2944529"/>
            <a:ext cx="352540" cy="14263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E0F0826-98E9-294C-B5AD-F8A8F332E6BF}"/>
              </a:ext>
            </a:extLst>
          </p:cNvPr>
          <p:cNvSpPr/>
          <p:nvPr/>
        </p:nvSpPr>
        <p:spPr>
          <a:xfrm>
            <a:off x="1780944" y="2955459"/>
            <a:ext cx="117719" cy="117719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6A3BAA9-A0CC-5A44-827A-9A6C2FD53EF3}"/>
              </a:ext>
            </a:extLst>
          </p:cNvPr>
          <p:cNvSpPr txBox="1"/>
          <p:nvPr/>
        </p:nvSpPr>
        <p:spPr>
          <a:xfrm>
            <a:off x="9864845" y="6585528"/>
            <a:ext cx="436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35962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133">
            <a:extLst>
              <a:ext uri="{FF2B5EF4-FFF2-40B4-BE49-F238E27FC236}">
                <a16:creationId xmlns:a16="http://schemas.microsoft.com/office/drawing/2014/main" id="{08F820CE-77FE-0247-81CD-7951A24F93E3}"/>
              </a:ext>
            </a:extLst>
          </p:cNvPr>
          <p:cNvSpPr/>
          <p:nvPr/>
        </p:nvSpPr>
        <p:spPr>
          <a:xfrm>
            <a:off x="788905" y="-7123"/>
            <a:ext cx="9364946" cy="995584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31D0598-C45D-C143-B8A5-514BF0BB969D}"/>
              </a:ext>
            </a:extLst>
          </p:cNvPr>
          <p:cNvSpPr/>
          <p:nvPr/>
        </p:nvSpPr>
        <p:spPr>
          <a:xfrm>
            <a:off x="780359" y="-14409"/>
            <a:ext cx="1283965" cy="100171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37BE0B12-A3B5-2042-809A-5B9F8173AD34}"/>
              </a:ext>
            </a:extLst>
          </p:cNvPr>
          <p:cNvCxnSpPr>
            <a:cxnSpLocks/>
          </p:cNvCxnSpPr>
          <p:nvPr/>
        </p:nvCxnSpPr>
        <p:spPr>
          <a:xfrm>
            <a:off x="775188" y="986652"/>
            <a:ext cx="938911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7" name="Picture 136">
            <a:extLst>
              <a:ext uri="{FF2B5EF4-FFF2-40B4-BE49-F238E27FC236}">
                <a16:creationId xmlns:a16="http://schemas.microsoft.com/office/drawing/2014/main" id="{1E4490D4-A1A2-234F-97CB-A569D965D5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22" y="12530"/>
            <a:ext cx="820631" cy="9343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1489BE1A-4AC6-D849-BC62-17F3C20669F6}"/>
              </a:ext>
            </a:extLst>
          </p:cNvPr>
          <p:cNvSpPr txBox="1"/>
          <p:nvPr/>
        </p:nvSpPr>
        <p:spPr>
          <a:xfrm>
            <a:off x="4950298" y="79384"/>
            <a:ext cx="1939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 err="1">
                <a:solidFill>
                  <a:schemeClr val="bg2">
                    <a:lumMod val="25000"/>
                  </a:schemeClr>
                </a:solidFill>
              </a:rPr>
              <a:t>Registration_Officer_Name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3283CC4F-E553-3249-A430-34FE5A559701}"/>
              </a:ext>
            </a:extLst>
          </p:cNvPr>
          <p:cNvSpPr txBox="1"/>
          <p:nvPr/>
        </p:nvSpPr>
        <p:spPr>
          <a:xfrm>
            <a:off x="2413839" y="79384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RO Name		: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0C29E49-43E3-344E-9886-94F4D54BCD0B}"/>
              </a:ext>
            </a:extLst>
          </p:cNvPr>
          <p:cNvSpPr txBox="1"/>
          <p:nvPr/>
        </p:nvSpPr>
        <p:spPr>
          <a:xfrm>
            <a:off x="4950298" y="597173"/>
            <a:ext cx="2079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Registration _Office_Location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8ACE8178-D2B1-1A4C-A3D5-A73CE7E2E57D}"/>
              </a:ext>
            </a:extLst>
          </p:cNvPr>
          <p:cNvSpPr txBox="1"/>
          <p:nvPr/>
        </p:nvSpPr>
        <p:spPr>
          <a:xfrm>
            <a:off x="2413839" y="597173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RO Office		: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0131B1E-58E8-F647-8389-5B7E9380DF87}"/>
              </a:ext>
            </a:extLst>
          </p:cNvPr>
          <p:cNvSpPr txBox="1"/>
          <p:nvPr/>
        </p:nvSpPr>
        <p:spPr>
          <a:xfrm>
            <a:off x="4952676" y="336783"/>
            <a:ext cx="830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#9844JF9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D6A85E22-C55F-A646-9CC7-9015F179445E}"/>
              </a:ext>
            </a:extLst>
          </p:cNvPr>
          <p:cNvSpPr txBox="1"/>
          <p:nvPr/>
        </p:nvSpPr>
        <p:spPr>
          <a:xfrm>
            <a:off x="2413839" y="348849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RO ID		:</a:t>
            </a: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1127861"/>
            <a:ext cx="8790707" cy="544089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386149-1573-A249-BDD3-A54340DBBD01}"/>
              </a:ext>
            </a:extLst>
          </p:cNvPr>
          <p:cNvSpPr txBox="1"/>
          <p:nvPr/>
        </p:nvSpPr>
        <p:spPr>
          <a:xfrm>
            <a:off x="1409840" y="1243442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UIN Update</a:t>
            </a:r>
          </a:p>
        </p:txBody>
      </p: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63FDC790-A2E0-1645-B7DA-44A3BF324104}"/>
              </a:ext>
            </a:extLst>
          </p:cNvPr>
          <p:cNvCxnSpPr>
            <a:cxnSpLocks/>
          </p:cNvCxnSpPr>
          <p:nvPr/>
        </p:nvCxnSpPr>
        <p:spPr>
          <a:xfrm>
            <a:off x="1512141" y="1882538"/>
            <a:ext cx="311751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A31EA005-F93B-0B49-BC0A-809610CCC0CF}"/>
              </a:ext>
            </a:extLst>
          </p:cNvPr>
          <p:cNvSpPr txBox="1"/>
          <p:nvPr/>
        </p:nvSpPr>
        <p:spPr>
          <a:xfrm>
            <a:off x="1431521" y="1615857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UIN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23F7B4E-543F-D443-A00E-F35AD7C2861E}"/>
              </a:ext>
            </a:extLst>
          </p:cNvPr>
          <p:cNvSpPr txBox="1"/>
          <p:nvPr/>
        </p:nvSpPr>
        <p:spPr>
          <a:xfrm>
            <a:off x="9281008" y="6278309"/>
            <a:ext cx="483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Next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1B33BF5-9A6E-A147-A11F-86FE48BF58E3}"/>
              </a:ext>
            </a:extLst>
          </p:cNvPr>
          <p:cNvCxnSpPr>
            <a:cxnSpLocks/>
          </p:cNvCxnSpPr>
          <p:nvPr/>
        </p:nvCxnSpPr>
        <p:spPr>
          <a:xfrm>
            <a:off x="1173666" y="1553505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B1473C5A-8DCE-5848-8831-2B44E5AD3B15}"/>
              </a:ext>
            </a:extLst>
          </p:cNvPr>
          <p:cNvSpPr txBox="1"/>
          <p:nvPr/>
        </p:nvSpPr>
        <p:spPr>
          <a:xfrm>
            <a:off x="8260269" y="6278309"/>
            <a:ext cx="733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Previous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5745336-83D1-504D-B4FD-9308C7F8658A}"/>
              </a:ext>
            </a:extLst>
          </p:cNvPr>
          <p:cNvSpPr txBox="1"/>
          <p:nvPr/>
        </p:nvSpPr>
        <p:spPr>
          <a:xfrm>
            <a:off x="5728734" y="1246252"/>
            <a:ext cx="244161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b="1" dirty="0">
                <a:solidFill>
                  <a:schemeClr val="bg2">
                    <a:lumMod val="75000"/>
                  </a:schemeClr>
                </a:solidFill>
              </a:rPr>
              <a:t>UIN Update</a:t>
            </a:r>
            <a:endParaRPr lang="en-US" sz="13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4E15E83-0CB8-F74C-BC4A-EDA23551F11F}"/>
              </a:ext>
            </a:extLst>
          </p:cNvPr>
          <p:cNvCxnSpPr>
            <a:cxnSpLocks/>
          </p:cNvCxnSpPr>
          <p:nvPr/>
        </p:nvCxnSpPr>
        <p:spPr>
          <a:xfrm>
            <a:off x="1522868" y="3226603"/>
            <a:ext cx="317086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0929CFF8-08D7-3A41-8C86-3890D07D56DC}"/>
              </a:ext>
            </a:extLst>
          </p:cNvPr>
          <p:cNvSpPr txBox="1"/>
          <p:nvPr/>
        </p:nvSpPr>
        <p:spPr>
          <a:xfrm>
            <a:off x="1442248" y="2949828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Address line 1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A2DD0FB-855D-6046-9D10-4C6A54A52EF4}"/>
              </a:ext>
            </a:extLst>
          </p:cNvPr>
          <p:cNvCxnSpPr>
            <a:cxnSpLocks/>
          </p:cNvCxnSpPr>
          <p:nvPr/>
        </p:nvCxnSpPr>
        <p:spPr>
          <a:xfrm>
            <a:off x="1512141" y="2216624"/>
            <a:ext cx="309558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B75837E5-EDA4-B546-A2CC-0A6B63F02246}"/>
              </a:ext>
            </a:extLst>
          </p:cNvPr>
          <p:cNvSpPr txBox="1"/>
          <p:nvPr/>
        </p:nvSpPr>
        <p:spPr>
          <a:xfrm>
            <a:off x="1431521" y="1949944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Full Name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B8564C2E-4394-3048-9FBD-E20F152F0696}"/>
              </a:ext>
            </a:extLst>
          </p:cNvPr>
          <p:cNvCxnSpPr>
            <a:cxnSpLocks/>
          </p:cNvCxnSpPr>
          <p:nvPr/>
        </p:nvCxnSpPr>
        <p:spPr>
          <a:xfrm>
            <a:off x="1512141" y="2552203"/>
            <a:ext cx="363793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DD3DE43E-5B45-7843-9E0B-1542AD83257F}"/>
              </a:ext>
            </a:extLst>
          </p:cNvPr>
          <p:cNvSpPr txBox="1"/>
          <p:nvPr/>
        </p:nvSpPr>
        <p:spPr>
          <a:xfrm>
            <a:off x="1431521" y="2285523"/>
            <a:ext cx="402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Age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F9491F2-9BC6-3048-9446-E5EA6CE819A9}"/>
              </a:ext>
            </a:extLst>
          </p:cNvPr>
          <p:cNvSpPr txBox="1"/>
          <p:nvPr/>
        </p:nvSpPr>
        <p:spPr>
          <a:xfrm>
            <a:off x="1431521" y="4131907"/>
            <a:ext cx="5774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Region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24FC585A-6580-1C46-B912-F846927E44FA}"/>
              </a:ext>
            </a:extLst>
          </p:cNvPr>
          <p:cNvCxnSpPr>
            <a:cxnSpLocks/>
          </p:cNvCxnSpPr>
          <p:nvPr/>
        </p:nvCxnSpPr>
        <p:spPr>
          <a:xfrm>
            <a:off x="1518180" y="4806206"/>
            <a:ext cx="153347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49801910-20C0-204A-9884-D64E97CB3B06}"/>
              </a:ext>
            </a:extLst>
          </p:cNvPr>
          <p:cNvSpPr txBox="1"/>
          <p:nvPr/>
        </p:nvSpPr>
        <p:spPr>
          <a:xfrm>
            <a:off x="3304448" y="4164217"/>
            <a:ext cx="679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Province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53113013-A88E-B141-BDF1-E47FAE8ED6DC}"/>
              </a:ext>
            </a:extLst>
          </p:cNvPr>
          <p:cNvCxnSpPr>
            <a:cxnSpLocks/>
          </p:cNvCxnSpPr>
          <p:nvPr/>
        </p:nvCxnSpPr>
        <p:spPr>
          <a:xfrm>
            <a:off x="1522868" y="3583794"/>
            <a:ext cx="317086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D11BDD7A-DC10-5244-B7BB-45075163CB1C}"/>
              </a:ext>
            </a:extLst>
          </p:cNvPr>
          <p:cNvSpPr txBox="1"/>
          <p:nvPr/>
        </p:nvSpPr>
        <p:spPr>
          <a:xfrm>
            <a:off x="1442248" y="3307019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Address line 2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68A46DB-138E-D545-BEB4-BC1B632F1292}"/>
              </a:ext>
            </a:extLst>
          </p:cNvPr>
          <p:cNvCxnSpPr>
            <a:cxnSpLocks/>
          </p:cNvCxnSpPr>
          <p:nvPr/>
        </p:nvCxnSpPr>
        <p:spPr>
          <a:xfrm>
            <a:off x="1522868" y="3965640"/>
            <a:ext cx="317752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0E748B65-5201-F74A-BF13-5F499168176C}"/>
              </a:ext>
            </a:extLst>
          </p:cNvPr>
          <p:cNvSpPr txBox="1"/>
          <p:nvPr/>
        </p:nvSpPr>
        <p:spPr>
          <a:xfrm>
            <a:off x="1442248" y="3688865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Address line 3</a:t>
            </a: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5D9B218E-3069-334B-943D-A8C12474B79E}"/>
              </a:ext>
            </a:extLst>
          </p:cNvPr>
          <p:cNvCxnSpPr>
            <a:cxnSpLocks/>
          </p:cNvCxnSpPr>
          <p:nvPr/>
        </p:nvCxnSpPr>
        <p:spPr>
          <a:xfrm>
            <a:off x="5833448" y="3226603"/>
            <a:ext cx="317086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DEDDE9C6-42E4-D84C-9614-13E902D3B0E8}"/>
              </a:ext>
            </a:extLst>
          </p:cNvPr>
          <p:cNvSpPr txBox="1"/>
          <p:nvPr/>
        </p:nvSpPr>
        <p:spPr>
          <a:xfrm>
            <a:off x="5752828" y="2949828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Address line 1</a:t>
            </a: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6C3D09CD-22E4-1542-ADAA-299485109927}"/>
              </a:ext>
            </a:extLst>
          </p:cNvPr>
          <p:cNvCxnSpPr>
            <a:cxnSpLocks/>
          </p:cNvCxnSpPr>
          <p:nvPr/>
        </p:nvCxnSpPr>
        <p:spPr>
          <a:xfrm>
            <a:off x="5822721" y="2216624"/>
            <a:ext cx="3181596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E5603B6E-DFE3-5C49-997D-B229D2F3075C}"/>
              </a:ext>
            </a:extLst>
          </p:cNvPr>
          <p:cNvSpPr txBox="1"/>
          <p:nvPr/>
        </p:nvSpPr>
        <p:spPr>
          <a:xfrm>
            <a:off x="5742101" y="1949944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Full Name</a:t>
            </a:r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004D85B0-B432-3D4A-B9B6-0F40FB5101E8}"/>
              </a:ext>
            </a:extLst>
          </p:cNvPr>
          <p:cNvCxnSpPr>
            <a:cxnSpLocks/>
          </p:cNvCxnSpPr>
          <p:nvPr/>
        </p:nvCxnSpPr>
        <p:spPr>
          <a:xfrm>
            <a:off x="5833448" y="3583794"/>
            <a:ext cx="317086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8E9DC464-3D1E-5D49-96F5-6275C887C649}"/>
              </a:ext>
            </a:extLst>
          </p:cNvPr>
          <p:cNvSpPr txBox="1"/>
          <p:nvPr/>
        </p:nvSpPr>
        <p:spPr>
          <a:xfrm>
            <a:off x="5752828" y="3307019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Address line 2</a:t>
            </a: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6CD9AB0D-3302-0D4E-8458-AAC289315FB1}"/>
              </a:ext>
            </a:extLst>
          </p:cNvPr>
          <p:cNvCxnSpPr>
            <a:cxnSpLocks/>
          </p:cNvCxnSpPr>
          <p:nvPr/>
        </p:nvCxnSpPr>
        <p:spPr>
          <a:xfrm>
            <a:off x="5833448" y="3965640"/>
            <a:ext cx="317752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4FF2FE98-F9CC-C94E-A572-41BD239BF8E8}"/>
              </a:ext>
            </a:extLst>
          </p:cNvPr>
          <p:cNvSpPr txBox="1"/>
          <p:nvPr/>
        </p:nvSpPr>
        <p:spPr>
          <a:xfrm>
            <a:off x="5752828" y="3688865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Address line 3</a:t>
            </a:r>
          </a:p>
        </p:txBody>
      </p:sp>
      <p:pic>
        <p:nvPicPr>
          <p:cNvPr id="163" name="Picture 162">
            <a:extLst>
              <a:ext uri="{FF2B5EF4-FFF2-40B4-BE49-F238E27FC236}">
                <a16:creationId xmlns:a16="http://schemas.microsoft.com/office/drawing/2014/main" id="{B903182C-366C-2645-B0BB-05107B22F7A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bg2">
                <a:lumMod val="25000"/>
                <a:tint val="45000"/>
                <a:satMod val="400000"/>
              </a:schemeClr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803" y="1988096"/>
            <a:ext cx="223458" cy="223458"/>
          </a:xfrm>
          <a:prstGeom prst="rect">
            <a:avLst/>
          </a:prstGeom>
        </p:spPr>
      </p:pic>
      <p:pic>
        <p:nvPicPr>
          <p:cNvPr id="164" name="Picture 163">
            <a:extLst>
              <a:ext uri="{FF2B5EF4-FFF2-40B4-BE49-F238E27FC236}">
                <a16:creationId xmlns:a16="http://schemas.microsoft.com/office/drawing/2014/main" id="{ED0D6357-8451-B24A-89D9-EDC35302A36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bg2">
                <a:lumMod val="25000"/>
                <a:tint val="45000"/>
                <a:satMod val="400000"/>
              </a:schemeClr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803" y="2986986"/>
            <a:ext cx="223458" cy="223458"/>
          </a:xfrm>
          <a:prstGeom prst="rect">
            <a:avLst/>
          </a:prstGeom>
        </p:spPr>
      </p:pic>
      <p:pic>
        <p:nvPicPr>
          <p:cNvPr id="165" name="Picture 164">
            <a:extLst>
              <a:ext uri="{FF2B5EF4-FFF2-40B4-BE49-F238E27FC236}">
                <a16:creationId xmlns:a16="http://schemas.microsoft.com/office/drawing/2014/main" id="{FA72F473-D800-C34E-85C9-CF63779FC75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bg2">
                <a:lumMod val="25000"/>
                <a:tint val="45000"/>
                <a:satMod val="400000"/>
              </a:schemeClr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803" y="3406023"/>
            <a:ext cx="223458" cy="223458"/>
          </a:xfrm>
          <a:prstGeom prst="rect">
            <a:avLst/>
          </a:prstGeom>
        </p:spPr>
      </p:pic>
      <p:pic>
        <p:nvPicPr>
          <p:cNvPr id="166" name="Picture 165">
            <a:extLst>
              <a:ext uri="{FF2B5EF4-FFF2-40B4-BE49-F238E27FC236}">
                <a16:creationId xmlns:a16="http://schemas.microsoft.com/office/drawing/2014/main" id="{7F1B2600-2C78-6246-B1D3-BF3D6515B94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bg2">
                <a:lumMod val="25000"/>
                <a:tint val="45000"/>
                <a:satMod val="400000"/>
              </a:schemeClr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803" y="3762418"/>
            <a:ext cx="223458" cy="223458"/>
          </a:xfrm>
          <a:prstGeom prst="rect">
            <a:avLst/>
          </a:prstGeom>
        </p:spPr>
      </p:pic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EEF3E453-AC03-5F4E-97E2-6783DA1A08D2}"/>
              </a:ext>
            </a:extLst>
          </p:cNvPr>
          <p:cNvCxnSpPr>
            <a:cxnSpLocks/>
          </p:cNvCxnSpPr>
          <p:nvPr/>
        </p:nvCxnSpPr>
        <p:spPr>
          <a:xfrm>
            <a:off x="3384796" y="4806206"/>
            <a:ext cx="130894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5FE3F9E0-A600-404D-92AB-CD87071A721A}"/>
              </a:ext>
            </a:extLst>
          </p:cNvPr>
          <p:cNvSpPr txBox="1"/>
          <p:nvPr/>
        </p:nvSpPr>
        <p:spPr>
          <a:xfrm>
            <a:off x="3304176" y="4523896"/>
            <a:ext cx="8563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Postal Code</a:t>
            </a:r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C7AEBC50-CDE0-DC4F-950A-AC634894895D}"/>
              </a:ext>
            </a:extLst>
          </p:cNvPr>
          <p:cNvCxnSpPr>
            <a:cxnSpLocks/>
          </p:cNvCxnSpPr>
          <p:nvPr/>
        </p:nvCxnSpPr>
        <p:spPr>
          <a:xfrm>
            <a:off x="1512141" y="5224396"/>
            <a:ext cx="318825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FA5C379B-2AB1-9043-B77A-272DFD9FB6B1}"/>
              </a:ext>
            </a:extLst>
          </p:cNvPr>
          <p:cNvSpPr txBox="1"/>
          <p:nvPr/>
        </p:nvSpPr>
        <p:spPr>
          <a:xfrm>
            <a:off x="1431521" y="4957716"/>
            <a:ext cx="19191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Local Administrative Authority</a:t>
            </a:r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46619223-4FE1-074B-A94D-57AEA6E46580}"/>
              </a:ext>
            </a:extLst>
          </p:cNvPr>
          <p:cNvCxnSpPr>
            <a:cxnSpLocks/>
          </p:cNvCxnSpPr>
          <p:nvPr/>
        </p:nvCxnSpPr>
        <p:spPr>
          <a:xfrm>
            <a:off x="1512141" y="5636110"/>
            <a:ext cx="318825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2FCE193B-1335-6347-8CF4-25875F9E81DF}"/>
              </a:ext>
            </a:extLst>
          </p:cNvPr>
          <p:cNvSpPr txBox="1"/>
          <p:nvPr/>
        </p:nvSpPr>
        <p:spPr>
          <a:xfrm>
            <a:off x="1431521" y="5369430"/>
            <a:ext cx="10903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Mobile Number</a:t>
            </a:r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22C9D7C5-1B38-374A-AE7D-7088E6C3BCE5}"/>
              </a:ext>
            </a:extLst>
          </p:cNvPr>
          <p:cNvCxnSpPr>
            <a:cxnSpLocks/>
          </p:cNvCxnSpPr>
          <p:nvPr/>
        </p:nvCxnSpPr>
        <p:spPr>
          <a:xfrm>
            <a:off x="1512141" y="6032227"/>
            <a:ext cx="318825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D4B9B5A0-1759-484B-B31A-35AAF12FEA67}"/>
              </a:ext>
            </a:extLst>
          </p:cNvPr>
          <p:cNvSpPr txBox="1"/>
          <p:nvPr/>
        </p:nvSpPr>
        <p:spPr>
          <a:xfrm>
            <a:off x="1431521" y="5765547"/>
            <a:ext cx="6511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Email ID</a:t>
            </a:r>
          </a:p>
        </p:txBody>
      </p: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52752632-8E6A-6B47-AB92-D5B5660E061C}"/>
              </a:ext>
            </a:extLst>
          </p:cNvPr>
          <p:cNvCxnSpPr>
            <a:cxnSpLocks/>
          </p:cNvCxnSpPr>
          <p:nvPr/>
        </p:nvCxnSpPr>
        <p:spPr>
          <a:xfrm>
            <a:off x="1512141" y="6446633"/>
            <a:ext cx="318825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D1156132-6E86-014F-8BB0-ED7D76D3EB8F}"/>
              </a:ext>
            </a:extLst>
          </p:cNvPr>
          <p:cNvSpPr txBox="1"/>
          <p:nvPr/>
        </p:nvSpPr>
        <p:spPr>
          <a:xfrm>
            <a:off x="1431521" y="6179953"/>
            <a:ext cx="28825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CNIE Number / </a:t>
            </a:r>
            <a:r>
              <a:rPr lang="en-IN" sz="1100" dirty="0">
                <a:solidFill>
                  <a:schemeClr val="bg2">
                    <a:lumMod val="75000"/>
                  </a:schemeClr>
                </a:solidFill>
              </a:rPr>
              <a:t>PIN / Residence Card Number</a:t>
            </a:r>
            <a:endParaRPr lang="en-US" sz="1100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11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7852EC5-4C02-0442-81F6-B6C659B43D00}"/>
              </a:ext>
            </a:extLst>
          </p:cNvPr>
          <p:cNvCxnSpPr>
            <a:cxnSpLocks/>
          </p:cNvCxnSpPr>
          <p:nvPr/>
        </p:nvCxnSpPr>
        <p:spPr>
          <a:xfrm>
            <a:off x="1518180" y="4402482"/>
            <a:ext cx="153347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438D337-9263-FA4B-8BB1-7CF00598CC5F}"/>
              </a:ext>
            </a:extLst>
          </p:cNvPr>
          <p:cNvCxnSpPr>
            <a:cxnSpLocks/>
          </p:cNvCxnSpPr>
          <p:nvPr/>
        </p:nvCxnSpPr>
        <p:spPr>
          <a:xfrm>
            <a:off x="3384796" y="4413497"/>
            <a:ext cx="130894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2625874F-D46F-E746-89D1-E5248D8F7BB0}"/>
              </a:ext>
            </a:extLst>
          </p:cNvPr>
          <p:cNvSpPr txBox="1"/>
          <p:nvPr/>
        </p:nvSpPr>
        <p:spPr>
          <a:xfrm>
            <a:off x="1441125" y="4574547"/>
            <a:ext cx="402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City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1EF3E6FE-BAB3-A047-B95F-2121F66FF59D}"/>
              </a:ext>
            </a:extLst>
          </p:cNvPr>
          <p:cNvSpPr/>
          <p:nvPr/>
        </p:nvSpPr>
        <p:spPr>
          <a:xfrm>
            <a:off x="4914438" y="167746"/>
            <a:ext cx="110107" cy="11010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A2E05EC-B470-EC4B-8CC8-0126863316E3}"/>
              </a:ext>
            </a:extLst>
          </p:cNvPr>
          <p:cNvSpPr txBox="1"/>
          <p:nvPr/>
        </p:nvSpPr>
        <p:spPr>
          <a:xfrm>
            <a:off x="1442248" y="2824322"/>
            <a:ext cx="7697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Address line 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DFC3D33-41BD-014B-AD97-2020B681E534}"/>
              </a:ext>
            </a:extLst>
          </p:cNvPr>
          <p:cNvSpPr txBox="1"/>
          <p:nvPr/>
        </p:nvSpPr>
        <p:spPr>
          <a:xfrm>
            <a:off x="1431521" y="1842368"/>
            <a:ext cx="6046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Full Name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19B2F66-2C1F-F14E-9A4D-58F1442F250D}"/>
              </a:ext>
            </a:extLst>
          </p:cNvPr>
          <p:cNvSpPr txBox="1"/>
          <p:nvPr/>
        </p:nvSpPr>
        <p:spPr>
          <a:xfrm>
            <a:off x="1431521" y="2177947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Age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F6976AC-EDD2-CB43-BB65-0874240CFA24}"/>
              </a:ext>
            </a:extLst>
          </p:cNvPr>
          <p:cNvSpPr txBox="1"/>
          <p:nvPr/>
        </p:nvSpPr>
        <p:spPr>
          <a:xfrm>
            <a:off x="1431521" y="4024331"/>
            <a:ext cx="473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Region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29EDF81-4069-AD46-9D34-EAA5BE2047AC}"/>
              </a:ext>
            </a:extLst>
          </p:cNvPr>
          <p:cNvSpPr txBox="1"/>
          <p:nvPr/>
        </p:nvSpPr>
        <p:spPr>
          <a:xfrm>
            <a:off x="3304448" y="4056641"/>
            <a:ext cx="5469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Province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05F3F11-F672-484C-A9DD-A5265AFCC3E0}"/>
              </a:ext>
            </a:extLst>
          </p:cNvPr>
          <p:cNvSpPr txBox="1"/>
          <p:nvPr/>
        </p:nvSpPr>
        <p:spPr>
          <a:xfrm>
            <a:off x="1442248" y="3199443"/>
            <a:ext cx="12153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Address line 2 (Optional)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7F58E86-AC19-3C4C-8E01-38B3B59B16CB}"/>
              </a:ext>
            </a:extLst>
          </p:cNvPr>
          <p:cNvSpPr txBox="1"/>
          <p:nvPr/>
        </p:nvSpPr>
        <p:spPr>
          <a:xfrm>
            <a:off x="1442248" y="3581289"/>
            <a:ext cx="12153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Address line 3 (Optional)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4B6CB81-4300-8247-8E74-694DE02A38FA}"/>
              </a:ext>
            </a:extLst>
          </p:cNvPr>
          <p:cNvSpPr txBox="1"/>
          <p:nvPr/>
        </p:nvSpPr>
        <p:spPr>
          <a:xfrm>
            <a:off x="5752828" y="2824322"/>
            <a:ext cx="7697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Address line 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5C53577-0A9B-764A-B06A-958C2DC56370}"/>
              </a:ext>
            </a:extLst>
          </p:cNvPr>
          <p:cNvSpPr txBox="1"/>
          <p:nvPr/>
        </p:nvSpPr>
        <p:spPr>
          <a:xfrm>
            <a:off x="5742101" y="1842368"/>
            <a:ext cx="6046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Full Name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5A3B8F7-A2D8-A845-914B-FD0986717547}"/>
              </a:ext>
            </a:extLst>
          </p:cNvPr>
          <p:cNvSpPr txBox="1"/>
          <p:nvPr/>
        </p:nvSpPr>
        <p:spPr>
          <a:xfrm>
            <a:off x="5752828" y="3199443"/>
            <a:ext cx="7697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Address line 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B0D4AB1-4007-B245-9377-B9B7DF49AF7E}"/>
              </a:ext>
            </a:extLst>
          </p:cNvPr>
          <p:cNvSpPr txBox="1"/>
          <p:nvPr/>
        </p:nvSpPr>
        <p:spPr>
          <a:xfrm>
            <a:off x="5752828" y="3581289"/>
            <a:ext cx="7697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Address line 3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0909330-C53D-A04D-8A79-47233BE78BEC}"/>
              </a:ext>
            </a:extLst>
          </p:cNvPr>
          <p:cNvSpPr txBox="1"/>
          <p:nvPr/>
        </p:nvSpPr>
        <p:spPr>
          <a:xfrm>
            <a:off x="3304176" y="4416320"/>
            <a:ext cx="6767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Postal Code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0B4A9A5-31ED-2849-ADFE-BD6B5F6AD8A1}"/>
              </a:ext>
            </a:extLst>
          </p:cNvPr>
          <p:cNvSpPr txBox="1"/>
          <p:nvPr/>
        </p:nvSpPr>
        <p:spPr>
          <a:xfrm>
            <a:off x="1431521" y="4850140"/>
            <a:ext cx="14526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Local Administrative Authority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5C7B20E-BAA6-D44B-BDF9-034753C8AC1B}"/>
              </a:ext>
            </a:extLst>
          </p:cNvPr>
          <p:cNvSpPr txBox="1"/>
          <p:nvPr/>
        </p:nvSpPr>
        <p:spPr>
          <a:xfrm>
            <a:off x="1431521" y="5261854"/>
            <a:ext cx="12923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Mobile Number (Optional)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143159A-570F-E146-9900-83617431220F}"/>
              </a:ext>
            </a:extLst>
          </p:cNvPr>
          <p:cNvSpPr txBox="1"/>
          <p:nvPr/>
        </p:nvSpPr>
        <p:spPr>
          <a:xfrm>
            <a:off x="1431521" y="5657971"/>
            <a:ext cx="9701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Email ID (Optional)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56D0335-D59A-5243-A8C8-0ABBD38FCB45}"/>
              </a:ext>
            </a:extLst>
          </p:cNvPr>
          <p:cNvSpPr txBox="1"/>
          <p:nvPr/>
        </p:nvSpPr>
        <p:spPr>
          <a:xfrm>
            <a:off x="1431521" y="6072377"/>
            <a:ext cx="21483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dirty="0">
                <a:solidFill>
                  <a:schemeClr val="bg2">
                    <a:lumMod val="75000"/>
                  </a:schemeClr>
                </a:solidFill>
              </a:rPr>
              <a:t>CNIE / PIN / Residence Card Number (Optional)</a:t>
            </a:r>
            <a:endParaRPr 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A6B1294-8F09-7847-A220-B1177D62E8D3}"/>
              </a:ext>
            </a:extLst>
          </p:cNvPr>
          <p:cNvSpPr txBox="1"/>
          <p:nvPr/>
        </p:nvSpPr>
        <p:spPr>
          <a:xfrm>
            <a:off x="1441125" y="4466971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City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09B7C4D-A60F-B349-9F18-A7CF225C3211}"/>
              </a:ext>
            </a:extLst>
          </p:cNvPr>
          <p:cNvGrpSpPr/>
          <p:nvPr/>
        </p:nvGrpSpPr>
        <p:grpSpPr>
          <a:xfrm>
            <a:off x="9391396" y="228379"/>
            <a:ext cx="242096" cy="243507"/>
            <a:chOff x="9496790" y="758368"/>
            <a:chExt cx="242096" cy="243507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7E94A905-017F-D046-9C7E-5B9DB76BD6C4}"/>
                </a:ext>
              </a:extLst>
            </p:cNvPr>
            <p:cNvSpPr/>
            <p:nvPr/>
          </p:nvSpPr>
          <p:spPr>
            <a:xfrm>
              <a:off x="9496790" y="758368"/>
              <a:ext cx="242096" cy="24209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3FC28512-535D-2C42-8629-C0DC0C221146}"/>
                </a:ext>
              </a:extLst>
            </p:cNvPr>
            <p:cNvSpPr/>
            <p:nvPr/>
          </p:nvSpPr>
          <p:spPr>
            <a:xfrm>
              <a:off x="9579722" y="785444"/>
              <a:ext cx="76232" cy="762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Chord 112">
              <a:extLst>
                <a:ext uri="{FF2B5EF4-FFF2-40B4-BE49-F238E27FC236}">
                  <a16:creationId xmlns:a16="http://schemas.microsoft.com/office/drawing/2014/main" id="{6F0C09B6-25F8-B64E-8B4E-03D5EB1F0255}"/>
                </a:ext>
              </a:extLst>
            </p:cNvPr>
            <p:cNvSpPr/>
            <p:nvPr/>
          </p:nvSpPr>
          <p:spPr>
            <a:xfrm rot="6691700">
              <a:off x="9550535" y="867268"/>
              <a:ext cx="134607" cy="134607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CA90676-9006-5444-9164-5CEEAEAD1B75}"/>
              </a:ext>
            </a:extLst>
          </p:cNvPr>
          <p:cNvGrpSpPr/>
          <p:nvPr/>
        </p:nvGrpSpPr>
        <p:grpSpPr>
          <a:xfrm>
            <a:off x="8987109" y="255113"/>
            <a:ext cx="207583" cy="203582"/>
            <a:chOff x="8904813" y="255113"/>
            <a:chExt cx="207583" cy="203582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DF3C6648-3887-6845-99E2-485875590E53}"/>
                </a:ext>
              </a:extLst>
            </p:cNvPr>
            <p:cNvSpPr/>
            <p:nvPr/>
          </p:nvSpPr>
          <p:spPr>
            <a:xfrm>
              <a:off x="8904813" y="255113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E06137B1-A251-A14E-A8AD-197EB9B6A243}"/>
                </a:ext>
              </a:extLst>
            </p:cNvPr>
            <p:cNvSpPr/>
            <p:nvPr/>
          </p:nvSpPr>
          <p:spPr>
            <a:xfrm>
              <a:off x="9018921" y="255113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B1D625C5-187F-0745-9655-7A73341908DE}"/>
                </a:ext>
              </a:extLst>
            </p:cNvPr>
            <p:cNvSpPr/>
            <p:nvPr/>
          </p:nvSpPr>
          <p:spPr>
            <a:xfrm>
              <a:off x="8904813" y="365220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7862E127-606A-5D48-AD8B-E888D9826179}"/>
                </a:ext>
              </a:extLst>
            </p:cNvPr>
            <p:cNvSpPr/>
            <p:nvPr/>
          </p:nvSpPr>
          <p:spPr>
            <a:xfrm>
              <a:off x="9018921" y="365220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1" name="Isosceles Triangle 88">
            <a:extLst>
              <a:ext uri="{FF2B5EF4-FFF2-40B4-BE49-F238E27FC236}">
                <a16:creationId xmlns:a16="http://schemas.microsoft.com/office/drawing/2014/main" id="{23AA7466-363C-094C-8C9A-A45C82F5EEEA}"/>
              </a:ext>
            </a:extLst>
          </p:cNvPr>
          <p:cNvSpPr/>
          <p:nvPr/>
        </p:nvSpPr>
        <p:spPr>
          <a:xfrm>
            <a:off x="9811076" y="33801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3" name="Isosceles Triangle 88">
            <a:extLst>
              <a:ext uri="{FF2B5EF4-FFF2-40B4-BE49-F238E27FC236}">
                <a16:creationId xmlns:a16="http://schemas.microsoft.com/office/drawing/2014/main" id="{7B4791F4-36FA-324D-9BF8-D82384AB75E3}"/>
              </a:ext>
            </a:extLst>
          </p:cNvPr>
          <p:cNvSpPr/>
          <p:nvPr/>
        </p:nvSpPr>
        <p:spPr>
          <a:xfrm rot="10800000">
            <a:off x="2931972" y="4705261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Isosceles Triangle 88">
            <a:extLst>
              <a:ext uri="{FF2B5EF4-FFF2-40B4-BE49-F238E27FC236}">
                <a16:creationId xmlns:a16="http://schemas.microsoft.com/office/drawing/2014/main" id="{7C93D720-69AB-CA4A-8FEF-4C737B50732B}"/>
              </a:ext>
            </a:extLst>
          </p:cNvPr>
          <p:cNvSpPr/>
          <p:nvPr/>
        </p:nvSpPr>
        <p:spPr>
          <a:xfrm rot="10800000">
            <a:off x="2931972" y="4291335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Isosceles Triangle 88">
            <a:extLst>
              <a:ext uri="{FF2B5EF4-FFF2-40B4-BE49-F238E27FC236}">
                <a16:creationId xmlns:a16="http://schemas.microsoft.com/office/drawing/2014/main" id="{6709F61D-A93F-B848-B8CA-720FE19E7936}"/>
              </a:ext>
            </a:extLst>
          </p:cNvPr>
          <p:cNvSpPr/>
          <p:nvPr/>
        </p:nvSpPr>
        <p:spPr>
          <a:xfrm rot="10800000">
            <a:off x="4617779" y="4291335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8" name="Picture 10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534" y="2866769"/>
            <a:ext cx="178577" cy="178577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9C863A74-B5B6-9F4C-BD11-4E13F1468999}"/>
              </a:ext>
            </a:extLst>
          </p:cNvPr>
          <p:cNvSpPr txBox="1"/>
          <p:nvPr/>
        </p:nvSpPr>
        <p:spPr>
          <a:xfrm>
            <a:off x="1451580" y="2575429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Male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2AC168C6-3875-F840-9E94-5F91AC8A8A72}"/>
              </a:ext>
            </a:extLst>
          </p:cNvPr>
          <p:cNvGrpSpPr/>
          <p:nvPr/>
        </p:nvGrpSpPr>
        <p:grpSpPr>
          <a:xfrm>
            <a:off x="2224709" y="2611724"/>
            <a:ext cx="352540" cy="153615"/>
            <a:chOff x="1608195" y="3095251"/>
            <a:chExt cx="352540" cy="153615"/>
          </a:xfrm>
        </p:grpSpPr>
        <p:sp>
          <p:nvSpPr>
            <p:cNvPr id="122" name="Rounded Rectangle 121">
              <a:extLst>
                <a:ext uri="{FF2B5EF4-FFF2-40B4-BE49-F238E27FC236}">
                  <a16:creationId xmlns:a16="http://schemas.microsoft.com/office/drawing/2014/main" id="{5872D971-2E35-8947-8D97-C334EC49149C}"/>
                </a:ext>
              </a:extLst>
            </p:cNvPr>
            <p:cNvSpPr/>
            <p:nvPr/>
          </p:nvSpPr>
          <p:spPr>
            <a:xfrm>
              <a:off x="1608195" y="3095251"/>
              <a:ext cx="352540" cy="14263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66C12AA3-8DF6-654E-9125-09FCB817A6DF}"/>
                </a:ext>
              </a:extLst>
            </p:cNvPr>
            <p:cNvSpPr/>
            <p:nvPr/>
          </p:nvSpPr>
          <p:spPr>
            <a:xfrm>
              <a:off x="1817739" y="3106230"/>
              <a:ext cx="142996" cy="14263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DCF5AFEF-DCD9-044E-90A2-F97A494E5D35}"/>
              </a:ext>
            </a:extLst>
          </p:cNvPr>
          <p:cNvSpPr txBox="1"/>
          <p:nvPr/>
        </p:nvSpPr>
        <p:spPr>
          <a:xfrm>
            <a:off x="2787052" y="2575429"/>
            <a:ext cx="6014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Female</a:t>
            </a: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006EE497-13DB-5D44-B5AB-B473D6E84BBA}"/>
              </a:ext>
            </a:extLst>
          </p:cNvPr>
          <p:cNvGrpSpPr/>
          <p:nvPr/>
        </p:nvGrpSpPr>
        <p:grpSpPr>
          <a:xfrm>
            <a:off x="2880285" y="2211535"/>
            <a:ext cx="1470115" cy="266680"/>
            <a:chOff x="2534305" y="1970212"/>
            <a:chExt cx="1470115" cy="266680"/>
          </a:xfrm>
        </p:grpSpPr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D221C999-FF35-BB43-882C-A37240E84CBD}"/>
                </a:ext>
              </a:extLst>
            </p:cNvPr>
            <p:cNvCxnSpPr>
              <a:cxnSpLocks/>
            </p:cNvCxnSpPr>
            <p:nvPr/>
          </p:nvCxnSpPr>
          <p:spPr>
            <a:xfrm>
              <a:off x="3609833" y="2236892"/>
              <a:ext cx="363793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8C42760F-310E-8A45-86C1-F21B7E9A1C80}"/>
                </a:ext>
              </a:extLst>
            </p:cNvPr>
            <p:cNvGrpSpPr/>
            <p:nvPr/>
          </p:nvGrpSpPr>
          <p:grpSpPr>
            <a:xfrm>
              <a:off x="2534305" y="1970212"/>
              <a:ext cx="1470115" cy="266680"/>
              <a:chOff x="2534305" y="1970212"/>
              <a:chExt cx="1470115" cy="266680"/>
            </a:xfrm>
          </p:grpSpPr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98B86ED9-3AED-334C-8BB7-F71F7CD65A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4305" y="2236892"/>
                <a:ext cx="363793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07F55D97-D117-CA4D-A51A-0BF5FE2D9156}"/>
                  </a:ext>
                </a:extLst>
              </p:cNvPr>
              <p:cNvSpPr txBox="1"/>
              <p:nvPr/>
            </p:nvSpPr>
            <p:spPr>
              <a:xfrm>
                <a:off x="2535965" y="1970212"/>
                <a:ext cx="3577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bg2">
                        <a:lumMod val="75000"/>
                      </a:schemeClr>
                    </a:solidFill>
                  </a:rPr>
                  <a:t>DD</a:t>
                </a:r>
              </a:p>
            </p:txBody>
          </p: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1DB27056-1A5D-B943-9A6F-466C8C7C87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4216" y="2236892"/>
                <a:ext cx="363793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1E3219A9-EC7A-FD48-B714-731391551C0F}"/>
                  </a:ext>
                </a:extLst>
              </p:cNvPr>
              <p:cNvSpPr txBox="1"/>
              <p:nvPr/>
            </p:nvSpPr>
            <p:spPr>
              <a:xfrm>
                <a:off x="2998421" y="1970212"/>
                <a:ext cx="42511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bg2">
                        <a:lumMod val="75000"/>
                      </a:schemeClr>
                    </a:solidFill>
                  </a:rPr>
                  <a:t>MM</a:t>
                </a:r>
              </a:p>
            </p:txBody>
          </p: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E8DDCC2C-EC3B-2643-8471-14FDF858446B}"/>
                  </a:ext>
                </a:extLst>
              </p:cNvPr>
              <p:cNvSpPr txBox="1"/>
              <p:nvPr/>
            </p:nvSpPr>
            <p:spPr>
              <a:xfrm>
                <a:off x="3544038" y="1970212"/>
                <a:ext cx="46038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bg2">
                        <a:lumMod val="75000"/>
                      </a:schemeClr>
                    </a:solidFill>
                  </a:rPr>
                  <a:t>YYYY</a:t>
                </a:r>
              </a:p>
            </p:txBody>
          </p:sp>
        </p:grp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70524D70-35D9-944D-987B-5CF353D5F94E}"/>
              </a:ext>
            </a:extLst>
          </p:cNvPr>
          <p:cNvGrpSpPr/>
          <p:nvPr/>
        </p:nvGrpSpPr>
        <p:grpSpPr>
          <a:xfrm>
            <a:off x="2224709" y="2319689"/>
            <a:ext cx="352540" cy="153615"/>
            <a:chOff x="1608195" y="3095251"/>
            <a:chExt cx="352540" cy="153615"/>
          </a:xfrm>
        </p:grpSpPr>
        <p:sp>
          <p:nvSpPr>
            <p:cNvPr id="188" name="Rounded Rectangle 187">
              <a:extLst>
                <a:ext uri="{FF2B5EF4-FFF2-40B4-BE49-F238E27FC236}">
                  <a16:creationId xmlns:a16="http://schemas.microsoft.com/office/drawing/2014/main" id="{A17448B5-3E3B-8F4F-B02B-726B084EE175}"/>
                </a:ext>
              </a:extLst>
            </p:cNvPr>
            <p:cNvSpPr/>
            <p:nvPr/>
          </p:nvSpPr>
          <p:spPr>
            <a:xfrm>
              <a:off x="1608195" y="3095251"/>
              <a:ext cx="352540" cy="14263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35B49AA1-81E2-ED41-824D-2D572BB46126}"/>
                </a:ext>
              </a:extLst>
            </p:cNvPr>
            <p:cNvSpPr/>
            <p:nvPr/>
          </p:nvSpPr>
          <p:spPr>
            <a:xfrm>
              <a:off x="1817739" y="3106230"/>
              <a:ext cx="142996" cy="14263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7" name="TextBox 146">
            <a:extLst>
              <a:ext uri="{FF2B5EF4-FFF2-40B4-BE49-F238E27FC236}">
                <a16:creationId xmlns:a16="http://schemas.microsoft.com/office/drawing/2014/main" id="{401E0DEF-5538-F34D-AD34-F5636363612B}"/>
              </a:ext>
            </a:extLst>
          </p:cNvPr>
          <p:cNvSpPr txBox="1"/>
          <p:nvPr/>
        </p:nvSpPr>
        <p:spPr>
          <a:xfrm>
            <a:off x="9864845" y="6585528"/>
            <a:ext cx="436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20734895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D34B8DDC-FD11-6545-BB8A-CE1619CFAD99}"/>
              </a:ext>
            </a:extLst>
          </p:cNvPr>
          <p:cNvSpPr/>
          <p:nvPr/>
        </p:nvSpPr>
        <p:spPr>
          <a:xfrm>
            <a:off x="1068522" y="1127861"/>
            <a:ext cx="8790707" cy="544089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2A6DD9C3-46EA-664F-883A-8E3861F65411}"/>
              </a:ext>
            </a:extLst>
          </p:cNvPr>
          <p:cNvSpPr/>
          <p:nvPr/>
        </p:nvSpPr>
        <p:spPr>
          <a:xfrm>
            <a:off x="788905" y="-7123"/>
            <a:ext cx="9364946" cy="995584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6D733810-0B33-624B-A543-CBCCBB744AE4}"/>
              </a:ext>
            </a:extLst>
          </p:cNvPr>
          <p:cNvSpPr/>
          <p:nvPr/>
        </p:nvSpPr>
        <p:spPr>
          <a:xfrm>
            <a:off x="780359" y="-14409"/>
            <a:ext cx="1283965" cy="100171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DAA9984-41FF-7A48-B022-F5EAC5BF9C0A}"/>
              </a:ext>
            </a:extLst>
          </p:cNvPr>
          <p:cNvCxnSpPr>
            <a:cxnSpLocks/>
          </p:cNvCxnSpPr>
          <p:nvPr/>
        </p:nvCxnSpPr>
        <p:spPr>
          <a:xfrm>
            <a:off x="775188" y="986652"/>
            <a:ext cx="938911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6" name="Picture 135">
            <a:extLst>
              <a:ext uri="{FF2B5EF4-FFF2-40B4-BE49-F238E27FC236}">
                <a16:creationId xmlns:a16="http://schemas.microsoft.com/office/drawing/2014/main" id="{C9E9C784-EA7C-7744-BA0E-6404F51F06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22" y="12530"/>
            <a:ext cx="820631" cy="9343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7" name="TextBox 136">
            <a:extLst>
              <a:ext uri="{FF2B5EF4-FFF2-40B4-BE49-F238E27FC236}">
                <a16:creationId xmlns:a16="http://schemas.microsoft.com/office/drawing/2014/main" id="{E8F317E6-5B0E-3643-A6AC-166362F24F20}"/>
              </a:ext>
            </a:extLst>
          </p:cNvPr>
          <p:cNvSpPr txBox="1"/>
          <p:nvPr/>
        </p:nvSpPr>
        <p:spPr>
          <a:xfrm>
            <a:off x="4950298" y="79384"/>
            <a:ext cx="1939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 err="1">
                <a:solidFill>
                  <a:schemeClr val="bg2">
                    <a:lumMod val="25000"/>
                  </a:schemeClr>
                </a:solidFill>
              </a:rPr>
              <a:t>Registration_Officer_Name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4C520DA5-232B-8A4B-AFB0-0061695525D4}"/>
              </a:ext>
            </a:extLst>
          </p:cNvPr>
          <p:cNvSpPr txBox="1"/>
          <p:nvPr/>
        </p:nvSpPr>
        <p:spPr>
          <a:xfrm>
            <a:off x="2413839" y="79384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RO Name		: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3F956CE1-3B27-8042-9ADD-DA1D28A5D182}"/>
              </a:ext>
            </a:extLst>
          </p:cNvPr>
          <p:cNvSpPr txBox="1"/>
          <p:nvPr/>
        </p:nvSpPr>
        <p:spPr>
          <a:xfrm>
            <a:off x="4950298" y="597173"/>
            <a:ext cx="2079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Registration _Office_Location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7079328A-0EB6-3041-A547-13A9FFB26CBE}"/>
              </a:ext>
            </a:extLst>
          </p:cNvPr>
          <p:cNvSpPr txBox="1"/>
          <p:nvPr/>
        </p:nvSpPr>
        <p:spPr>
          <a:xfrm>
            <a:off x="2413839" y="597173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RO Office		: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3675EB1-1999-2C41-A2D7-BF5A244681A2}"/>
              </a:ext>
            </a:extLst>
          </p:cNvPr>
          <p:cNvSpPr txBox="1"/>
          <p:nvPr/>
        </p:nvSpPr>
        <p:spPr>
          <a:xfrm>
            <a:off x="4952676" y="336783"/>
            <a:ext cx="830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#9844JF9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E72EDD5-80C7-F24A-8EEC-E2EA6A19FF5F}"/>
              </a:ext>
            </a:extLst>
          </p:cNvPr>
          <p:cNvSpPr txBox="1"/>
          <p:nvPr/>
        </p:nvSpPr>
        <p:spPr>
          <a:xfrm>
            <a:off x="2413839" y="348849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RO ID		:</a:t>
            </a: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Isosceles Triangle 88">
            <a:extLst>
              <a:ext uri="{FF2B5EF4-FFF2-40B4-BE49-F238E27FC236}">
                <a16:creationId xmlns:a16="http://schemas.microsoft.com/office/drawing/2014/main" id="{899E6A5F-2FA7-7246-8827-497938BA8C93}"/>
              </a:ext>
            </a:extLst>
          </p:cNvPr>
          <p:cNvSpPr/>
          <p:nvPr/>
        </p:nvSpPr>
        <p:spPr>
          <a:xfrm rot="10800000">
            <a:off x="4470110" y="475097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D1E10368-268E-1A4B-B6A9-7DDF733BD70B}"/>
              </a:ext>
            </a:extLst>
          </p:cNvPr>
          <p:cNvCxnSpPr>
            <a:cxnSpLocks/>
          </p:cNvCxnSpPr>
          <p:nvPr/>
        </p:nvCxnSpPr>
        <p:spPr>
          <a:xfrm>
            <a:off x="1522868" y="4925511"/>
            <a:ext cx="30751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CADCD05D-B564-9C44-9A91-711AE0797B2A}"/>
              </a:ext>
            </a:extLst>
          </p:cNvPr>
          <p:cNvSpPr txBox="1"/>
          <p:nvPr/>
        </p:nvSpPr>
        <p:spPr>
          <a:xfrm>
            <a:off x="1442248" y="4658831"/>
            <a:ext cx="9108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--Biometric--</a:t>
            </a:r>
          </a:p>
        </p:txBody>
      </p:sp>
      <p:sp>
        <p:nvSpPr>
          <p:cNvPr id="113" name="Isosceles Triangle 88">
            <a:extLst>
              <a:ext uri="{FF2B5EF4-FFF2-40B4-BE49-F238E27FC236}">
                <a16:creationId xmlns:a16="http://schemas.microsoft.com/office/drawing/2014/main" id="{93F9CA13-4406-C34D-8298-CCD0D3E70725}"/>
              </a:ext>
            </a:extLst>
          </p:cNvPr>
          <p:cNvSpPr/>
          <p:nvPr/>
        </p:nvSpPr>
        <p:spPr>
          <a:xfrm rot="10800000">
            <a:off x="3007069" y="2585071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647E0232-F239-3D44-B334-9F9B2B9AD49B}"/>
              </a:ext>
            </a:extLst>
          </p:cNvPr>
          <p:cNvCxnSpPr>
            <a:cxnSpLocks/>
          </p:cNvCxnSpPr>
          <p:nvPr/>
        </p:nvCxnSpPr>
        <p:spPr>
          <a:xfrm>
            <a:off x="1518180" y="2286873"/>
            <a:ext cx="317555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8D3061F2-C635-7649-89A2-B00CE9E563C7}"/>
              </a:ext>
            </a:extLst>
          </p:cNvPr>
          <p:cNvSpPr txBox="1"/>
          <p:nvPr/>
        </p:nvSpPr>
        <p:spPr>
          <a:xfrm>
            <a:off x="1437560" y="2004563"/>
            <a:ext cx="2452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Parent / Guardian Registration ID /  UIN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BB1F23DA-52BB-2C47-B981-93EF5FF7E030}"/>
              </a:ext>
            </a:extLst>
          </p:cNvPr>
          <p:cNvCxnSpPr>
            <a:cxnSpLocks/>
          </p:cNvCxnSpPr>
          <p:nvPr/>
        </p:nvCxnSpPr>
        <p:spPr>
          <a:xfrm>
            <a:off x="1522868" y="2759610"/>
            <a:ext cx="158309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B504FC44-CB27-D345-86B6-8DF1409B3C06}"/>
              </a:ext>
            </a:extLst>
          </p:cNvPr>
          <p:cNvSpPr txBox="1"/>
          <p:nvPr/>
        </p:nvSpPr>
        <p:spPr>
          <a:xfrm>
            <a:off x="3144216" y="2380034"/>
            <a:ext cx="8130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1">
                    <a:lumMod val="75000"/>
                  </a:schemeClr>
                </a:solidFill>
              </a:rPr>
              <a:t>abc_doc.pdf  </a:t>
            </a:r>
          </a:p>
        </p:txBody>
      </p:sp>
      <p:pic>
        <p:nvPicPr>
          <p:cNvPr id="157" name="Picture 156">
            <a:extLst>
              <a:ext uri="{FF2B5EF4-FFF2-40B4-BE49-F238E27FC236}">
                <a16:creationId xmlns:a16="http://schemas.microsoft.com/office/drawing/2014/main" id="{AB6E9983-F93A-1343-BDD7-C763148297D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377" y="2452479"/>
            <a:ext cx="100431" cy="85817"/>
          </a:xfrm>
          <a:prstGeom prst="rect">
            <a:avLst/>
          </a:prstGeom>
        </p:spPr>
      </p:pic>
      <p:sp>
        <p:nvSpPr>
          <p:cNvPr id="158" name="TextBox 157">
            <a:extLst>
              <a:ext uri="{FF2B5EF4-FFF2-40B4-BE49-F238E27FC236}">
                <a16:creationId xmlns:a16="http://schemas.microsoft.com/office/drawing/2014/main" id="{E4D00087-E8C0-E345-BD99-7DD92AB33139}"/>
              </a:ext>
            </a:extLst>
          </p:cNvPr>
          <p:cNvSpPr txBox="1"/>
          <p:nvPr/>
        </p:nvSpPr>
        <p:spPr>
          <a:xfrm>
            <a:off x="3144216" y="2574305"/>
            <a:ext cx="8130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1">
                    <a:lumMod val="75000"/>
                  </a:schemeClr>
                </a:solidFill>
              </a:rPr>
              <a:t>abc_doc.pdf  </a:t>
            </a:r>
          </a:p>
        </p:txBody>
      </p:sp>
      <p:pic>
        <p:nvPicPr>
          <p:cNvPr id="160" name="Picture 159">
            <a:extLst>
              <a:ext uri="{FF2B5EF4-FFF2-40B4-BE49-F238E27FC236}">
                <a16:creationId xmlns:a16="http://schemas.microsoft.com/office/drawing/2014/main" id="{5E20FBAA-CBD2-BC4D-8FDB-90B335EFA3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377" y="2646750"/>
            <a:ext cx="100431" cy="85817"/>
          </a:xfrm>
          <a:prstGeom prst="rect">
            <a:avLst/>
          </a:prstGeom>
        </p:spPr>
      </p:pic>
      <p:sp>
        <p:nvSpPr>
          <p:cNvPr id="164" name="Rounded Rectangle 163">
            <a:extLst>
              <a:ext uri="{FF2B5EF4-FFF2-40B4-BE49-F238E27FC236}">
                <a16:creationId xmlns:a16="http://schemas.microsoft.com/office/drawing/2014/main" id="{5D7AD675-1F2E-554D-8A44-A922D608B3FE}"/>
              </a:ext>
            </a:extLst>
          </p:cNvPr>
          <p:cNvSpPr/>
          <p:nvPr/>
        </p:nvSpPr>
        <p:spPr>
          <a:xfrm>
            <a:off x="4031847" y="2509043"/>
            <a:ext cx="649369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Scan</a:t>
            </a:r>
          </a:p>
        </p:txBody>
      </p:sp>
      <p:sp>
        <p:nvSpPr>
          <p:cNvPr id="165" name="Isosceles Triangle 88">
            <a:extLst>
              <a:ext uri="{FF2B5EF4-FFF2-40B4-BE49-F238E27FC236}">
                <a16:creationId xmlns:a16="http://schemas.microsoft.com/office/drawing/2014/main" id="{1F4AE958-067E-DC46-B9A1-E36701E4F6A8}"/>
              </a:ext>
            </a:extLst>
          </p:cNvPr>
          <p:cNvSpPr/>
          <p:nvPr/>
        </p:nvSpPr>
        <p:spPr>
          <a:xfrm rot="10800000">
            <a:off x="3007069" y="2999957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8F11FAAF-1F11-A24C-B89F-827CE0F7D53F}"/>
              </a:ext>
            </a:extLst>
          </p:cNvPr>
          <p:cNvCxnSpPr>
            <a:cxnSpLocks/>
          </p:cNvCxnSpPr>
          <p:nvPr/>
        </p:nvCxnSpPr>
        <p:spPr>
          <a:xfrm>
            <a:off x="1522868" y="3174496"/>
            <a:ext cx="158309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Isosceles Triangle 88">
            <a:extLst>
              <a:ext uri="{FF2B5EF4-FFF2-40B4-BE49-F238E27FC236}">
                <a16:creationId xmlns:a16="http://schemas.microsoft.com/office/drawing/2014/main" id="{2B1788DD-A693-9548-A90B-3B7A1AFCAB82}"/>
              </a:ext>
            </a:extLst>
          </p:cNvPr>
          <p:cNvSpPr/>
          <p:nvPr/>
        </p:nvSpPr>
        <p:spPr>
          <a:xfrm rot="10800000">
            <a:off x="3007069" y="341520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786AC339-DF54-BB4E-A198-40CDD92AB6F8}"/>
              </a:ext>
            </a:extLst>
          </p:cNvPr>
          <p:cNvCxnSpPr>
            <a:cxnSpLocks/>
          </p:cNvCxnSpPr>
          <p:nvPr/>
        </p:nvCxnSpPr>
        <p:spPr>
          <a:xfrm>
            <a:off x="1522868" y="3589748"/>
            <a:ext cx="158309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ounded Rectangle 168">
            <a:extLst>
              <a:ext uri="{FF2B5EF4-FFF2-40B4-BE49-F238E27FC236}">
                <a16:creationId xmlns:a16="http://schemas.microsoft.com/office/drawing/2014/main" id="{0A43D918-15DD-394F-B327-B876AA937A53}"/>
              </a:ext>
            </a:extLst>
          </p:cNvPr>
          <p:cNvSpPr/>
          <p:nvPr/>
        </p:nvSpPr>
        <p:spPr>
          <a:xfrm>
            <a:off x="4031847" y="2992660"/>
            <a:ext cx="649369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Scan</a:t>
            </a:r>
          </a:p>
        </p:txBody>
      </p:sp>
      <p:sp>
        <p:nvSpPr>
          <p:cNvPr id="170" name="Rounded Rectangle 169">
            <a:extLst>
              <a:ext uri="{FF2B5EF4-FFF2-40B4-BE49-F238E27FC236}">
                <a16:creationId xmlns:a16="http://schemas.microsoft.com/office/drawing/2014/main" id="{B53DDA54-BAF2-4A48-BE0F-0133A46BB7F2}"/>
              </a:ext>
            </a:extLst>
          </p:cNvPr>
          <p:cNvSpPr/>
          <p:nvPr/>
        </p:nvSpPr>
        <p:spPr>
          <a:xfrm>
            <a:off x="4031847" y="3432651"/>
            <a:ext cx="649369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Scan</a:t>
            </a: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34D3AB7A-3A85-1743-B0F9-C110920FA23A}"/>
              </a:ext>
            </a:extLst>
          </p:cNvPr>
          <p:cNvGrpSpPr/>
          <p:nvPr/>
        </p:nvGrpSpPr>
        <p:grpSpPr>
          <a:xfrm>
            <a:off x="1524999" y="4336987"/>
            <a:ext cx="352540" cy="145945"/>
            <a:chOff x="1608195" y="3091942"/>
            <a:chExt cx="352540" cy="145945"/>
          </a:xfrm>
        </p:grpSpPr>
        <p:sp>
          <p:nvSpPr>
            <p:cNvPr id="172" name="Rounded Rectangle 171">
              <a:extLst>
                <a:ext uri="{FF2B5EF4-FFF2-40B4-BE49-F238E27FC236}">
                  <a16:creationId xmlns:a16="http://schemas.microsoft.com/office/drawing/2014/main" id="{1DECA3BA-D3BF-2A43-9761-6C0CF32B2BE1}"/>
                </a:ext>
              </a:extLst>
            </p:cNvPr>
            <p:cNvSpPr/>
            <p:nvPr/>
          </p:nvSpPr>
          <p:spPr>
            <a:xfrm>
              <a:off x="1608195" y="3095251"/>
              <a:ext cx="352540" cy="14263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C28A926C-9EE0-944F-85BE-E610FAD951E1}"/>
                </a:ext>
              </a:extLst>
            </p:cNvPr>
            <p:cNvSpPr/>
            <p:nvPr/>
          </p:nvSpPr>
          <p:spPr>
            <a:xfrm>
              <a:off x="1817739" y="3091942"/>
              <a:ext cx="142996" cy="14263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6B9CD864-BAC7-744A-8B9A-725EDED074B8}"/>
              </a:ext>
            </a:extLst>
          </p:cNvPr>
          <p:cNvSpPr txBox="1"/>
          <p:nvPr/>
        </p:nvSpPr>
        <p:spPr>
          <a:xfrm>
            <a:off x="2002130" y="4288651"/>
            <a:ext cx="13292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Biometric Exception</a:t>
            </a:r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FFD7475B-0823-3847-89F7-313D335AA5D8}"/>
              </a:ext>
            </a:extLst>
          </p:cNvPr>
          <p:cNvCxnSpPr>
            <a:cxnSpLocks/>
          </p:cNvCxnSpPr>
          <p:nvPr/>
        </p:nvCxnSpPr>
        <p:spPr>
          <a:xfrm>
            <a:off x="1518180" y="1919633"/>
            <a:ext cx="317555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726945F3-793A-A541-8771-C211DCE40F20}"/>
              </a:ext>
            </a:extLst>
          </p:cNvPr>
          <p:cNvSpPr txBox="1"/>
          <p:nvPr/>
        </p:nvSpPr>
        <p:spPr>
          <a:xfrm>
            <a:off x="1437560" y="1637323"/>
            <a:ext cx="18181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Parent / Guardian Full Name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9A4E04E-6C69-0641-842B-BDBE69C7FA15}"/>
              </a:ext>
            </a:extLst>
          </p:cNvPr>
          <p:cNvSpPr txBox="1"/>
          <p:nvPr/>
        </p:nvSpPr>
        <p:spPr>
          <a:xfrm>
            <a:off x="1409840" y="1243442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UIN Update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7901720-E0F0-E648-9B74-6C00E99B2B85}"/>
              </a:ext>
            </a:extLst>
          </p:cNvPr>
          <p:cNvCxnSpPr>
            <a:cxnSpLocks/>
          </p:cNvCxnSpPr>
          <p:nvPr/>
        </p:nvCxnSpPr>
        <p:spPr>
          <a:xfrm>
            <a:off x="1173666" y="1553505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14C42EAA-25D6-324D-8BE9-4DFC6AEC21FA}"/>
              </a:ext>
            </a:extLst>
          </p:cNvPr>
          <p:cNvSpPr txBox="1"/>
          <p:nvPr/>
        </p:nvSpPr>
        <p:spPr>
          <a:xfrm>
            <a:off x="5728734" y="1246252"/>
            <a:ext cx="244161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b="1" dirty="0">
                <a:solidFill>
                  <a:schemeClr val="bg2">
                    <a:lumMod val="75000"/>
                  </a:schemeClr>
                </a:solidFill>
              </a:rPr>
              <a:t>UIN Update</a:t>
            </a:r>
            <a:endParaRPr lang="en-US" sz="13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129A1A6-A917-4347-B0C3-808EA0A7894D}"/>
              </a:ext>
            </a:extLst>
          </p:cNvPr>
          <p:cNvSpPr txBox="1"/>
          <p:nvPr/>
        </p:nvSpPr>
        <p:spPr>
          <a:xfrm>
            <a:off x="9281008" y="6278309"/>
            <a:ext cx="483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Next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CFF0BB4-55A1-0643-89E0-BE732C538DB4}"/>
              </a:ext>
            </a:extLst>
          </p:cNvPr>
          <p:cNvSpPr txBox="1"/>
          <p:nvPr/>
        </p:nvSpPr>
        <p:spPr>
          <a:xfrm>
            <a:off x="8260269" y="6278309"/>
            <a:ext cx="733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Previous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906C83A-CB16-C741-83FA-A99C2D6A1EE0}"/>
              </a:ext>
            </a:extLst>
          </p:cNvPr>
          <p:cNvSpPr/>
          <p:nvPr/>
        </p:nvSpPr>
        <p:spPr>
          <a:xfrm>
            <a:off x="4914438" y="167746"/>
            <a:ext cx="110107" cy="11010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B7BC8AD-6827-FD41-BCEC-139E8BC4C8DA}"/>
              </a:ext>
            </a:extLst>
          </p:cNvPr>
          <p:cNvSpPr txBox="1"/>
          <p:nvPr/>
        </p:nvSpPr>
        <p:spPr>
          <a:xfrm>
            <a:off x="1437560" y="1905951"/>
            <a:ext cx="18357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Parent / Guardian Registration ID /  UIN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25AFEA6-8C0A-994B-91EE-807E00E84619}"/>
              </a:ext>
            </a:extLst>
          </p:cNvPr>
          <p:cNvSpPr txBox="1"/>
          <p:nvPr/>
        </p:nvSpPr>
        <p:spPr>
          <a:xfrm>
            <a:off x="1437560" y="1538711"/>
            <a:ext cx="13756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Parent / Guardian Full Name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93C370B-023E-6C48-9B13-FD705533C1FF}"/>
              </a:ext>
            </a:extLst>
          </p:cNvPr>
          <p:cNvGrpSpPr/>
          <p:nvPr/>
        </p:nvGrpSpPr>
        <p:grpSpPr>
          <a:xfrm>
            <a:off x="9391396" y="228379"/>
            <a:ext cx="242096" cy="243507"/>
            <a:chOff x="9496790" y="758368"/>
            <a:chExt cx="242096" cy="243507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CAD41E4-E39B-7F49-9368-3B4220C6E8B7}"/>
                </a:ext>
              </a:extLst>
            </p:cNvPr>
            <p:cNvSpPr/>
            <p:nvPr/>
          </p:nvSpPr>
          <p:spPr>
            <a:xfrm>
              <a:off x="9496790" y="758368"/>
              <a:ext cx="242096" cy="24209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D91DABA-791B-AF4D-BEB1-34103F658320}"/>
                </a:ext>
              </a:extLst>
            </p:cNvPr>
            <p:cNvSpPr/>
            <p:nvPr/>
          </p:nvSpPr>
          <p:spPr>
            <a:xfrm>
              <a:off x="9579722" y="785444"/>
              <a:ext cx="76232" cy="762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Chord 60">
              <a:extLst>
                <a:ext uri="{FF2B5EF4-FFF2-40B4-BE49-F238E27FC236}">
                  <a16:creationId xmlns:a16="http://schemas.microsoft.com/office/drawing/2014/main" id="{AE0B2E75-CA70-204B-8721-4B44A0DC6E68}"/>
                </a:ext>
              </a:extLst>
            </p:cNvPr>
            <p:cNvSpPr/>
            <p:nvPr/>
          </p:nvSpPr>
          <p:spPr>
            <a:xfrm rot="6691700">
              <a:off x="9550535" y="867268"/>
              <a:ext cx="134607" cy="134607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42423D1-FFC9-6B4D-9648-7375F4D6967B}"/>
              </a:ext>
            </a:extLst>
          </p:cNvPr>
          <p:cNvGrpSpPr/>
          <p:nvPr/>
        </p:nvGrpSpPr>
        <p:grpSpPr>
          <a:xfrm>
            <a:off x="8987109" y="255113"/>
            <a:ext cx="207583" cy="203582"/>
            <a:chOff x="8904813" y="255113"/>
            <a:chExt cx="207583" cy="203582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2395905-0F9D-7A46-B4E4-229B351D7385}"/>
                </a:ext>
              </a:extLst>
            </p:cNvPr>
            <p:cNvSpPr/>
            <p:nvPr/>
          </p:nvSpPr>
          <p:spPr>
            <a:xfrm>
              <a:off x="8904813" y="255113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3C45290-4C11-A74B-B815-4EA66689922F}"/>
                </a:ext>
              </a:extLst>
            </p:cNvPr>
            <p:cNvSpPr/>
            <p:nvPr/>
          </p:nvSpPr>
          <p:spPr>
            <a:xfrm>
              <a:off x="9018921" y="255113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5A7AF10-8A53-A043-9F32-5BE4BF883F82}"/>
                </a:ext>
              </a:extLst>
            </p:cNvPr>
            <p:cNvSpPr/>
            <p:nvPr/>
          </p:nvSpPr>
          <p:spPr>
            <a:xfrm>
              <a:off x="8904813" y="365220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F0C097F-124B-FF4A-834C-F892B1245BE1}"/>
                </a:ext>
              </a:extLst>
            </p:cNvPr>
            <p:cNvSpPr/>
            <p:nvPr/>
          </p:nvSpPr>
          <p:spPr>
            <a:xfrm>
              <a:off x="9018921" y="365220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Isosceles Triangle 88">
            <a:extLst>
              <a:ext uri="{FF2B5EF4-FFF2-40B4-BE49-F238E27FC236}">
                <a16:creationId xmlns:a16="http://schemas.microsoft.com/office/drawing/2014/main" id="{7E480487-74B3-E643-B51D-3A9E973BBF09}"/>
              </a:ext>
            </a:extLst>
          </p:cNvPr>
          <p:cNvSpPr/>
          <p:nvPr/>
        </p:nvSpPr>
        <p:spPr>
          <a:xfrm>
            <a:off x="9811076" y="33801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9" name="Isosceles Triangle 88">
            <a:extLst>
              <a:ext uri="{FF2B5EF4-FFF2-40B4-BE49-F238E27FC236}">
                <a16:creationId xmlns:a16="http://schemas.microsoft.com/office/drawing/2014/main" id="{0F545256-87E3-2A42-8484-737843AA9D9F}"/>
              </a:ext>
            </a:extLst>
          </p:cNvPr>
          <p:cNvSpPr/>
          <p:nvPr/>
        </p:nvSpPr>
        <p:spPr>
          <a:xfrm rot="10800000">
            <a:off x="3007069" y="389040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B337509-BD68-944E-8B5D-C838E090013D}"/>
              </a:ext>
            </a:extLst>
          </p:cNvPr>
          <p:cNvCxnSpPr>
            <a:cxnSpLocks/>
          </p:cNvCxnSpPr>
          <p:nvPr/>
        </p:nvCxnSpPr>
        <p:spPr>
          <a:xfrm>
            <a:off x="1522868" y="4064948"/>
            <a:ext cx="158309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6543EA07-E04B-D844-BA54-ED05E51DB2AA}"/>
              </a:ext>
            </a:extLst>
          </p:cNvPr>
          <p:cNvSpPr/>
          <p:nvPr/>
        </p:nvSpPr>
        <p:spPr>
          <a:xfrm>
            <a:off x="4031847" y="3907851"/>
            <a:ext cx="649369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Scan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954B238-6878-5942-8017-CF93A0B63FE0}"/>
              </a:ext>
            </a:extLst>
          </p:cNvPr>
          <p:cNvSpPr txBox="1"/>
          <p:nvPr/>
        </p:nvSpPr>
        <p:spPr>
          <a:xfrm>
            <a:off x="1442248" y="2544039"/>
            <a:ext cx="6960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Pan Card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75B12C3-FF12-C745-8D99-67D0F6ACA678}"/>
              </a:ext>
            </a:extLst>
          </p:cNvPr>
          <p:cNvSpPr txBox="1"/>
          <p:nvPr/>
        </p:nvSpPr>
        <p:spPr>
          <a:xfrm>
            <a:off x="1442248" y="2948606"/>
            <a:ext cx="6591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Voter ID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6226B9F-0F8E-F247-87C3-A80E6A8D191D}"/>
              </a:ext>
            </a:extLst>
          </p:cNvPr>
          <p:cNvSpPr txBox="1"/>
          <p:nvPr/>
        </p:nvSpPr>
        <p:spPr>
          <a:xfrm>
            <a:off x="1442248" y="3363858"/>
            <a:ext cx="1088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Birth Certificate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2958EC2-90F8-4A4A-B8CF-76B2694D9178}"/>
              </a:ext>
            </a:extLst>
          </p:cNvPr>
          <p:cNvSpPr txBox="1"/>
          <p:nvPr/>
        </p:nvSpPr>
        <p:spPr>
          <a:xfrm>
            <a:off x="1442248" y="3817458"/>
            <a:ext cx="6591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Voter ID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F98BB59-0A1F-0A4B-B6FD-9658BB58A8D9}"/>
              </a:ext>
            </a:extLst>
          </p:cNvPr>
          <p:cNvSpPr txBox="1"/>
          <p:nvPr/>
        </p:nvSpPr>
        <p:spPr>
          <a:xfrm>
            <a:off x="1441088" y="2424219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Proof of Identity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39F5506-8382-D642-B2B3-C40A905F3AD0}"/>
              </a:ext>
            </a:extLst>
          </p:cNvPr>
          <p:cNvSpPr txBox="1"/>
          <p:nvPr/>
        </p:nvSpPr>
        <p:spPr>
          <a:xfrm>
            <a:off x="1441088" y="2828786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Proof of Address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26CFB7F-BA8A-A24D-97B7-6191A19DABE6}"/>
              </a:ext>
            </a:extLst>
          </p:cNvPr>
          <p:cNvSpPr txBox="1"/>
          <p:nvPr/>
        </p:nvSpPr>
        <p:spPr>
          <a:xfrm>
            <a:off x="1441088" y="3244038"/>
            <a:ext cx="7489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Proof of Birth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7C43704-F44A-8F4F-BD98-862B852EF82B}"/>
              </a:ext>
            </a:extLst>
          </p:cNvPr>
          <p:cNvSpPr txBox="1"/>
          <p:nvPr/>
        </p:nvSpPr>
        <p:spPr>
          <a:xfrm>
            <a:off x="1441088" y="3697638"/>
            <a:ext cx="1066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Proof of Relationship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8A379B7-E272-464D-961C-5D8558217E39}"/>
              </a:ext>
            </a:extLst>
          </p:cNvPr>
          <p:cNvSpPr txBox="1"/>
          <p:nvPr/>
        </p:nvSpPr>
        <p:spPr>
          <a:xfrm>
            <a:off x="9864845" y="6585528"/>
            <a:ext cx="436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36856887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133">
            <a:extLst>
              <a:ext uri="{FF2B5EF4-FFF2-40B4-BE49-F238E27FC236}">
                <a16:creationId xmlns:a16="http://schemas.microsoft.com/office/drawing/2014/main" id="{08F820CE-77FE-0247-81CD-7951A24F93E3}"/>
              </a:ext>
            </a:extLst>
          </p:cNvPr>
          <p:cNvSpPr/>
          <p:nvPr/>
        </p:nvSpPr>
        <p:spPr>
          <a:xfrm>
            <a:off x="788905" y="-7123"/>
            <a:ext cx="9364946" cy="995584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31D0598-C45D-C143-B8A5-514BF0BB969D}"/>
              </a:ext>
            </a:extLst>
          </p:cNvPr>
          <p:cNvSpPr/>
          <p:nvPr/>
        </p:nvSpPr>
        <p:spPr>
          <a:xfrm>
            <a:off x="780359" y="-14409"/>
            <a:ext cx="1283965" cy="100171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37BE0B12-A3B5-2042-809A-5B9F8173AD34}"/>
              </a:ext>
            </a:extLst>
          </p:cNvPr>
          <p:cNvCxnSpPr>
            <a:cxnSpLocks/>
          </p:cNvCxnSpPr>
          <p:nvPr/>
        </p:nvCxnSpPr>
        <p:spPr>
          <a:xfrm>
            <a:off x="775188" y="986652"/>
            <a:ext cx="938911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7" name="Picture 136">
            <a:extLst>
              <a:ext uri="{FF2B5EF4-FFF2-40B4-BE49-F238E27FC236}">
                <a16:creationId xmlns:a16="http://schemas.microsoft.com/office/drawing/2014/main" id="{1E4490D4-A1A2-234F-97CB-A569D965D5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22" y="12530"/>
            <a:ext cx="820631" cy="9343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1489BE1A-4AC6-D849-BC62-17F3C20669F6}"/>
              </a:ext>
            </a:extLst>
          </p:cNvPr>
          <p:cNvSpPr txBox="1"/>
          <p:nvPr/>
        </p:nvSpPr>
        <p:spPr>
          <a:xfrm>
            <a:off x="4950298" y="79384"/>
            <a:ext cx="1939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 err="1">
                <a:solidFill>
                  <a:schemeClr val="bg2">
                    <a:lumMod val="25000"/>
                  </a:schemeClr>
                </a:solidFill>
              </a:rPr>
              <a:t>Registration_Officer_Name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3283CC4F-E553-3249-A430-34FE5A559701}"/>
              </a:ext>
            </a:extLst>
          </p:cNvPr>
          <p:cNvSpPr txBox="1"/>
          <p:nvPr/>
        </p:nvSpPr>
        <p:spPr>
          <a:xfrm>
            <a:off x="2413839" y="79384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RO Name		: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0C29E49-43E3-344E-9886-94F4D54BCD0B}"/>
              </a:ext>
            </a:extLst>
          </p:cNvPr>
          <p:cNvSpPr txBox="1"/>
          <p:nvPr/>
        </p:nvSpPr>
        <p:spPr>
          <a:xfrm>
            <a:off x="4950298" y="597173"/>
            <a:ext cx="2079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Registration _Office_Location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8ACE8178-D2B1-1A4C-A3D5-A73CE7E2E57D}"/>
              </a:ext>
            </a:extLst>
          </p:cNvPr>
          <p:cNvSpPr txBox="1"/>
          <p:nvPr/>
        </p:nvSpPr>
        <p:spPr>
          <a:xfrm>
            <a:off x="2413839" y="597173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RO Office		: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0131B1E-58E8-F647-8389-5B7E9380DF87}"/>
              </a:ext>
            </a:extLst>
          </p:cNvPr>
          <p:cNvSpPr txBox="1"/>
          <p:nvPr/>
        </p:nvSpPr>
        <p:spPr>
          <a:xfrm>
            <a:off x="4952676" y="336783"/>
            <a:ext cx="830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#9844JF9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D6A85E22-C55F-A646-9CC7-9015F179445E}"/>
              </a:ext>
            </a:extLst>
          </p:cNvPr>
          <p:cNvSpPr txBox="1"/>
          <p:nvPr/>
        </p:nvSpPr>
        <p:spPr>
          <a:xfrm>
            <a:off x="2413839" y="348849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RO ID		:</a:t>
            </a: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1127861"/>
            <a:ext cx="8790707" cy="544089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386149-1573-A249-BDD3-A54340DBBD01}"/>
              </a:ext>
            </a:extLst>
          </p:cNvPr>
          <p:cNvSpPr txBox="1"/>
          <p:nvPr/>
        </p:nvSpPr>
        <p:spPr>
          <a:xfrm>
            <a:off x="1409840" y="1243442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UIN Update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23F7B4E-543F-D443-A00E-F35AD7C2861E}"/>
              </a:ext>
            </a:extLst>
          </p:cNvPr>
          <p:cNvSpPr txBox="1"/>
          <p:nvPr/>
        </p:nvSpPr>
        <p:spPr>
          <a:xfrm>
            <a:off x="9202845" y="6278309"/>
            <a:ext cx="639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Submit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1B33BF5-9A6E-A147-A11F-86FE48BF58E3}"/>
              </a:ext>
            </a:extLst>
          </p:cNvPr>
          <p:cNvCxnSpPr>
            <a:cxnSpLocks/>
          </p:cNvCxnSpPr>
          <p:nvPr/>
        </p:nvCxnSpPr>
        <p:spPr>
          <a:xfrm>
            <a:off x="1173666" y="1553505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1591DC14-1C43-B04B-B05D-1780AD8B4DE6}"/>
              </a:ext>
            </a:extLst>
          </p:cNvPr>
          <p:cNvSpPr txBox="1"/>
          <p:nvPr/>
        </p:nvSpPr>
        <p:spPr>
          <a:xfrm>
            <a:off x="8260269" y="6278309"/>
            <a:ext cx="733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Previous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887B1C0-BE2B-D140-9BD9-9375214DBF49}"/>
              </a:ext>
            </a:extLst>
          </p:cNvPr>
          <p:cNvGrpSpPr/>
          <p:nvPr/>
        </p:nvGrpSpPr>
        <p:grpSpPr>
          <a:xfrm>
            <a:off x="1463534" y="2023498"/>
            <a:ext cx="1535690" cy="1332792"/>
            <a:chOff x="4773032" y="3418454"/>
            <a:chExt cx="1535690" cy="1332792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0F2524A8-E530-6E40-A13B-B951C7E40D0F}"/>
                </a:ext>
              </a:extLst>
            </p:cNvPr>
            <p:cNvGrpSpPr/>
            <p:nvPr/>
          </p:nvGrpSpPr>
          <p:grpSpPr>
            <a:xfrm>
              <a:off x="5126592" y="3577913"/>
              <a:ext cx="671018" cy="981669"/>
              <a:chOff x="3213327" y="1654140"/>
              <a:chExt cx="1518287" cy="2230562"/>
            </a:xfrm>
          </p:grpSpPr>
          <p:sp>
            <p:nvSpPr>
              <p:cNvPr id="69" name="Round Same Side Corner Rectangle 68">
                <a:extLst>
                  <a:ext uri="{FF2B5EF4-FFF2-40B4-BE49-F238E27FC236}">
                    <a16:creationId xmlns:a16="http://schemas.microsoft.com/office/drawing/2014/main" id="{875BD8BD-07D8-C140-81F6-916DF6D9133A}"/>
                  </a:ext>
                </a:extLst>
              </p:cNvPr>
              <p:cNvSpPr/>
              <p:nvPr/>
            </p:nvSpPr>
            <p:spPr>
              <a:xfrm>
                <a:off x="3493623" y="1862188"/>
                <a:ext cx="356211" cy="90732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ound Same Side Corner Rectangle 69">
                <a:extLst>
                  <a:ext uri="{FF2B5EF4-FFF2-40B4-BE49-F238E27FC236}">
                    <a16:creationId xmlns:a16="http://schemas.microsoft.com/office/drawing/2014/main" id="{933FBDE2-D752-7C40-8F61-3F2146E6FA1E}"/>
                  </a:ext>
                </a:extLst>
              </p:cNvPr>
              <p:cNvSpPr/>
              <p:nvPr/>
            </p:nvSpPr>
            <p:spPr>
              <a:xfrm>
                <a:off x="3833928" y="1654140"/>
                <a:ext cx="356211" cy="1115375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ound Same Side Corner Rectangle 70">
                <a:extLst>
                  <a:ext uri="{FF2B5EF4-FFF2-40B4-BE49-F238E27FC236}">
                    <a16:creationId xmlns:a16="http://schemas.microsoft.com/office/drawing/2014/main" id="{F6B73A69-7136-094B-8FEC-182AE5E8F8A7}"/>
                  </a:ext>
                </a:extLst>
              </p:cNvPr>
              <p:cNvSpPr/>
              <p:nvPr/>
            </p:nvSpPr>
            <p:spPr>
              <a:xfrm>
                <a:off x="4190548" y="1856481"/>
                <a:ext cx="353772" cy="90732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ound Same Side Corner Rectangle 71">
                <a:extLst>
                  <a:ext uri="{FF2B5EF4-FFF2-40B4-BE49-F238E27FC236}">
                    <a16:creationId xmlns:a16="http://schemas.microsoft.com/office/drawing/2014/main" id="{90EE9145-7CEC-8E45-A689-F5228AF3828E}"/>
                  </a:ext>
                </a:extLst>
              </p:cNvPr>
              <p:cNvSpPr/>
              <p:nvPr/>
            </p:nvSpPr>
            <p:spPr>
              <a:xfrm>
                <a:off x="3213327" y="2093354"/>
                <a:ext cx="280296" cy="676161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DAC153EC-B24A-6540-A166-2CC69F3C4C6D}"/>
                  </a:ext>
                </a:extLst>
              </p:cNvPr>
              <p:cNvSpPr/>
              <p:nvPr/>
            </p:nvSpPr>
            <p:spPr>
              <a:xfrm rot="2402716">
                <a:off x="3248237" y="2122940"/>
                <a:ext cx="1483377" cy="1761762"/>
              </a:xfrm>
              <a:custGeom>
                <a:avLst/>
                <a:gdLst>
                  <a:gd name="connsiteX0" fmla="*/ 1153239 w 1483377"/>
                  <a:gd name="connsiteY0" fmla="*/ 49886 h 1761762"/>
                  <a:gd name="connsiteX1" fmla="*/ 1273675 w 1483377"/>
                  <a:gd name="connsiteY1" fmla="*/ 0 h 1761762"/>
                  <a:gd name="connsiteX2" fmla="*/ 1289242 w 1483377"/>
                  <a:gd name="connsiteY2" fmla="*/ 0 h 1761762"/>
                  <a:gd name="connsiteX3" fmla="*/ 1459564 w 1483377"/>
                  <a:gd name="connsiteY3" fmla="*/ 170322 h 1761762"/>
                  <a:gd name="connsiteX4" fmla="*/ 1459564 w 1483377"/>
                  <a:gd name="connsiteY4" fmla="*/ 870602 h 1761762"/>
                  <a:gd name="connsiteX5" fmla="*/ 1468630 w 1483377"/>
                  <a:gd name="connsiteY5" fmla="*/ 892171 h 1761762"/>
                  <a:gd name="connsiteX6" fmla="*/ 1364409 w 1483377"/>
                  <a:gd name="connsiteY6" fmla="*/ 1245906 h 1761762"/>
                  <a:gd name="connsiteX7" fmla="*/ 843694 w 1483377"/>
                  <a:gd name="connsiteY7" fmla="*/ 1683540 h 1761762"/>
                  <a:gd name="connsiteX8" fmla="*/ 373688 w 1483377"/>
                  <a:gd name="connsiteY8" fmla="*/ 1642794 h 1761762"/>
                  <a:gd name="connsiteX9" fmla="*/ 0 w 1483377"/>
                  <a:gd name="connsiteY9" fmla="*/ 1198163 h 1761762"/>
                  <a:gd name="connsiteX10" fmla="*/ 1031467 w 1483377"/>
                  <a:gd name="connsiteY10" fmla="*/ 331270 h 1761762"/>
                  <a:gd name="connsiteX11" fmla="*/ 1103353 w 1483377"/>
                  <a:gd name="connsiteY11" fmla="*/ 416803 h 1761762"/>
                  <a:gd name="connsiteX12" fmla="*/ 1103353 w 1483377"/>
                  <a:gd name="connsiteY12" fmla="*/ 170322 h 1761762"/>
                  <a:gd name="connsiteX13" fmla="*/ 1153239 w 1483377"/>
                  <a:gd name="connsiteY13" fmla="*/ 49886 h 1761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83377" h="1761762">
                    <a:moveTo>
                      <a:pt x="1153239" y="49886"/>
                    </a:moveTo>
                    <a:cubicBezTo>
                      <a:pt x="1184062" y="19064"/>
                      <a:pt x="1226642" y="0"/>
                      <a:pt x="1273675" y="0"/>
                    </a:cubicBezTo>
                    <a:lnTo>
                      <a:pt x="1289242" y="0"/>
                    </a:lnTo>
                    <a:cubicBezTo>
                      <a:pt x="1383308" y="0"/>
                      <a:pt x="1459564" y="76256"/>
                      <a:pt x="1459564" y="170322"/>
                    </a:cubicBezTo>
                    <a:lnTo>
                      <a:pt x="1459564" y="870602"/>
                    </a:lnTo>
                    <a:lnTo>
                      <a:pt x="1468630" y="892171"/>
                    </a:lnTo>
                    <a:cubicBezTo>
                      <a:pt x="1506896" y="1016411"/>
                      <a:pt x="1470190" y="1157004"/>
                      <a:pt x="1364409" y="1245906"/>
                    </a:cubicBezTo>
                    <a:lnTo>
                      <a:pt x="843694" y="1683540"/>
                    </a:lnTo>
                    <a:cubicBezTo>
                      <a:pt x="702654" y="1802077"/>
                      <a:pt x="492225" y="1783834"/>
                      <a:pt x="373688" y="1642794"/>
                    </a:cubicBezTo>
                    <a:lnTo>
                      <a:pt x="0" y="1198163"/>
                    </a:lnTo>
                    <a:lnTo>
                      <a:pt x="1031467" y="331270"/>
                    </a:lnTo>
                    <a:lnTo>
                      <a:pt x="1103353" y="416803"/>
                    </a:lnTo>
                    <a:lnTo>
                      <a:pt x="1103353" y="170322"/>
                    </a:lnTo>
                    <a:cubicBezTo>
                      <a:pt x="1103353" y="123289"/>
                      <a:pt x="1122417" y="80709"/>
                      <a:pt x="1153239" y="49886"/>
                    </a:cubicBezTo>
                    <a:close/>
                  </a:path>
                </a:pathLst>
              </a:cu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7" name="Flowchart: Process 206">
              <a:extLst>
                <a:ext uri="{FF2B5EF4-FFF2-40B4-BE49-F238E27FC236}">
                  <a16:creationId xmlns:a16="http://schemas.microsoft.com/office/drawing/2014/main" id="{0ACB1F7C-C529-754D-987F-CFD6024FF7BA}"/>
                </a:ext>
              </a:extLst>
            </p:cNvPr>
            <p:cNvSpPr/>
            <p:nvPr/>
          </p:nvSpPr>
          <p:spPr>
            <a:xfrm>
              <a:off x="4775986" y="3418454"/>
              <a:ext cx="1532736" cy="1323506"/>
            </a:xfrm>
            <a:prstGeom prst="flowChartProcess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8D9CCB2-E2E2-9240-8F28-F22E6A7323E9}"/>
                </a:ext>
              </a:extLst>
            </p:cNvPr>
            <p:cNvSpPr txBox="1"/>
            <p:nvPr/>
          </p:nvSpPr>
          <p:spPr>
            <a:xfrm>
              <a:off x="4773032" y="4474247"/>
              <a:ext cx="1535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Left Hand Palm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FBB2042-3113-E946-A911-4B8FBCF2EEB3}"/>
              </a:ext>
            </a:extLst>
          </p:cNvPr>
          <p:cNvGrpSpPr/>
          <p:nvPr/>
        </p:nvGrpSpPr>
        <p:grpSpPr>
          <a:xfrm>
            <a:off x="3503083" y="2028875"/>
            <a:ext cx="1535690" cy="1338668"/>
            <a:chOff x="7529289" y="3405168"/>
            <a:chExt cx="1535690" cy="1338668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300D2FE4-26AD-C14F-9DF1-1B5DCFB2EDD8}"/>
                </a:ext>
              </a:extLst>
            </p:cNvPr>
            <p:cNvGrpSpPr/>
            <p:nvPr/>
          </p:nvGrpSpPr>
          <p:grpSpPr>
            <a:xfrm>
              <a:off x="8046498" y="3557268"/>
              <a:ext cx="672554" cy="995989"/>
              <a:chOff x="3041412" y="1654139"/>
              <a:chExt cx="2760682" cy="4057993"/>
            </a:xfrm>
            <a:noFill/>
          </p:grpSpPr>
          <p:sp>
            <p:nvSpPr>
              <p:cNvPr id="94" name="Round Same Side Corner Rectangle 93">
                <a:extLst>
                  <a:ext uri="{FF2B5EF4-FFF2-40B4-BE49-F238E27FC236}">
                    <a16:creationId xmlns:a16="http://schemas.microsoft.com/office/drawing/2014/main" id="{ACBD7A79-E76F-9841-840E-F2FD6B964AD2}"/>
                  </a:ext>
                </a:extLst>
              </p:cNvPr>
              <p:cNvSpPr/>
              <p:nvPr/>
            </p:nvSpPr>
            <p:spPr>
              <a:xfrm>
                <a:off x="3349375" y="2024009"/>
                <a:ext cx="626724" cy="1613043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ound Same Side Corner Rectangle 94">
                <a:extLst>
                  <a:ext uri="{FF2B5EF4-FFF2-40B4-BE49-F238E27FC236}">
                    <a16:creationId xmlns:a16="http://schemas.microsoft.com/office/drawing/2014/main" id="{97675771-A8B9-EB42-A606-515F6C0D3AC3}"/>
                  </a:ext>
                </a:extLst>
              </p:cNvPr>
              <p:cNvSpPr/>
              <p:nvPr/>
            </p:nvSpPr>
            <p:spPr>
              <a:xfrm>
                <a:off x="3976099" y="1654139"/>
                <a:ext cx="626724" cy="1982913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z</a:t>
                </a:r>
              </a:p>
            </p:txBody>
          </p:sp>
          <p:sp>
            <p:nvSpPr>
              <p:cNvPr id="96" name="Round Same Side Corner Rectangle 95">
                <a:extLst>
                  <a:ext uri="{FF2B5EF4-FFF2-40B4-BE49-F238E27FC236}">
                    <a16:creationId xmlns:a16="http://schemas.microsoft.com/office/drawing/2014/main" id="{26F03D16-1C8D-9248-8ED2-F18D305F8D0A}"/>
                  </a:ext>
                </a:extLst>
              </p:cNvPr>
              <p:cNvSpPr/>
              <p:nvPr/>
            </p:nvSpPr>
            <p:spPr>
              <a:xfrm>
                <a:off x="4602823" y="2024009"/>
                <a:ext cx="626724" cy="1613043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z</a:t>
                </a:r>
              </a:p>
            </p:txBody>
          </p:sp>
          <p:sp>
            <p:nvSpPr>
              <p:cNvPr id="97" name="Round Same Side Corner Rectangle 96">
                <a:extLst>
                  <a:ext uri="{FF2B5EF4-FFF2-40B4-BE49-F238E27FC236}">
                    <a16:creationId xmlns:a16="http://schemas.microsoft.com/office/drawing/2014/main" id="{DC2B4D6A-6BB9-9D41-BBFA-4E89B6F5F0CF}"/>
                  </a:ext>
                </a:extLst>
              </p:cNvPr>
              <p:cNvSpPr/>
              <p:nvPr/>
            </p:nvSpPr>
            <p:spPr>
              <a:xfrm>
                <a:off x="5229547" y="2434975"/>
                <a:ext cx="493159" cy="120207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Freeform 99">
                <a:extLst>
                  <a:ext uri="{FF2B5EF4-FFF2-40B4-BE49-F238E27FC236}">
                    <a16:creationId xmlns:a16="http://schemas.microsoft.com/office/drawing/2014/main" id="{88EBB089-6B6A-EE4C-97BB-0126B24AB5E6}"/>
                  </a:ext>
                </a:extLst>
              </p:cNvPr>
              <p:cNvSpPr/>
              <p:nvPr/>
            </p:nvSpPr>
            <p:spPr>
              <a:xfrm rot="19566991">
                <a:off x="3041412" y="2639365"/>
                <a:ext cx="2760682" cy="3072767"/>
              </a:xfrm>
              <a:custGeom>
                <a:avLst/>
                <a:gdLst>
                  <a:gd name="connsiteX0" fmla="*/ 537199 w 2760682"/>
                  <a:gd name="connsiteY0" fmla="*/ 51179 h 3072767"/>
                  <a:gd name="connsiteX1" fmla="*/ 669320 w 2760682"/>
                  <a:gd name="connsiteY1" fmla="*/ 299668 h 3072767"/>
                  <a:gd name="connsiteX2" fmla="*/ 669320 w 2760682"/>
                  <a:gd name="connsiteY2" fmla="*/ 671626 h 3072767"/>
                  <a:gd name="connsiteX3" fmla="*/ 790408 w 2760682"/>
                  <a:gd name="connsiteY3" fmla="*/ 491316 h 3072767"/>
                  <a:gd name="connsiteX4" fmla="*/ 2760682 w 2760682"/>
                  <a:gd name="connsiteY4" fmla="*/ 1814461 h 3072767"/>
                  <a:gd name="connsiteX5" fmla="*/ 2043173 w 2760682"/>
                  <a:gd name="connsiteY5" fmla="*/ 2882893 h 3072767"/>
                  <a:gd name="connsiteX6" fmla="*/ 1447859 w 2760682"/>
                  <a:gd name="connsiteY6" fmla="*/ 2999867 h 3072767"/>
                  <a:gd name="connsiteX7" fmla="*/ 189873 w 2760682"/>
                  <a:gd name="connsiteY7" fmla="*/ 2155061 h 3072767"/>
                  <a:gd name="connsiteX8" fmla="*/ 31934 w 2760682"/>
                  <a:gd name="connsiteY8" fmla="*/ 1636382 h 3072767"/>
                  <a:gd name="connsiteX9" fmla="*/ 54676 w 2760682"/>
                  <a:gd name="connsiteY9" fmla="*/ 1593838 h 3072767"/>
                  <a:gd name="connsiteX10" fmla="*/ 48260 w 2760682"/>
                  <a:gd name="connsiteY10" fmla="*/ 1573171 h 3072767"/>
                  <a:gd name="connsiteX11" fmla="*/ 42596 w 2760682"/>
                  <a:gd name="connsiteY11" fmla="*/ 1516983 h 3072767"/>
                  <a:gd name="connsiteX12" fmla="*/ 42596 w 2760682"/>
                  <a:gd name="connsiteY12" fmla="*/ 299668 h 3072767"/>
                  <a:gd name="connsiteX13" fmla="*/ 342264 w 2760682"/>
                  <a:gd name="connsiteY13" fmla="*/ 0 h 3072767"/>
                  <a:gd name="connsiteX14" fmla="*/ 369652 w 2760682"/>
                  <a:gd name="connsiteY14" fmla="*/ 0 h 3072767"/>
                  <a:gd name="connsiteX15" fmla="*/ 537199 w 2760682"/>
                  <a:gd name="connsiteY15" fmla="*/ 51179 h 3072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760682" h="3072767">
                    <a:moveTo>
                      <a:pt x="537199" y="51179"/>
                    </a:moveTo>
                    <a:cubicBezTo>
                      <a:pt x="616911" y="105031"/>
                      <a:pt x="669320" y="196229"/>
                      <a:pt x="669320" y="299668"/>
                    </a:cubicBezTo>
                    <a:lnTo>
                      <a:pt x="669320" y="671626"/>
                    </a:lnTo>
                    <a:lnTo>
                      <a:pt x="790408" y="491316"/>
                    </a:lnTo>
                    <a:lnTo>
                      <a:pt x="2760682" y="1814461"/>
                    </a:lnTo>
                    <a:lnTo>
                      <a:pt x="2043173" y="2882893"/>
                    </a:lnTo>
                    <a:cubicBezTo>
                      <a:pt x="1911083" y="3079586"/>
                      <a:pt x="1644552" y="3131957"/>
                      <a:pt x="1447859" y="2999867"/>
                    </a:cubicBezTo>
                    <a:lnTo>
                      <a:pt x="189873" y="2155061"/>
                    </a:lnTo>
                    <a:cubicBezTo>
                      <a:pt x="17767" y="2039483"/>
                      <a:pt x="-43843" y="1820972"/>
                      <a:pt x="31934" y="1636382"/>
                    </a:cubicBezTo>
                    <a:lnTo>
                      <a:pt x="54676" y="1593838"/>
                    </a:lnTo>
                    <a:lnTo>
                      <a:pt x="48260" y="1573171"/>
                    </a:lnTo>
                    <a:cubicBezTo>
                      <a:pt x="44546" y="1555021"/>
                      <a:pt x="42596" y="1536230"/>
                      <a:pt x="42596" y="1516983"/>
                    </a:cubicBezTo>
                    <a:lnTo>
                      <a:pt x="42596" y="299668"/>
                    </a:lnTo>
                    <a:cubicBezTo>
                      <a:pt x="42596" y="134166"/>
                      <a:pt x="176762" y="0"/>
                      <a:pt x="342264" y="0"/>
                    </a:cubicBezTo>
                    <a:lnTo>
                      <a:pt x="369652" y="0"/>
                    </a:lnTo>
                    <a:cubicBezTo>
                      <a:pt x="431715" y="0"/>
                      <a:pt x="489372" y="18867"/>
                      <a:pt x="537199" y="51179"/>
                    </a:cubicBezTo>
                    <a:close/>
                  </a:path>
                </a:pathLst>
              </a:cu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1" name="Flowchart: Process 7">
              <a:extLst>
                <a:ext uri="{FF2B5EF4-FFF2-40B4-BE49-F238E27FC236}">
                  <a16:creationId xmlns:a16="http://schemas.microsoft.com/office/drawing/2014/main" id="{450184F6-9BD5-9D43-957B-129BE6DAB939}"/>
                </a:ext>
              </a:extLst>
            </p:cNvPr>
            <p:cNvSpPr/>
            <p:nvPr/>
          </p:nvSpPr>
          <p:spPr>
            <a:xfrm>
              <a:off x="7532242" y="3405168"/>
              <a:ext cx="1532736" cy="1323506"/>
            </a:xfrm>
            <a:prstGeom prst="flowChartProcess">
              <a:avLst/>
            </a:prstGeom>
            <a:noFill/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ADE6222-2279-AF4A-932B-84C4E8ACD094}"/>
                </a:ext>
              </a:extLst>
            </p:cNvPr>
            <p:cNvSpPr txBox="1"/>
            <p:nvPr/>
          </p:nvSpPr>
          <p:spPr>
            <a:xfrm>
              <a:off x="7529289" y="4466837"/>
              <a:ext cx="1535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Right Hand Palm</a:t>
              </a:r>
            </a:p>
          </p:txBody>
        </p:sp>
      </p:grpSp>
      <p:sp>
        <p:nvSpPr>
          <p:cNvPr id="101" name="Round Same Side Corner Rectangle 100">
            <a:extLst>
              <a:ext uri="{FF2B5EF4-FFF2-40B4-BE49-F238E27FC236}">
                <a16:creationId xmlns:a16="http://schemas.microsoft.com/office/drawing/2014/main" id="{C868DC15-1E82-E743-B5A7-3EA05B5A590F}"/>
              </a:ext>
            </a:extLst>
          </p:cNvPr>
          <p:cNvSpPr/>
          <p:nvPr/>
        </p:nvSpPr>
        <p:spPr>
          <a:xfrm>
            <a:off x="4259779" y="2187161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lowchart: Process 206">
            <a:extLst>
              <a:ext uri="{FF2B5EF4-FFF2-40B4-BE49-F238E27FC236}">
                <a16:creationId xmlns:a16="http://schemas.microsoft.com/office/drawing/2014/main" id="{F5A8684C-D9C5-9447-97A2-A2756B36638E}"/>
              </a:ext>
            </a:extLst>
          </p:cNvPr>
          <p:cNvSpPr/>
          <p:nvPr/>
        </p:nvSpPr>
        <p:spPr>
          <a:xfrm>
            <a:off x="5452352" y="2061191"/>
            <a:ext cx="1567810" cy="1323506"/>
          </a:xfrm>
          <a:prstGeom prst="flowChartProcess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9C1717F-CBB2-4C48-B844-83DCFF5401D0}"/>
              </a:ext>
            </a:extLst>
          </p:cNvPr>
          <p:cNvSpPr txBox="1"/>
          <p:nvPr/>
        </p:nvSpPr>
        <p:spPr>
          <a:xfrm>
            <a:off x="5186191" y="3118967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Left Eye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6C1F23E9-E18C-2543-BED2-A16FEC716A25}"/>
              </a:ext>
            </a:extLst>
          </p:cNvPr>
          <p:cNvGrpSpPr/>
          <p:nvPr/>
        </p:nvGrpSpPr>
        <p:grpSpPr>
          <a:xfrm>
            <a:off x="5599474" y="2356361"/>
            <a:ext cx="1233663" cy="560996"/>
            <a:chOff x="4913896" y="2373330"/>
            <a:chExt cx="3199838" cy="1428108"/>
          </a:xfrm>
        </p:grpSpPr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85BF6DC7-C4FE-F842-B576-6F84CE9328AB}"/>
                </a:ext>
              </a:extLst>
            </p:cNvPr>
            <p:cNvSpPr/>
            <p:nvPr/>
          </p:nvSpPr>
          <p:spPr>
            <a:xfrm>
              <a:off x="4913896" y="2373330"/>
              <a:ext cx="3199838" cy="1428108"/>
            </a:xfrm>
            <a:custGeom>
              <a:avLst/>
              <a:gdLst>
                <a:gd name="connsiteX0" fmla="*/ 1599919 w 3199838"/>
                <a:gd name="connsiteY0" fmla="*/ 0 h 1428108"/>
                <a:gd name="connsiteX1" fmla="*/ 3133428 w 3199838"/>
                <a:gd name="connsiteY1" fmla="*/ 629640 h 1428108"/>
                <a:gd name="connsiteX2" fmla="*/ 3199838 w 3199838"/>
                <a:gd name="connsiteY2" fmla="*/ 714053 h 1428108"/>
                <a:gd name="connsiteX3" fmla="*/ 3133427 w 3199838"/>
                <a:gd name="connsiteY3" fmla="*/ 798469 h 1428108"/>
                <a:gd name="connsiteX4" fmla="*/ 1599918 w 3199838"/>
                <a:gd name="connsiteY4" fmla="*/ 1428108 h 1428108"/>
                <a:gd name="connsiteX5" fmla="*/ 66409 w 3199838"/>
                <a:gd name="connsiteY5" fmla="*/ 798469 h 1428108"/>
                <a:gd name="connsiteX6" fmla="*/ 0 w 3199838"/>
                <a:gd name="connsiteY6" fmla="*/ 714055 h 1428108"/>
                <a:gd name="connsiteX7" fmla="*/ 66410 w 3199838"/>
                <a:gd name="connsiteY7" fmla="*/ 629640 h 1428108"/>
                <a:gd name="connsiteX8" fmla="*/ 1599919 w 3199838"/>
                <a:gd name="connsiteY8" fmla="*/ 0 h 142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9838" h="1428108">
                  <a:moveTo>
                    <a:pt x="1599919" y="0"/>
                  </a:moveTo>
                  <a:cubicBezTo>
                    <a:pt x="2238274" y="0"/>
                    <a:pt x="2801087" y="249760"/>
                    <a:pt x="3133428" y="629640"/>
                  </a:cubicBezTo>
                  <a:lnTo>
                    <a:pt x="3199838" y="714053"/>
                  </a:lnTo>
                  <a:lnTo>
                    <a:pt x="3133427" y="798469"/>
                  </a:lnTo>
                  <a:cubicBezTo>
                    <a:pt x="2801086" y="1178348"/>
                    <a:pt x="2238273" y="1428108"/>
                    <a:pt x="1599918" y="1428108"/>
                  </a:cubicBezTo>
                  <a:cubicBezTo>
                    <a:pt x="961564" y="1428108"/>
                    <a:pt x="398751" y="1178348"/>
                    <a:pt x="66409" y="798469"/>
                  </a:cubicBezTo>
                  <a:lnTo>
                    <a:pt x="0" y="714055"/>
                  </a:lnTo>
                  <a:lnTo>
                    <a:pt x="66410" y="629640"/>
                  </a:lnTo>
                  <a:cubicBezTo>
                    <a:pt x="398752" y="249760"/>
                    <a:pt x="961565" y="0"/>
                    <a:pt x="1599919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75A25718-4426-E647-8185-50BE146ED320}"/>
                </a:ext>
              </a:extLst>
            </p:cNvPr>
            <p:cNvSpPr/>
            <p:nvPr/>
          </p:nvSpPr>
          <p:spPr>
            <a:xfrm>
              <a:off x="6056615" y="2630184"/>
              <a:ext cx="914400" cy="9144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A2F14FA4-519A-D54B-B032-18381C54E154}"/>
              </a:ext>
            </a:extLst>
          </p:cNvPr>
          <p:cNvSpPr txBox="1"/>
          <p:nvPr/>
        </p:nvSpPr>
        <p:spPr>
          <a:xfrm>
            <a:off x="7530771" y="3127282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Right Eye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C2323CF-57A3-5740-A5D6-90D42D8D6BDE}"/>
              </a:ext>
            </a:extLst>
          </p:cNvPr>
          <p:cNvGrpSpPr/>
          <p:nvPr/>
        </p:nvGrpSpPr>
        <p:grpSpPr>
          <a:xfrm>
            <a:off x="7619985" y="2364676"/>
            <a:ext cx="1233663" cy="560996"/>
            <a:chOff x="4913896" y="2373330"/>
            <a:chExt cx="3199838" cy="1428108"/>
          </a:xfrm>
        </p:grpSpPr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9ECADEF3-BFBD-D84F-AA0F-AA69485F0AA4}"/>
                </a:ext>
              </a:extLst>
            </p:cNvPr>
            <p:cNvSpPr/>
            <p:nvPr/>
          </p:nvSpPr>
          <p:spPr>
            <a:xfrm>
              <a:off x="4913896" y="2373330"/>
              <a:ext cx="3199838" cy="1428108"/>
            </a:xfrm>
            <a:custGeom>
              <a:avLst/>
              <a:gdLst>
                <a:gd name="connsiteX0" fmla="*/ 1599919 w 3199838"/>
                <a:gd name="connsiteY0" fmla="*/ 0 h 1428108"/>
                <a:gd name="connsiteX1" fmla="*/ 3133428 w 3199838"/>
                <a:gd name="connsiteY1" fmla="*/ 629640 h 1428108"/>
                <a:gd name="connsiteX2" fmla="*/ 3199838 w 3199838"/>
                <a:gd name="connsiteY2" fmla="*/ 714053 h 1428108"/>
                <a:gd name="connsiteX3" fmla="*/ 3133427 w 3199838"/>
                <a:gd name="connsiteY3" fmla="*/ 798469 h 1428108"/>
                <a:gd name="connsiteX4" fmla="*/ 1599918 w 3199838"/>
                <a:gd name="connsiteY4" fmla="*/ 1428108 h 1428108"/>
                <a:gd name="connsiteX5" fmla="*/ 66409 w 3199838"/>
                <a:gd name="connsiteY5" fmla="*/ 798469 h 1428108"/>
                <a:gd name="connsiteX6" fmla="*/ 0 w 3199838"/>
                <a:gd name="connsiteY6" fmla="*/ 714055 h 1428108"/>
                <a:gd name="connsiteX7" fmla="*/ 66410 w 3199838"/>
                <a:gd name="connsiteY7" fmla="*/ 629640 h 1428108"/>
                <a:gd name="connsiteX8" fmla="*/ 1599919 w 3199838"/>
                <a:gd name="connsiteY8" fmla="*/ 0 h 142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9838" h="1428108">
                  <a:moveTo>
                    <a:pt x="1599919" y="0"/>
                  </a:moveTo>
                  <a:cubicBezTo>
                    <a:pt x="2238274" y="0"/>
                    <a:pt x="2801087" y="249760"/>
                    <a:pt x="3133428" y="629640"/>
                  </a:cubicBezTo>
                  <a:lnTo>
                    <a:pt x="3199838" y="714053"/>
                  </a:lnTo>
                  <a:lnTo>
                    <a:pt x="3133427" y="798469"/>
                  </a:lnTo>
                  <a:cubicBezTo>
                    <a:pt x="2801086" y="1178348"/>
                    <a:pt x="2238273" y="1428108"/>
                    <a:pt x="1599918" y="1428108"/>
                  </a:cubicBezTo>
                  <a:cubicBezTo>
                    <a:pt x="961564" y="1428108"/>
                    <a:pt x="398751" y="1178348"/>
                    <a:pt x="66409" y="798469"/>
                  </a:cubicBezTo>
                  <a:lnTo>
                    <a:pt x="0" y="714055"/>
                  </a:lnTo>
                  <a:lnTo>
                    <a:pt x="66410" y="629640"/>
                  </a:lnTo>
                  <a:cubicBezTo>
                    <a:pt x="398752" y="249760"/>
                    <a:pt x="961565" y="0"/>
                    <a:pt x="1599919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08DF1494-B62C-4548-83EC-41135314E1D9}"/>
                </a:ext>
              </a:extLst>
            </p:cNvPr>
            <p:cNvSpPr/>
            <p:nvPr/>
          </p:nvSpPr>
          <p:spPr>
            <a:xfrm>
              <a:off x="6056615" y="2630184"/>
              <a:ext cx="914400" cy="9144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2" name="Flowchart: Process 188">
            <a:extLst>
              <a:ext uri="{FF2B5EF4-FFF2-40B4-BE49-F238E27FC236}">
                <a16:creationId xmlns:a16="http://schemas.microsoft.com/office/drawing/2014/main" id="{7D65050C-782A-864D-BCA3-1D9DFE235F58}"/>
              </a:ext>
            </a:extLst>
          </p:cNvPr>
          <p:cNvSpPr/>
          <p:nvPr/>
        </p:nvSpPr>
        <p:spPr>
          <a:xfrm>
            <a:off x="7491210" y="2068849"/>
            <a:ext cx="1536380" cy="1323506"/>
          </a:xfrm>
          <a:prstGeom prst="flowChartProcess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78B9B827-84EB-B34E-936D-890FBF1438B1}"/>
              </a:ext>
            </a:extLst>
          </p:cNvPr>
          <p:cNvSpPr txBox="1"/>
          <p:nvPr/>
        </p:nvSpPr>
        <p:spPr>
          <a:xfrm>
            <a:off x="1409840" y="166636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Exception</a:t>
            </a:r>
          </a:p>
        </p:txBody>
      </p:sp>
      <p:sp>
        <p:nvSpPr>
          <p:cNvPr id="57" name="Isosceles Triangle 88">
            <a:extLst>
              <a:ext uri="{FF2B5EF4-FFF2-40B4-BE49-F238E27FC236}">
                <a16:creationId xmlns:a16="http://schemas.microsoft.com/office/drawing/2014/main" id="{B4A1E27E-C31F-834B-B5B2-21E7AC524757}"/>
              </a:ext>
            </a:extLst>
          </p:cNvPr>
          <p:cNvSpPr/>
          <p:nvPr/>
        </p:nvSpPr>
        <p:spPr>
          <a:xfrm rot="10800000">
            <a:off x="4470110" y="3626407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28051E8-2A79-1E4B-B1B9-971270A7C973}"/>
              </a:ext>
            </a:extLst>
          </p:cNvPr>
          <p:cNvCxnSpPr>
            <a:cxnSpLocks/>
          </p:cNvCxnSpPr>
          <p:nvPr/>
        </p:nvCxnSpPr>
        <p:spPr>
          <a:xfrm>
            <a:off x="1522868" y="3800946"/>
            <a:ext cx="30751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ED21C88-8853-034C-9D4C-5802F7FA0DE3}"/>
              </a:ext>
            </a:extLst>
          </p:cNvPr>
          <p:cNvSpPr txBox="1"/>
          <p:nvPr/>
        </p:nvSpPr>
        <p:spPr>
          <a:xfrm>
            <a:off x="1442248" y="3534266"/>
            <a:ext cx="9108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--Biometric--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C31559B-9448-734E-8AA2-887E90749E2C}"/>
              </a:ext>
            </a:extLst>
          </p:cNvPr>
          <p:cNvSpPr txBox="1"/>
          <p:nvPr/>
        </p:nvSpPr>
        <p:spPr>
          <a:xfrm>
            <a:off x="3902188" y="4341913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006992C-ED8D-004B-B446-86575C443AFE}"/>
              </a:ext>
            </a:extLst>
          </p:cNvPr>
          <p:cNvGrpSpPr/>
          <p:nvPr/>
        </p:nvGrpSpPr>
        <p:grpSpPr>
          <a:xfrm>
            <a:off x="1518705" y="3969225"/>
            <a:ext cx="1535690" cy="1332792"/>
            <a:chOff x="4773032" y="3418454"/>
            <a:chExt cx="1535690" cy="1332792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4D73E887-AC96-AF43-9BF5-3DFA7E88844B}"/>
                </a:ext>
              </a:extLst>
            </p:cNvPr>
            <p:cNvGrpSpPr/>
            <p:nvPr/>
          </p:nvGrpSpPr>
          <p:grpSpPr>
            <a:xfrm>
              <a:off x="5126592" y="3577913"/>
              <a:ext cx="671018" cy="981669"/>
              <a:chOff x="3213327" y="1654140"/>
              <a:chExt cx="1518287" cy="2230562"/>
            </a:xfrm>
          </p:grpSpPr>
          <p:sp>
            <p:nvSpPr>
              <p:cNvPr id="73" name="Round Same Side Corner Rectangle 72">
                <a:extLst>
                  <a:ext uri="{FF2B5EF4-FFF2-40B4-BE49-F238E27FC236}">
                    <a16:creationId xmlns:a16="http://schemas.microsoft.com/office/drawing/2014/main" id="{6446F4E6-E151-9F47-99C9-BB5442287A48}"/>
                  </a:ext>
                </a:extLst>
              </p:cNvPr>
              <p:cNvSpPr/>
              <p:nvPr/>
            </p:nvSpPr>
            <p:spPr>
              <a:xfrm>
                <a:off x="3493623" y="1862188"/>
                <a:ext cx="356211" cy="90732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ound Same Side Corner Rectangle 73">
                <a:extLst>
                  <a:ext uri="{FF2B5EF4-FFF2-40B4-BE49-F238E27FC236}">
                    <a16:creationId xmlns:a16="http://schemas.microsoft.com/office/drawing/2014/main" id="{8838CDEB-25D9-DF4D-A40A-059D2715EE16}"/>
                  </a:ext>
                </a:extLst>
              </p:cNvPr>
              <p:cNvSpPr/>
              <p:nvPr/>
            </p:nvSpPr>
            <p:spPr>
              <a:xfrm>
                <a:off x="3833928" y="1654140"/>
                <a:ext cx="356211" cy="1115375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ound Same Side Corner Rectangle 74">
                <a:extLst>
                  <a:ext uri="{FF2B5EF4-FFF2-40B4-BE49-F238E27FC236}">
                    <a16:creationId xmlns:a16="http://schemas.microsoft.com/office/drawing/2014/main" id="{8B76267C-1515-7C44-BD04-7D4865E4FFA6}"/>
                  </a:ext>
                </a:extLst>
              </p:cNvPr>
              <p:cNvSpPr/>
              <p:nvPr/>
            </p:nvSpPr>
            <p:spPr>
              <a:xfrm>
                <a:off x="4190548" y="1856481"/>
                <a:ext cx="353772" cy="90732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ound Same Side Corner Rectangle 75">
                <a:extLst>
                  <a:ext uri="{FF2B5EF4-FFF2-40B4-BE49-F238E27FC236}">
                    <a16:creationId xmlns:a16="http://schemas.microsoft.com/office/drawing/2014/main" id="{493CEF51-1CB0-4640-80DF-FB4C80B3CDF0}"/>
                  </a:ext>
                </a:extLst>
              </p:cNvPr>
              <p:cNvSpPr/>
              <p:nvPr/>
            </p:nvSpPr>
            <p:spPr>
              <a:xfrm>
                <a:off x="3213327" y="2093354"/>
                <a:ext cx="280296" cy="676161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reeform 76">
                <a:extLst>
                  <a:ext uri="{FF2B5EF4-FFF2-40B4-BE49-F238E27FC236}">
                    <a16:creationId xmlns:a16="http://schemas.microsoft.com/office/drawing/2014/main" id="{3BE2E837-5405-F444-A40E-58DDB25BCA26}"/>
                  </a:ext>
                </a:extLst>
              </p:cNvPr>
              <p:cNvSpPr/>
              <p:nvPr/>
            </p:nvSpPr>
            <p:spPr>
              <a:xfrm rot="2402716">
                <a:off x="3248237" y="2122940"/>
                <a:ext cx="1483377" cy="1761762"/>
              </a:xfrm>
              <a:custGeom>
                <a:avLst/>
                <a:gdLst>
                  <a:gd name="connsiteX0" fmla="*/ 1153239 w 1483377"/>
                  <a:gd name="connsiteY0" fmla="*/ 49886 h 1761762"/>
                  <a:gd name="connsiteX1" fmla="*/ 1273675 w 1483377"/>
                  <a:gd name="connsiteY1" fmla="*/ 0 h 1761762"/>
                  <a:gd name="connsiteX2" fmla="*/ 1289242 w 1483377"/>
                  <a:gd name="connsiteY2" fmla="*/ 0 h 1761762"/>
                  <a:gd name="connsiteX3" fmla="*/ 1459564 w 1483377"/>
                  <a:gd name="connsiteY3" fmla="*/ 170322 h 1761762"/>
                  <a:gd name="connsiteX4" fmla="*/ 1459564 w 1483377"/>
                  <a:gd name="connsiteY4" fmla="*/ 870602 h 1761762"/>
                  <a:gd name="connsiteX5" fmla="*/ 1468630 w 1483377"/>
                  <a:gd name="connsiteY5" fmla="*/ 892171 h 1761762"/>
                  <a:gd name="connsiteX6" fmla="*/ 1364409 w 1483377"/>
                  <a:gd name="connsiteY6" fmla="*/ 1245906 h 1761762"/>
                  <a:gd name="connsiteX7" fmla="*/ 843694 w 1483377"/>
                  <a:gd name="connsiteY7" fmla="*/ 1683540 h 1761762"/>
                  <a:gd name="connsiteX8" fmla="*/ 373688 w 1483377"/>
                  <a:gd name="connsiteY8" fmla="*/ 1642794 h 1761762"/>
                  <a:gd name="connsiteX9" fmla="*/ 0 w 1483377"/>
                  <a:gd name="connsiteY9" fmla="*/ 1198163 h 1761762"/>
                  <a:gd name="connsiteX10" fmla="*/ 1031467 w 1483377"/>
                  <a:gd name="connsiteY10" fmla="*/ 331270 h 1761762"/>
                  <a:gd name="connsiteX11" fmla="*/ 1103353 w 1483377"/>
                  <a:gd name="connsiteY11" fmla="*/ 416803 h 1761762"/>
                  <a:gd name="connsiteX12" fmla="*/ 1103353 w 1483377"/>
                  <a:gd name="connsiteY12" fmla="*/ 170322 h 1761762"/>
                  <a:gd name="connsiteX13" fmla="*/ 1153239 w 1483377"/>
                  <a:gd name="connsiteY13" fmla="*/ 49886 h 1761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83377" h="1761762">
                    <a:moveTo>
                      <a:pt x="1153239" y="49886"/>
                    </a:moveTo>
                    <a:cubicBezTo>
                      <a:pt x="1184062" y="19064"/>
                      <a:pt x="1226642" y="0"/>
                      <a:pt x="1273675" y="0"/>
                    </a:cubicBezTo>
                    <a:lnTo>
                      <a:pt x="1289242" y="0"/>
                    </a:lnTo>
                    <a:cubicBezTo>
                      <a:pt x="1383308" y="0"/>
                      <a:pt x="1459564" y="76256"/>
                      <a:pt x="1459564" y="170322"/>
                    </a:cubicBezTo>
                    <a:lnTo>
                      <a:pt x="1459564" y="870602"/>
                    </a:lnTo>
                    <a:lnTo>
                      <a:pt x="1468630" y="892171"/>
                    </a:lnTo>
                    <a:cubicBezTo>
                      <a:pt x="1506896" y="1016411"/>
                      <a:pt x="1470190" y="1157004"/>
                      <a:pt x="1364409" y="1245906"/>
                    </a:cubicBezTo>
                    <a:lnTo>
                      <a:pt x="843694" y="1683540"/>
                    </a:lnTo>
                    <a:cubicBezTo>
                      <a:pt x="702654" y="1802077"/>
                      <a:pt x="492225" y="1783834"/>
                      <a:pt x="373688" y="1642794"/>
                    </a:cubicBezTo>
                    <a:lnTo>
                      <a:pt x="0" y="1198163"/>
                    </a:lnTo>
                    <a:lnTo>
                      <a:pt x="1031467" y="331270"/>
                    </a:lnTo>
                    <a:lnTo>
                      <a:pt x="1103353" y="416803"/>
                    </a:lnTo>
                    <a:lnTo>
                      <a:pt x="1103353" y="170322"/>
                    </a:lnTo>
                    <a:cubicBezTo>
                      <a:pt x="1103353" y="123289"/>
                      <a:pt x="1122417" y="80709"/>
                      <a:pt x="1153239" y="49886"/>
                    </a:cubicBezTo>
                    <a:close/>
                  </a:path>
                </a:pathLst>
              </a:cu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3" name="Flowchart: Process 206">
              <a:extLst>
                <a:ext uri="{FF2B5EF4-FFF2-40B4-BE49-F238E27FC236}">
                  <a16:creationId xmlns:a16="http://schemas.microsoft.com/office/drawing/2014/main" id="{95A09D06-135C-974A-B5FB-46A3ED779605}"/>
                </a:ext>
              </a:extLst>
            </p:cNvPr>
            <p:cNvSpPr/>
            <p:nvPr/>
          </p:nvSpPr>
          <p:spPr>
            <a:xfrm>
              <a:off x="4775986" y="3418454"/>
              <a:ext cx="1532736" cy="1323506"/>
            </a:xfrm>
            <a:prstGeom prst="flowChartProcess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EE9DB41-3D12-4247-96A0-19D5CAAE3A09}"/>
                </a:ext>
              </a:extLst>
            </p:cNvPr>
            <p:cNvSpPr txBox="1"/>
            <p:nvPr/>
          </p:nvSpPr>
          <p:spPr>
            <a:xfrm>
              <a:off x="4773032" y="4474247"/>
              <a:ext cx="1535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Left Hand Palm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EAC7465-0CB1-8848-8770-3473363A20FF}"/>
              </a:ext>
            </a:extLst>
          </p:cNvPr>
          <p:cNvGrpSpPr/>
          <p:nvPr/>
        </p:nvGrpSpPr>
        <p:grpSpPr>
          <a:xfrm>
            <a:off x="3600083" y="3974602"/>
            <a:ext cx="1535690" cy="1338668"/>
            <a:chOff x="7424828" y="3674534"/>
            <a:chExt cx="1535690" cy="1338668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D7B8FD74-7A71-0346-9F84-3F652106CA21}"/>
                </a:ext>
              </a:extLst>
            </p:cNvPr>
            <p:cNvGrpSpPr/>
            <p:nvPr/>
          </p:nvGrpSpPr>
          <p:grpSpPr>
            <a:xfrm>
              <a:off x="7424828" y="3674534"/>
              <a:ext cx="1535690" cy="1338668"/>
              <a:chOff x="7529289" y="3405168"/>
              <a:chExt cx="1535690" cy="1338668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AD44E487-DCC7-E549-9B0A-E451DA41451C}"/>
                  </a:ext>
                </a:extLst>
              </p:cNvPr>
              <p:cNvGrpSpPr/>
              <p:nvPr/>
            </p:nvGrpSpPr>
            <p:grpSpPr>
              <a:xfrm>
                <a:off x="8046498" y="3557268"/>
                <a:ext cx="672554" cy="995989"/>
                <a:chOff x="3041412" y="1654139"/>
                <a:chExt cx="2760682" cy="4057993"/>
              </a:xfrm>
              <a:noFill/>
            </p:grpSpPr>
            <p:sp>
              <p:nvSpPr>
                <p:cNvPr id="84" name="Round Same Side Corner Rectangle 83">
                  <a:extLst>
                    <a:ext uri="{FF2B5EF4-FFF2-40B4-BE49-F238E27FC236}">
                      <a16:creationId xmlns:a16="http://schemas.microsoft.com/office/drawing/2014/main" id="{651CA5EE-D45C-4D47-AF5B-0E5592AFF0C6}"/>
                    </a:ext>
                  </a:extLst>
                </p:cNvPr>
                <p:cNvSpPr/>
                <p:nvPr/>
              </p:nvSpPr>
              <p:spPr>
                <a:xfrm>
                  <a:off x="3349375" y="2024009"/>
                  <a:ext cx="626724" cy="1613043"/>
                </a:xfrm>
                <a:prstGeom prst="round2SameRect">
                  <a:avLst>
                    <a:gd name="adj1" fmla="val 47815"/>
                    <a:gd name="adj2" fmla="val 3279"/>
                  </a:avLst>
                </a:prstGeom>
                <a:grpFill/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ound Same Side Corner Rectangle 84">
                  <a:extLst>
                    <a:ext uri="{FF2B5EF4-FFF2-40B4-BE49-F238E27FC236}">
                      <a16:creationId xmlns:a16="http://schemas.microsoft.com/office/drawing/2014/main" id="{A2CEEA8D-C672-3046-9574-0D5796CB5CB5}"/>
                    </a:ext>
                  </a:extLst>
                </p:cNvPr>
                <p:cNvSpPr/>
                <p:nvPr/>
              </p:nvSpPr>
              <p:spPr>
                <a:xfrm>
                  <a:off x="3976099" y="1654139"/>
                  <a:ext cx="626724" cy="1982913"/>
                </a:xfrm>
                <a:prstGeom prst="round2SameRect">
                  <a:avLst>
                    <a:gd name="adj1" fmla="val 47815"/>
                    <a:gd name="adj2" fmla="val 3279"/>
                  </a:avLst>
                </a:prstGeom>
                <a:grpFill/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z</a:t>
                  </a:r>
                </a:p>
              </p:txBody>
            </p:sp>
            <p:sp>
              <p:nvSpPr>
                <p:cNvPr id="86" name="Round Same Side Corner Rectangle 85">
                  <a:extLst>
                    <a:ext uri="{FF2B5EF4-FFF2-40B4-BE49-F238E27FC236}">
                      <a16:creationId xmlns:a16="http://schemas.microsoft.com/office/drawing/2014/main" id="{9C1DB46D-EF33-3D47-888C-97C3AF434DC7}"/>
                    </a:ext>
                  </a:extLst>
                </p:cNvPr>
                <p:cNvSpPr/>
                <p:nvPr/>
              </p:nvSpPr>
              <p:spPr>
                <a:xfrm>
                  <a:off x="4602823" y="2024009"/>
                  <a:ext cx="626724" cy="1613043"/>
                </a:xfrm>
                <a:prstGeom prst="round2SameRect">
                  <a:avLst>
                    <a:gd name="adj1" fmla="val 47815"/>
                    <a:gd name="adj2" fmla="val 3279"/>
                  </a:avLst>
                </a:prstGeom>
                <a:grpFill/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z</a:t>
                  </a:r>
                </a:p>
              </p:txBody>
            </p:sp>
            <p:sp>
              <p:nvSpPr>
                <p:cNvPr id="87" name="Round Same Side Corner Rectangle 86">
                  <a:extLst>
                    <a:ext uri="{FF2B5EF4-FFF2-40B4-BE49-F238E27FC236}">
                      <a16:creationId xmlns:a16="http://schemas.microsoft.com/office/drawing/2014/main" id="{CAF79D7A-7458-6842-BFCE-A5B491646A09}"/>
                    </a:ext>
                  </a:extLst>
                </p:cNvPr>
                <p:cNvSpPr/>
                <p:nvPr/>
              </p:nvSpPr>
              <p:spPr>
                <a:xfrm>
                  <a:off x="5229547" y="2434975"/>
                  <a:ext cx="493159" cy="1202077"/>
                </a:xfrm>
                <a:prstGeom prst="round2SameRect">
                  <a:avLst>
                    <a:gd name="adj1" fmla="val 47815"/>
                    <a:gd name="adj2" fmla="val 3279"/>
                  </a:avLst>
                </a:prstGeom>
                <a:grpFill/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Freeform 97">
                  <a:extLst>
                    <a:ext uri="{FF2B5EF4-FFF2-40B4-BE49-F238E27FC236}">
                      <a16:creationId xmlns:a16="http://schemas.microsoft.com/office/drawing/2014/main" id="{698979A6-DB7E-7E4B-953F-10FBFD471DDB}"/>
                    </a:ext>
                  </a:extLst>
                </p:cNvPr>
                <p:cNvSpPr/>
                <p:nvPr/>
              </p:nvSpPr>
              <p:spPr>
                <a:xfrm rot="19566991">
                  <a:off x="3041412" y="2639365"/>
                  <a:ext cx="2760682" cy="3072767"/>
                </a:xfrm>
                <a:custGeom>
                  <a:avLst/>
                  <a:gdLst>
                    <a:gd name="connsiteX0" fmla="*/ 537199 w 2760682"/>
                    <a:gd name="connsiteY0" fmla="*/ 51179 h 3072767"/>
                    <a:gd name="connsiteX1" fmla="*/ 669320 w 2760682"/>
                    <a:gd name="connsiteY1" fmla="*/ 299668 h 3072767"/>
                    <a:gd name="connsiteX2" fmla="*/ 669320 w 2760682"/>
                    <a:gd name="connsiteY2" fmla="*/ 671626 h 3072767"/>
                    <a:gd name="connsiteX3" fmla="*/ 790408 w 2760682"/>
                    <a:gd name="connsiteY3" fmla="*/ 491316 h 3072767"/>
                    <a:gd name="connsiteX4" fmla="*/ 2760682 w 2760682"/>
                    <a:gd name="connsiteY4" fmla="*/ 1814461 h 3072767"/>
                    <a:gd name="connsiteX5" fmla="*/ 2043173 w 2760682"/>
                    <a:gd name="connsiteY5" fmla="*/ 2882893 h 3072767"/>
                    <a:gd name="connsiteX6" fmla="*/ 1447859 w 2760682"/>
                    <a:gd name="connsiteY6" fmla="*/ 2999867 h 3072767"/>
                    <a:gd name="connsiteX7" fmla="*/ 189873 w 2760682"/>
                    <a:gd name="connsiteY7" fmla="*/ 2155061 h 3072767"/>
                    <a:gd name="connsiteX8" fmla="*/ 31934 w 2760682"/>
                    <a:gd name="connsiteY8" fmla="*/ 1636382 h 3072767"/>
                    <a:gd name="connsiteX9" fmla="*/ 54676 w 2760682"/>
                    <a:gd name="connsiteY9" fmla="*/ 1593838 h 3072767"/>
                    <a:gd name="connsiteX10" fmla="*/ 48260 w 2760682"/>
                    <a:gd name="connsiteY10" fmla="*/ 1573171 h 3072767"/>
                    <a:gd name="connsiteX11" fmla="*/ 42596 w 2760682"/>
                    <a:gd name="connsiteY11" fmla="*/ 1516983 h 3072767"/>
                    <a:gd name="connsiteX12" fmla="*/ 42596 w 2760682"/>
                    <a:gd name="connsiteY12" fmla="*/ 299668 h 3072767"/>
                    <a:gd name="connsiteX13" fmla="*/ 342264 w 2760682"/>
                    <a:gd name="connsiteY13" fmla="*/ 0 h 3072767"/>
                    <a:gd name="connsiteX14" fmla="*/ 369652 w 2760682"/>
                    <a:gd name="connsiteY14" fmla="*/ 0 h 3072767"/>
                    <a:gd name="connsiteX15" fmla="*/ 537199 w 2760682"/>
                    <a:gd name="connsiteY15" fmla="*/ 51179 h 30727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760682" h="3072767">
                      <a:moveTo>
                        <a:pt x="537199" y="51179"/>
                      </a:moveTo>
                      <a:cubicBezTo>
                        <a:pt x="616911" y="105031"/>
                        <a:pt x="669320" y="196229"/>
                        <a:pt x="669320" y="299668"/>
                      </a:cubicBezTo>
                      <a:lnTo>
                        <a:pt x="669320" y="671626"/>
                      </a:lnTo>
                      <a:lnTo>
                        <a:pt x="790408" y="491316"/>
                      </a:lnTo>
                      <a:lnTo>
                        <a:pt x="2760682" y="1814461"/>
                      </a:lnTo>
                      <a:lnTo>
                        <a:pt x="2043173" y="2882893"/>
                      </a:lnTo>
                      <a:cubicBezTo>
                        <a:pt x="1911083" y="3079586"/>
                        <a:pt x="1644552" y="3131957"/>
                        <a:pt x="1447859" y="2999867"/>
                      </a:cubicBezTo>
                      <a:lnTo>
                        <a:pt x="189873" y="2155061"/>
                      </a:lnTo>
                      <a:cubicBezTo>
                        <a:pt x="17767" y="2039483"/>
                        <a:pt x="-43843" y="1820972"/>
                        <a:pt x="31934" y="1636382"/>
                      </a:cubicBezTo>
                      <a:lnTo>
                        <a:pt x="54676" y="1593838"/>
                      </a:lnTo>
                      <a:lnTo>
                        <a:pt x="48260" y="1573171"/>
                      </a:lnTo>
                      <a:cubicBezTo>
                        <a:pt x="44546" y="1555021"/>
                        <a:pt x="42596" y="1536230"/>
                        <a:pt x="42596" y="1516983"/>
                      </a:cubicBezTo>
                      <a:lnTo>
                        <a:pt x="42596" y="299668"/>
                      </a:lnTo>
                      <a:cubicBezTo>
                        <a:pt x="42596" y="134166"/>
                        <a:pt x="176762" y="0"/>
                        <a:pt x="342264" y="0"/>
                      </a:cubicBezTo>
                      <a:lnTo>
                        <a:pt x="369652" y="0"/>
                      </a:lnTo>
                      <a:cubicBezTo>
                        <a:pt x="431715" y="0"/>
                        <a:pt x="489372" y="18867"/>
                        <a:pt x="537199" y="51179"/>
                      </a:cubicBezTo>
                      <a:close/>
                    </a:path>
                  </a:pathLst>
                </a:custGeom>
                <a:grpFill/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2" name="Flowchart: Process 7">
                <a:extLst>
                  <a:ext uri="{FF2B5EF4-FFF2-40B4-BE49-F238E27FC236}">
                    <a16:creationId xmlns:a16="http://schemas.microsoft.com/office/drawing/2014/main" id="{FAB3E940-0D4F-104E-9DB9-D0FBE0C461A6}"/>
                  </a:ext>
                </a:extLst>
              </p:cNvPr>
              <p:cNvSpPr/>
              <p:nvPr/>
            </p:nvSpPr>
            <p:spPr>
              <a:xfrm>
                <a:off x="7532242" y="3405168"/>
                <a:ext cx="1532736" cy="1323506"/>
              </a:xfrm>
              <a:prstGeom prst="flowChartProcess">
                <a:avLst/>
              </a:prstGeom>
              <a:noFill/>
              <a:ln w="381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2397BD2-0561-A54A-8C63-868217803C92}"/>
                  </a:ext>
                </a:extLst>
              </p:cNvPr>
              <p:cNvSpPr txBox="1"/>
              <p:nvPr/>
            </p:nvSpPr>
            <p:spPr>
              <a:xfrm>
                <a:off x="7529289" y="4466837"/>
                <a:ext cx="15356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Right Hand Palm</a:t>
                </a:r>
              </a:p>
            </p:txBody>
          </p:sp>
        </p:grpSp>
        <p:sp>
          <p:nvSpPr>
            <p:cNvPr id="80" name="Round Same Side Corner Rectangle 79">
              <a:extLst>
                <a:ext uri="{FF2B5EF4-FFF2-40B4-BE49-F238E27FC236}">
                  <a16:creationId xmlns:a16="http://schemas.microsoft.com/office/drawing/2014/main" id="{F9FCF053-971F-6643-B430-97040C511A31}"/>
                </a:ext>
              </a:extLst>
            </p:cNvPr>
            <p:cNvSpPr/>
            <p:nvPr/>
          </p:nvSpPr>
          <p:spPr>
            <a:xfrm rot="19028734">
              <a:off x="7813878" y="4273645"/>
              <a:ext cx="150311" cy="10352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C558151F-6D6B-6641-BEE2-707C47D51462}"/>
              </a:ext>
            </a:extLst>
          </p:cNvPr>
          <p:cNvSpPr/>
          <p:nvPr/>
        </p:nvSpPr>
        <p:spPr>
          <a:xfrm>
            <a:off x="5455814" y="5091541"/>
            <a:ext cx="649369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Scan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03E45152-C750-D343-B934-3EB1CF536BE3}"/>
              </a:ext>
            </a:extLst>
          </p:cNvPr>
          <p:cNvSpPr/>
          <p:nvPr/>
        </p:nvSpPr>
        <p:spPr>
          <a:xfrm>
            <a:off x="4914438" y="176711"/>
            <a:ext cx="110107" cy="11010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A4FE1DDD-2CAD-8C4E-82F8-3C6BFA1D713D}"/>
              </a:ext>
            </a:extLst>
          </p:cNvPr>
          <p:cNvGrpSpPr/>
          <p:nvPr/>
        </p:nvGrpSpPr>
        <p:grpSpPr>
          <a:xfrm>
            <a:off x="9391396" y="228379"/>
            <a:ext cx="242096" cy="243507"/>
            <a:chOff x="9496790" y="758368"/>
            <a:chExt cx="242096" cy="243507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59C6CB4A-1531-434D-B295-3580EBA5B5E8}"/>
                </a:ext>
              </a:extLst>
            </p:cNvPr>
            <p:cNvSpPr/>
            <p:nvPr/>
          </p:nvSpPr>
          <p:spPr>
            <a:xfrm>
              <a:off x="9496790" y="758368"/>
              <a:ext cx="242096" cy="24209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5EEA253E-821B-4247-9CA6-6512B9BCDC4B}"/>
                </a:ext>
              </a:extLst>
            </p:cNvPr>
            <p:cNvSpPr/>
            <p:nvPr/>
          </p:nvSpPr>
          <p:spPr>
            <a:xfrm>
              <a:off x="9579722" y="785444"/>
              <a:ext cx="76232" cy="762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Chord 105">
              <a:extLst>
                <a:ext uri="{FF2B5EF4-FFF2-40B4-BE49-F238E27FC236}">
                  <a16:creationId xmlns:a16="http://schemas.microsoft.com/office/drawing/2014/main" id="{75C11581-2E61-264F-86CC-3A3C27AFE7A9}"/>
                </a:ext>
              </a:extLst>
            </p:cNvPr>
            <p:cNvSpPr/>
            <p:nvPr/>
          </p:nvSpPr>
          <p:spPr>
            <a:xfrm rot="6691700">
              <a:off x="9550535" y="867268"/>
              <a:ext cx="134607" cy="134607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2A89AFF-782E-784E-99A5-5C0A147962D8}"/>
              </a:ext>
            </a:extLst>
          </p:cNvPr>
          <p:cNvGrpSpPr/>
          <p:nvPr/>
        </p:nvGrpSpPr>
        <p:grpSpPr>
          <a:xfrm>
            <a:off x="8987109" y="255113"/>
            <a:ext cx="207583" cy="203582"/>
            <a:chOff x="8904813" y="255113"/>
            <a:chExt cx="207583" cy="203582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BCCC4734-7E76-584B-90B0-2DB58465004B}"/>
                </a:ext>
              </a:extLst>
            </p:cNvPr>
            <p:cNvSpPr/>
            <p:nvPr/>
          </p:nvSpPr>
          <p:spPr>
            <a:xfrm>
              <a:off x="8904813" y="255113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46D8B81F-05B8-C64B-B013-9C46E14792AE}"/>
                </a:ext>
              </a:extLst>
            </p:cNvPr>
            <p:cNvSpPr/>
            <p:nvPr/>
          </p:nvSpPr>
          <p:spPr>
            <a:xfrm>
              <a:off x="9018921" y="255113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C55993B9-F4E4-2C42-B012-51285315879C}"/>
                </a:ext>
              </a:extLst>
            </p:cNvPr>
            <p:cNvSpPr/>
            <p:nvPr/>
          </p:nvSpPr>
          <p:spPr>
            <a:xfrm>
              <a:off x="8904813" y="365220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862C9686-4434-8D46-A0BE-FA35267183DF}"/>
                </a:ext>
              </a:extLst>
            </p:cNvPr>
            <p:cNvSpPr/>
            <p:nvPr/>
          </p:nvSpPr>
          <p:spPr>
            <a:xfrm>
              <a:off x="9018921" y="365220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9" name="Isosceles Triangle 88">
            <a:extLst>
              <a:ext uri="{FF2B5EF4-FFF2-40B4-BE49-F238E27FC236}">
                <a16:creationId xmlns:a16="http://schemas.microsoft.com/office/drawing/2014/main" id="{6FBB701F-464F-EF4A-8EFB-881BC9829F2B}"/>
              </a:ext>
            </a:extLst>
          </p:cNvPr>
          <p:cNvSpPr/>
          <p:nvPr/>
        </p:nvSpPr>
        <p:spPr>
          <a:xfrm>
            <a:off x="9811076" y="33801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3" name="Flowchart: Process 206">
            <a:extLst>
              <a:ext uri="{FF2B5EF4-FFF2-40B4-BE49-F238E27FC236}">
                <a16:creationId xmlns:a16="http://schemas.microsoft.com/office/drawing/2014/main" id="{E5EB75EC-BDC3-1848-923D-C2AFDE0C08C6}"/>
              </a:ext>
            </a:extLst>
          </p:cNvPr>
          <p:cNvSpPr/>
          <p:nvPr/>
        </p:nvSpPr>
        <p:spPr>
          <a:xfrm>
            <a:off x="3603035" y="3969225"/>
            <a:ext cx="1537677" cy="1344045"/>
          </a:xfrm>
          <a:prstGeom prst="flowChartProcess">
            <a:avLst/>
          </a:prstGeom>
          <a:solidFill>
            <a:schemeClr val="bg1">
              <a:lumMod val="65000"/>
              <a:alpha val="64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4" name="Picture 1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095440">
            <a:off x="3960529" y="4176010"/>
            <a:ext cx="789746" cy="789746"/>
          </a:xfrm>
          <a:prstGeom prst="rect">
            <a:avLst/>
          </a:prstGeom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A7EE5479-5EFC-6F4E-8524-707114D6400B}"/>
              </a:ext>
            </a:extLst>
          </p:cNvPr>
          <p:cNvSpPr txBox="1"/>
          <p:nvPr/>
        </p:nvSpPr>
        <p:spPr>
          <a:xfrm>
            <a:off x="9864845" y="6585528"/>
            <a:ext cx="436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33</a:t>
            </a:r>
          </a:p>
        </p:txBody>
      </p:sp>
    </p:spTree>
    <p:extLst>
      <p:ext uri="{BB962C8B-B14F-4D97-AF65-F5344CB8AC3E}">
        <p14:creationId xmlns:p14="http://schemas.microsoft.com/office/powerpoint/2010/main" val="8101016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133">
            <a:extLst>
              <a:ext uri="{FF2B5EF4-FFF2-40B4-BE49-F238E27FC236}">
                <a16:creationId xmlns:a16="http://schemas.microsoft.com/office/drawing/2014/main" id="{08F820CE-77FE-0247-81CD-7951A24F93E3}"/>
              </a:ext>
            </a:extLst>
          </p:cNvPr>
          <p:cNvSpPr/>
          <p:nvPr/>
        </p:nvSpPr>
        <p:spPr>
          <a:xfrm>
            <a:off x="788905" y="-7123"/>
            <a:ext cx="9364946" cy="995584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31D0598-C45D-C143-B8A5-514BF0BB969D}"/>
              </a:ext>
            </a:extLst>
          </p:cNvPr>
          <p:cNvSpPr/>
          <p:nvPr/>
        </p:nvSpPr>
        <p:spPr>
          <a:xfrm>
            <a:off x="780359" y="-14409"/>
            <a:ext cx="1283965" cy="100171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37BE0B12-A3B5-2042-809A-5B9F8173AD34}"/>
              </a:ext>
            </a:extLst>
          </p:cNvPr>
          <p:cNvCxnSpPr>
            <a:cxnSpLocks/>
          </p:cNvCxnSpPr>
          <p:nvPr/>
        </p:nvCxnSpPr>
        <p:spPr>
          <a:xfrm>
            <a:off x="775188" y="986652"/>
            <a:ext cx="938911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7" name="Picture 136">
            <a:extLst>
              <a:ext uri="{FF2B5EF4-FFF2-40B4-BE49-F238E27FC236}">
                <a16:creationId xmlns:a16="http://schemas.microsoft.com/office/drawing/2014/main" id="{1E4490D4-A1A2-234F-97CB-A569D965D5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22" y="12530"/>
            <a:ext cx="820631" cy="9343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1489BE1A-4AC6-D849-BC62-17F3C20669F6}"/>
              </a:ext>
            </a:extLst>
          </p:cNvPr>
          <p:cNvSpPr txBox="1"/>
          <p:nvPr/>
        </p:nvSpPr>
        <p:spPr>
          <a:xfrm>
            <a:off x="4950298" y="79384"/>
            <a:ext cx="1939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 err="1">
                <a:solidFill>
                  <a:schemeClr val="bg2">
                    <a:lumMod val="25000"/>
                  </a:schemeClr>
                </a:solidFill>
              </a:rPr>
              <a:t>Registration_Officer_Name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3283CC4F-E553-3249-A430-34FE5A559701}"/>
              </a:ext>
            </a:extLst>
          </p:cNvPr>
          <p:cNvSpPr txBox="1"/>
          <p:nvPr/>
        </p:nvSpPr>
        <p:spPr>
          <a:xfrm>
            <a:off x="2413839" y="79384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RO Name		: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0C29E49-43E3-344E-9886-94F4D54BCD0B}"/>
              </a:ext>
            </a:extLst>
          </p:cNvPr>
          <p:cNvSpPr txBox="1"/>
          <p:nvPr/>
        </p:nvSpPr>
        <p:spPr>
          <a:xfrm>
            <a:off x="4950298" y="597173"/>
            <a:ext cx="2079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Registration _Office_Location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8ACE8178-D2B1-1A4C-A3D5-A73CE7E2E57D}"/>
              </a:ext>
            </a:extLst>
          </p:cNvPr>
          <p:cNvSpPr txBox="1"/>
          <p:nvPr/>
        </p:nvSpPr>
        <p:spPr>
          <a:xfrm>
            <a:off x="2413839" y="597173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RO Office		: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0131B1E-58E8-F647-8389-5B7E9380DF87}"/>
              </a:ext>
            </a:extLst>
          </p:cNvPr>
          <p:cNvSpPr txBox="1"/>
          <p:nvPr/>
        </p:nvSpPr>
        <p:spPr>
          <a:xfrm>
            <a:off x="4952676" y="336783"/>
            <a:ext cx="830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#9844JF9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D6A85E22-C55F-A646-9CC7-9015F179445E}"/>
              </a:ext>
            </a:extLst>
          </p:cNvPr>
          <p:cNvSpPr txBox="1"/>
          <p:nvPr/>
        </p:nvSpPr>
        <p:spPr>
          <a:xfrm>
            <a:off x="2413839" y="348849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RO ID		:</a:t>
            </a: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1127861"/>
            <a:ext cx="8790707" cy="544089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386149-1573-A249-BDD3-A54340DBBD01}"/>
              </a:ext>
            </a:extLst>
          </p:cNvPr>
          <p:cNvSpPr txBox="1"/>
          <p:nvPr/>
        </p:nvSpPr>
        <p:spPr>
          <a:xfrm>
            <a:off x="1409840" y="1243442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UIN Update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23F7B4E-543F-D443-A00E-F35AD7C2861E}"/>
              </a:ext>
            </a:extLst>
          </p:cNvPr>
          <p:cNvSpPr txBox="1"/>
          <p:nvPr/>
        </p:nvSpPr>
        <p:spPr>
          <a:xfrm>
            <a:off x="9202845" y="6278309"/>
            <a:ext cx="639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Submit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1B33BF5-9A6E-A147-A11F-86FE48BF58E3}"/>
              </a:ext>
            </a:extLst>
          </p:cNvPr>
          <p:cNvCxnSpPr>
            <a:cxnSpLocks/>
          </p:cNvCxnSpPr>
          <p:nvPr/>
        </p:nvCxnSpPr>
        <p:spPr>
          <a:xfrm>
            <a:off x="1173666" y="1553505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1591DC14-1C43-B04B-B05D-1780AD8B4DE6}"/>
              </a:ext>
            </a:extLst>
          </p:cNvPr>
          <p:cNvSpPr txBox="1"/>
          <p:nvPr/>
        </p:nvSpPr>
        <p:spPr>
          <a:xfrm>
            <a:off x="8260269" y="6278309"/>
            <a:ext cx="733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Previous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887B1C0-BE2B-D140-9BD9-9375214DBF49}"/>
              </a:ext>
            </a:extLst>
          </p:cNvPr>
          <p:cNvGrpSpPr/>
          <p:nvPr/>
        </p:nvGrpSpPr>
        <p:grpSpPr>
          <a:xfrm>
            <a:off x="1463534" y="2023498"/>
            <a:ext cx="1535690" cy="1332792"/>
            <a:chOff x="4773032" y="3418454"/>
            <a:chExt cx="1535690" cy="1332792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0F2524A8-E530-6E40-A13B-B951C7E40D0F}"/>
                </a:ext>
              </a:extLst>
            </p:cNvPr>
            <p:cNvGrpSpPr/>
            <p:nvPr/>
          </p:nvGrpSpPr>
          <p:grpSpPr>
            <a:xfrm>
              <a:off x="5126592" y="3577913"/>
              <a:ext cx="671018" cy="981669"/>
              <a:chOff x="3213327" y="1654140"/>
              <a:chExt cx="1518287" cy="2230562"/>
            </a:xfrm>
          </p:grpSpPr>
          <p:sp>
            <p:nvSpPr>
              <p:cNvPr id="69" name="Round Same Side Corner Rectangle 68">
                <a:extLst>
                  <a:ext uri="{FF2B5EF4-FFF2-40B4-BE49-F238E27FC236}">
                    <a16:creationId xmlns:a16="http://schemas.microsoft.com/office/drawing/2014/main" id="{875BD8BD-07D8-C140-81F6-916DF6D9133A}"/>
                  </a:ext>
                </a:extLst>
              </p:cNvPr>
              <p:cNvSpPr/>
              <p:nvPr/>
            </p:nvSpPr>
            <p:spPr>
              <a:xfrm>
                <a:off x="3493623" y="1862188"/>
                <a:ext cx="356211" cy="90732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ound Same Side Corner Rectangle 69">
                <a:extLst>
                  <a:ext uri="{FF2B5EF4-FFF2-40B4-BE49-F238E27FC236}">
                    <a16:creationId xmlns:a16="http://schemas.microsoft.com/office/drawing/2014/main" id="{933FBDE2-D752-7C40-8F61-3F2146E6FA1E}"/>
                  </a:ext>
                </a:extLst>
              </p:cNvPr>
              <p:cNvSpPr/>
              <p:nvPr/>
            </p:nvSpPr>
            <p:spPr>
              <a:xfrm>
                <a:off x="3833928" y="1654140"/>
                <a:ext cx="356211" cy="1115375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ound Same Side Corner Rectangle 70">
                <a:extLst>
                  <a:ext uri="{FF2B5EF4-FFF2-40B4-BE49-F238E27FC236}">
                    <a16:creationId xmlns:a16="http://schemas.microsoft.com/office/drawing/2014/main" id="{F6B73A69-7136-094B-8FEC-182AE5E8F8A7}"/>
                  </a:ext>
                </a:extLst>
              </p:cNvPr>
              <p:cNvSpPr/>
              <p:nvPr/>
            </p:nvSpPr>
            <p:spPr>
              <a:xfrm>
                <a:off x="4190548" y="1856481"/>
                <a:ext cx="353772" cy="90732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ound Same Side Corner Rectangle 71">
                <a:extLst>
                  <a:ext uri="{FF2B5EF4-FFF2-40B4-BE49-F238E27FC236}">
                    <a16:creationId xmlns:a16="http://schemas.microsoft.com/office/drawing/2014/main" id="{90EE9145-7CEC-8E45-A689-F5228AF3828E}"/>
                  </a:ext>
                </a:extLst>
              </p:cNvPr>
              <p:cNvSpPr/>
              <p:nvPr/>
            </p:nvSpPr>
            <p:spPr>
              <a:xfrm>
                <a:off x="3213327" y="2093354"/>
                <a:ext cx="280296" cy="676161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DAC153EC-B24A-6540-A166-2CC69F3C4C6D}"/>
                  </a:ext>
                </a:extLst>
              </p:cNvPr>
              <p:cNvSpPr/>
              <p:nvPr/>
            </p:nvSpPr>
            <p:spPr>
              <a:xfrm rot="2402716">
                <a:off x="3248237" y="2122940"/>
                <a:ext cx="1483377" cy="1761762"/>
              </a:xfrm>
              <a:custGeom>
                <a:avLst/>
                <a:gdLst>
                  <a:gd name="connsiteX0" fmla="*/ 1153239 w 1483377"/>
                  <a:gd name="connsiteY0" fmla="*/ 49886 h 1761762"/>
                  <a:gd name="connsiteX1" fmla="*/ 1273675 w 1483377"/>
                  <a:gd name="connsiteY1" fmla="*/ 0 h 1761762"/>
                  <a:gd name="connsiteX2" fmla="*/ 1289242 w 1483377"/>
                  <a:gd name="connsiteY2" fmla="*/ 0 h 1761762"/>
                  <a:gd name="connsiteX3" fmla="*/ 1459564 w 1483377"/>
                  <a:gd name="connsiteY3" fmla="*/ 170322 h 1761762"/>
                  <a:gd name="connsiteX4" fmla="*/ 1459564 w 1483377"/>
                  <a:gd name="connsiteY4" fmla="*/ 870602 h 1761762"/>
                  <a:gd name="connsiteX5" fmla="*/ 1468630 w 1483377"/>
                  <a:gd name="connsiteY5" fmla="*/ 892171 h 1761762"/>
                  <a:gd name="connsiteX6" fmla="*/ 1364409 w 1483377"/>
                  <a:gd name="connsiteY6" fmla="*/ 1245906 h 1761762"/>
                  <a:gd name="connsiteX7" fmla="*/ 843694 w 1483377"/>
                  <a:gd name="connsiteY7" fmla="*/ 1683540 h 1761762"/>
                  <a:gd name="connsiteX8" fmla="*/ 373688 w 1483377"/>
                  <a:gd name="connsiteY8" fmla="*/ 1642794 h 1761762"/>
                  <a:gd name="connsiteX9" fmla="*/ 0 w 1483377"/>
                  <a:gd name="connsiteY9" fmla="*/ 1198163 h 1761762"/>
                  <a:gd name="connsiteX10" fmla="*/ 1031467 w 1483377"/>
                  <a:gd name="connsiteY10" fmla="*/ 331270 h 1761762"/>
                  <a:gd name="connsiteX11" fmla="*/ 1103353 w 1483377"/>
                  <a:gd name="connsiteY11" fmla="*/ 416803 h 1761762"/>
                  <a:gd name="connsiteX12" fmla="*/ 1103353 w 1483377"/>
                  <a:gd name="connsiteY12" fmla="*/ 170322 h 1761762"/>
                  <a:gd name="connsiteX13" fmla="*/ 1153239 w 1483377"/>
                  <a:gd name="connsiteY13" fmla="*/ 49886 h 1761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83377" h="1761762">
                    <a:moveTo>
                      <a:pt x="1153239" y="49886"/>
                    </a:moveTo>
                    <a:cubicBezTo>
                      <a:pt x="1184062" y="19064"/>
                      <a:pt x="1226642" y="0"/>
                      <a:pt x="1273675" y="0"/>
                    </a:cubicBezTo>
                    <a:lnTo>
                      <a:pt x="1289242" y="0"/>
                    </a:lnTo>
                    <a:cubicBezTo>
                      <a:pt x="1383308" y="0"/>
                      <a:pt x="1459564" y="76256"/>
                      <a:pt x="1459564" y="170322"/>
                    </a:cubicBezTo>
                    <a:lnTo>
                      <a:pt x="1459564" y="870602"/>
                    </a:lnTo>
                    <a:lnTo>
                      <a:pt x="1468630" y="892171"/>
                    </a:lnTo>
                    <a:cubicBezTo>
                      <a:pt x="1506896" y="1016411"/>
                      <a:pt x="1470190" y="1157004"/>
                      <a:pt x="1364409" y="1245906"/>
                    </a:cubicBezTo>
                    <a:lnTo>
                      <a:pt x="843694" y="1683540"/>
                    </a:lnTo>
                    <a:cubicBezTo>
                      <a:pt x="702654" y="1802077"/>
                      <a:pt x="492225" y="1783834"/>
                      <a:pt x="373688" y="1642794"/>
                    </a:cubicBezTo>
                    <a:lnTo>
                      <a:pt x="0" y="1198163"/>
                    </a:lnTo>
                    <a:lnTo>
                      <a:pt x="1031467" y="331270"/>
                    </a:lnTo>
                    <a:lnTo>
                      <a:pt x="1103353" y="416803"/>
                    </a:lnTo>
                    <a:lnTo>
                      <a:pt x="1103353" y="170322"/>
                    </a:lnTo>
                    <a:cubicBezTo>
                      <a:pt x="1103353" y="123289"/>
                      <a:pt x="1122417" y="80709"/>
                      <a:pt x="1153239" y="49886"/>
                    </a:cubicBezTo>
                    <a:close/>
                  </a:path>
                </a:pathLst>
              </a:cu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7" name="Flowchart: Process 206">
              <a:extLst>
                <a:ext uri="{FF2B5EF4-FFF2-40B4-BE49-F238E27FC236}">
                  <a16:creationId xmlns:a16="http://schemas.microsoft.com/office/drawing/2014/main" id="{0ACB1F7C-C529-754D-987F-CFD6024FF7BA}"/>
                </a:ext>
              </a:extLst>
            </p:cNvPr>
            <p:cNvSpPr/>
            <p:nvPr/>
          </p:nvSpPr>
          <p:spPr>
            <a:xfrm>
              <a:off x="4775986" y="3418454"/>
              <a:ext cx="1532736" cy="1323506"/>
            </a:xfrm>
            <a:prstGeom prst="flowChartProcess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8D9CCB2-E2E2-9240-8F28-F22E6A7323E9}"/>
                </a:ext>
              </a:extLst>
            </p:cNvPr>
            <p:cNvSpPr txBox="1"/>
            <p:nvPr/>
          </p:nvSpPr>
          <p:spPr>
            <a:xfrm>
              <a:off x="4773032" y="4474247"/>
              <a:ext cx="1535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Left Hand Palm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FBB2042-3113-E946-A911-4B8FBCF2EEB3}"/>
              </a:ext>
            </a:extLst>
          </p:cNvPr>
          <p:cNvGrpSpPr/>
          <p:nvPr/>
        </p:nvGrpSpPr>
        <p:grpSpPr>
          <a:xfrm>
            <a:off x="3503083" y="2028875"/>
            <a:ext cx="1535690" cy="1338668"/>
            <a:chOff x="7529289" y="3405168"/>
            <a:chExt cx="1535690" cy="1338668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300D2FE4-26AD-C14F-9DF1-1B5DCFB2EDD8}"/>
                </a:ext>
              </a:extLst>
            </p:cNvPr>
            <p:cNvGrpSpPr/>
            <p:nvPr/>
          </p:nvGrpSpPr>
          <p:grpSpPr>
            <a:xfrm>
              <a:off x="8046498" y="3557268"/>
              <a:ext cx="672554" cy="995989"/>
              <a:chOff x="3041412" y="1654139"/>
              <a:chExt cx="2760682" cy="4057993"/>
            </a:xfrm>
            <a:noFill/>
          </p:grpSpPr>
          <p:sp>
            <p:nvSpPr>
              <p:cNvPr id="94" name="Round Same Side Corner Rectangle 93">
                <a:extLst>
                  <a:ext uri="{FF2B5EF4-FFF2-40B4-BE49-F238E27FC236}">
                    <a16:creationId xmlns:a16="http://schemas.microsoft.com/office/drawing/2014/main" id="{ACBD7A79-E76F-9841-840E-F2FD6B964AD2}"/>
                  </a:ext>
                </a:extLst>
              </p:cNvPr>
              <p:cNvSpPr/>
              <p:nvPr/>
            </p:nvSpPr>
            <p:spPr>
              <a:xfrm>
                <a:off x="3349375" y="2024009"/>
                <a:ext cx="626724" cy="1613043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ound Same Side Corner Rectangle 94">
                <a:extLst>
                  <a:ext uri="{FF2B5EF4-FFF2-40B4-BE49-F238E27FC236}">
                    <a16:creationId xmlns:a16="http://schemas.microsoft.com/office/drawing/2014/main" id="{97675771-A8B9-EB42-A606-515F6C0D3AC3}"/>
                  </a:ext>
                </a:extLst>
              </p:cNvPr>
              <p:cNvSpPr/>
              <p:nvPr/>
            </p:nvSpPr>
            <p:spPr>
              <a:xfrm>
                <a:off x="3976099" y="1654139"/>
                <a:ext cx="626724" cy="1982913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z</a:t>
                </a:r>
              </a:p>
            </p:txBody>
          </p:sp>
          <p:sp>
            <p:nvSpPr>
              <p:cNvPr id="96" name="Round Same Side Corner Rectangle 95">
                <a:extLst>
                  <a:ext uri="{FF2B5EF4-FFF2-40B4-BE49-F238E27FC236}">
                    <a16:creationId xmlns:a16="http://schemas.microsoft.com/office/drawing/2014/main" id="{26F03D16-1C8D-9248-8ED2-F18D305F8D0A}"/>
                  </a:ext>
                </a:extLst>
              </p:cNvPr>
              <p:cNvSpPr/>
              <p:nvPr/>
            </p:nvSpPr>
            <p:spPr>
              <a:xfrm>
                <a:off x="4602823" y="2024009"/>
                <a:ext cx="626724" cy="1613043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z</a:t>
                </a:r>
              </a:p>
            </p:txBody>
          </p:sp>
          <p:sp>
            <p:nvSpPr>
              <p:cNvPr id="97" name="Round Same Side Corner Rectangle 96">
                <a:extLst>
                  <a:ext uri="{FF2B5EF4-FFF2-40B4-BE49-F238E27FC236}">
                    <a16:creationId xmlns:a16="http://schemas.microsoft.com/office/drawing/2014/main" id="{DC2B4D6A-6BB9-9D41-BBFA-4E89B6F5F0CF}"/>
                  </a:ext>
                </a:extLst>
              </p:cNvPr>
              <p:cNvSpPr/>
              <p:nvPr/>
            </p:nvSpPr>
            <p:spPr>
              <a:xfrm>
                <a:off x="5229547" y="2434975"/>
                <a:ext cx="493159" cy="120207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Freeform 99">
                <a:extLst>
                  <a:ext uri="{FF2B5EF4-FFF2-40B4-BE49-F238E27FC236}">
                    <a16:creationId xmlns:a16="http://schemas.microsoft.com/office/drawing/2014/main" id="{88EBB089-6B6A-EE4C-97BB-0126B24AB5E6}"/>
                  </a:ext>
                </a:extLst>
              </p:cNvPr>
              <p:cNvSpPr/>
              <p:nvPr/>
            </p:nvSpPr>
            <p:spPr>
              <a:xfrm rot="19566991">
                <a:off x="3041412" y="2639365"/>
                <a:ext cx="2760682" cy="3072767"/>
              </a:xfrm>
              <a:custGeom>
                <a:avLst/>
                <a:gdLst>
                  <a:gd name="connsiteX0" fmla="*/ 537199 w 2760682"/>
                  <a:gd name="connsiteY0" fmla="*/ 51179 h 3072767"/>
                  <a:gd name="connsiteX1" fmla="*/ 669320 w 2760682"/>
                  <a:gd name="connsiteY1" fmla="*/ 299668 h 3072767"/>
                  <a:gd name="connsiteX2" fmla="*/ 669320 w 2760682"/>
                  <a:gd name="connsiteY2" fmla="*/ 671626 h 3072767"/>
                  <a:gd name="connsiteX3" fmla="*/ 790408 w 2760682"/>
                  <a:gd name="connsiteY3" fmla="*/ 491316 h 3072767"/>
                  <a:gd name="connsiteX4" fmla="*/ 2760682 w 2760682"/>
                  <a:gd name="connsiteY4" fmla="*/ 1814461 h 3072767"/>
                  <a:gd name="connsiteX5" fmla="*/ 2043173 w 2760682"/>
                  <a:gd name="connsiteY5" fmla="*/ 2882893 h 3072767"/>
                  <a:gd name="connsiteX6" fmla="*/ 1447859 w 2760682"/>
                  <a:gd name="connsiteY6" fmla="*/ 2999867 h 3072767"/>
                  <a:gd name="connsiteX7" fmla="*/ 189873 w 2760682"/>
                  <a:gd name="connsiteY7" fmla="*/ 2155061 h 3072767"/>
                  <a:gd name="connsiteX8" fmla="*/ 31934 w 2760682"/>
                  <a:gd name="connsiteY8" fmla="*/ 1636382 h 3072767"/>
                  <a:gd name="connsiteX9" fmla="*/ 54676 w 2760682"/>
                  <a:gd name="connsiteY9" fmla="*/ 1593838 h 3072767"/>
                  <a:gd name="connsiteX10" fmla="*/ 48260 w 2760682"/>
                  <a:gd name="connsiteY10" fmla="*/ 1573171 h 3072767"/>
                  <a:gd name="connsiteX11" fmla="*/ 42596 w 2760682"/>
                  <a:gd name="connsiteY11" fmla="*/ 1516983 h 3072767"/>
                  <a:gd name="connsiteX12" fmla="*/ 42596 w 2760682"/>
                  <a:gd name="connsiteY12" fmla="*/ 299668 h 3072767"/>
                  <a:gd name="connsiteX13" fmla="*/ 342264 w 2760682"/>
                  <a:gd name="connsiteY13" fmla="*/ 0 h 3072767"/>
                  <a:gd name="connsiteX14" fmla="*/ 369652 w 2760682"/>
                  <a:gd name="connsiteY14" fmla="*/ 0 h 3072767"/>
                  <a:gd name="connsiteX15" fmla="*/ 537199 w 2760682"/>
                  <a:gd name="connsiteY15" fmla="*/ 51179 h 3072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760682" h="3072767">
                    <a:moveTo>
                      <a:pt x="537199" y="51179"/>
                    </a:moveTo>
                    <a:cubicBezTo>
                      <a:pt x="616911" y="105031"/>
                      <a:pt x="669320" y="196229"/>
                      <a:pt x="669320" y="299668"/>
                    </a:cubicBezTo>
                    <a:lnTo>
                      <a:pt x="669320" y="671626"/>
                    </a:lnTo>
                    <a:lnTo>
                      <a:pt x="790408" y="491316"/>
                    </a:lnTo>
                    <a:lnTo>
                      <a:pt x="2760682" y="1814461"/>
                    </a:lnTo>
                    <a:lnTo>
                      <a:pt x="2043173" y="2882893"/>
                    </a:lnTo>
                    <a:cubicBezTo>
                      <a:pt x="1911083" y="3079586"/>
                      <a:pt x="1644552" y="3131957"/>
                      <a:pt x="1447859" y="2999867"/>
                    </a:cubicBezTo>
                    <a:lnTo>
                      <a:pt x="189873" y="2155061"/>
                    </a:lnTo>
                    <a:cubicBezTo>
                      <a:pt x="17767" y="2039483"/>
                      <a:pt x="-43843" y="1820972"/>
                      <a:pt x="31934" y="1636382"/>
                    </a:cubicBezTo>
                    <a:lnTo>
                      <a:pt x="54676" y="1593838"/>
                    </a:lnTo>
                    <a:lnTo>
                      <a:pt x="48260" y="1573171"/>
                    </a:lnTo>
                    <a:cubicBezTo>
                      <a:pt x="44546" y="1555021"/>
                      <a:pt x="42596" y="1536230"/>
                      <a:pt x="42596" y="1516983"/>
                    </a:cubicBezTo>
                    <a:lnTo>
                      <a:pt x="42596" y="299668"/>
                    </a:lnTo>
                    <a:cubicBezTo>
                      <a:pt x="42596" y="134166"/>
                      <a:pt x="176762" y="0"/>
                      <a:pt x="342264" y="0"/>
                    </a:cubicBezTo>
                    <a:lnTo>
                      <a:pt x="369652" y="0"/>
                    </a:lnTo>
                    <a:cubicBezTo>
                      <a:pt x="431715" y="0"/>
                      <a:pt x="489372" y="18867"/>
                      <a:pt x="537199" y="51179"/>
                    </a:cubicBezTo>
                    <a:close/>
                  </a:path>
                </a:pathLst>
              </a:cu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1" name="Flowchart: Process 7">
              <a:extLst>
                <a:ext uri="{FF2B5EF4-FFF2-40B4-BE49-F238E27FC236}">
                  <a16:creationId xmlns:a16="http://schemas.microsoft.com/office/drawing/2014/main" id="{450184F6-9BD5-9D43-957B-129BE6DAB939}"/>
                </a:ext>
              </a:extLst>
            </p:cNvPr>
            <p:cNvSpPr/>
            <p:nvPr/>
          </p:nvSpPr>
          <p:spPr>
            <a:xfrm>
              <a:off x="7532242" y="3405168"/>
              <a:ext cx="1532736" cy="1323506"/>
            </a:xfrm>
            <a:prstGeom prst="flowChartProcess">
              <a:avLst/>
            </a:prstGeom>
            <a:noFill/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ADE6222-2279-AF4A-932B-84C4E8ACD094}"/>
                </a:ext>
              </a:extLst>
            </p:cNvPr>
            <p:cNvSpPr txBox="1"/>
            <p:nvPr/>
          </p:nvSpPr>
          <p:spPr>
            <a:xfrm>
              <a:off x="7529289" y="4466837"/>
              <a:ext cx="1535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Right Hand Palm</a:t>
              </a:r>
            </a:p>
          </p:txBody>
        </p:sp>
      </p:grpSp>
      <p:sp>
        <p:nvSpPr>
          <p:cNvPr id="101" name="Round Same Side Corner Rectangle 100">
            <a:extLst>
              <a:ext uri="{FF2B5EF4-FFF2-40B4-BE49-F238E27FC236}">
                <a16:creationId xmlns:a16="http://schemas.microsoft.com/office/drawing/2014/main" id="{C868DC15-1E82-E743-B5A7-3EA05B5A590F}"/>
              </a:ext>
            </a:extLst>
          </p:cNvPr>
          <p:cNvSpPr/>
          <p:nvPr/>
        </p:nvSpPr>
        <p:spPr>
          <a:xfrm>
            <a:off x="4259779" y="2187161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lowchart: Process 206">
            <a:extLst>
              <a:ext uri="{FF2B5EF4-FFF2-40B4-BE49-F238E27FC236}">
                <a16:creationId xmlns:a16="http://schemas.microsoft.com/office/drawing/2014/main" id="{F5A8684C-D9C5-9447-97A2-A2756B36638E}"/>
              </a:ext>
            </a:extLst>
          </p:cNvPr>
          <p:cNvSpPr/>
          <p:nvPr/>
        </p:nvSpPr>
        <p:spPr>
          <a:xfrm>
            <a:off x="5452352" y="2061191"/>
            <a:ext cx="1567810" cy="1323506"/>
          </a:xfrm>
          <a:prstGeom prst="flowChartProcess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9C1717F-CBB2-4C48-B844-83DCFF5401D0}"/>
              </a:ext>
            </a:extLst>
          </p:cNvPr>
          <p:cNvSpPr txBox="1"/>
          <p:nvPr/>
        </p:nvSpPr>
        <p:spPr>
          <a:xfrm>
            <a:off x="5186191" y="3118967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Left Eye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6C1F23E9-E18C-2543-BED2-A16FEC716A25}"/>
              </a:ext>
            </a:extLst>
          </p:cNvPr>
          <p:cNvGrpSpPr/>
          <p:nvPr/>
        </p:nvGrpSpPr>
        <p:grpSpPr>
          <a:xfrm>
            <a:off x="5599474" y="2356361"/>
            <a:ext cx="1233663" cy="560996"/>
            <a:chOff x="4913896" y="2373330"/>
            <a:chExt cx="3199838" cy="1428108"/>
          </a:xfrm>
        </p:grpSpPr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85BF6DC7-C4FE-F842-B576-6F84CE9328AB}"/>
                </a:ext>
              </a:extLst>
            </p:cNvPr>
            <p:cNvSpPr/>
            <p:nvPr/>
          </p:nvSpPr>
          <p:spPr>
            <a:xfrm>
              <a:off x="4913896" y="2373330"/>
              <a:ext cx="3199838" cy="1428108"/>
            </a:xfrm>
            <a:custGeom>
              <a:avLst/>
              <a:gdLst>
                <a:gd name="connsiteX0" fmla="*/ 1599919 w 3199838"/>
                <a:gd name="connsiteY0" fmla="*/ 0 h 1428108"/>
                <a:gd name="connsiteX1" fmla="*/ 3133428 w 3199838"/>
                <a:gd name="connsiteY1" fmla="*/ 629640 h 1428108"/>
                <a:gd name="connsiteX2" fmla="*/ 3199838 w 3199838"/>
                <a:gd name="connsiteY2" fmla="*/ 714053 h 1428108"/>
                <a:gd name="connsiteX3" fmla="*/ 3133427 w 3199838"/>
                <a:gd name="connsiteY3" fmla="*/ 798469 h 1428108"/>
                <a:gd name="connsiteX4" fmla="*/ 1599918 w 3199838"/>
                <a:gd name="connsiteY4" fmla="*/ 1428108 h 1428108"/>
                <a:gd name="connsiteX5" fmla="*/ 66409 w 3199838"/>
                <a:gd name="connsiteY5" fmla="*/ 798469 h 1428108"/>
                <a:gd name="connsiteX6" fmla="*/ 0 w 3199838"/>
                <a:gd name="connsiteY6" fmla="*/ 714055 h 1428108"/>
                <a:gd name="connsiteX7" fmla="*/ 66410 w 3199838"/>
                <a:gd name="connsiteY7" fmla="*/ 629640 h 1428108"/>
                <a:gd name="connsiteX8" fmla="*/ 1599919 w 3199838"/>
                <a:gd name="connsiteY8" fmla="*/ 0 h 142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9838" h="1428108">
                  <a:moveTo>
                    <a:pt x="1599919" y="0"/>
                  </a:moveTo>
                  <a:cubicBezTo>
                    <a:pt x="2238274" y="0"/>
                    <a:pt x="2801087" y="249760"/>
                    <a:pt x="3133428" y="629640"/>
                  </a:cubicBezTo>
                  <a:lnTo>
                    <a:pt x="3199838" y="714053"/>
                  </a:lnTo>
                  <a:lnTo>
                    <a:pt x="3133427" y="798469"/>
                  </a:lnTo>
                  <a:cubicBezTo>
                    <a:pt x="2801086" y="1178348"/>
                    <a:pt x="2238273" y="1428108"/>
                    <a:pt x="1599918" y="1428108"/>
                  </a:cubicBezTo>
                  <a:cubicBezTo>
                    <a:pt x="961564" y="1428108"/>
                    <a:pt x="398751" y="1178348"/>
                    <a:pt x="66409" y="798469"/>
                  </a:cubicBezTo>
                  <a:lnTo>
                    <a:pt x="0" y="714055"/>
                  </a:lnTo>
                  <a:lnTo>
                    <a:pt x="66410" y="629640"/>
                  </a:lnTo>
                  <a:cubicBezTo>
                    <a:pt x="398752" y="249760"/>
                    <a:pt x="961565" y="0"/>
                    <a:pt x="1599919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75A25718-4426-E647-8185-50BE146ED320}"/>
                </a:ext>
              </a:extLst>
            </p:cNvPr>
            <p:cNvSpPr/>
            <p:nvPr/>
          </p:nvSpPr>
          <p:spPr>
            <a:xfrm>
              <a:off x="6056615" y="2630184"/>
              <a:ext cx="914400" cy="9144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A2F14FA4-519A-D54B-B032-18381C54E154}"/>
              </a:ext>
            </a:extLst>
          </p:cNvPr>
          <p:cNvSpPr txBox="1"/>
          <p:nvPr/>
        </p:nvSpPr>
        <p:spPr>
          <a:xfrm>
            <a:off x="7530771" y="3127282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Right Eye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C2323CF-57A3-5740-A5D6-90D42D8D6BDE}"/>
              </a:ext>
            </a:extLst>
          </p:cNvPr>
          <p:cNvGrpSpPr/>
          <p:nvPr/>
        </p:nvGrpSpPr>
        <p:grpSpPr>
          <a:xfrm>
            <a:off x="7619985" y="2364676"/>
            <a:ext cx="1233663" cy="560996"/>
            <a:chOff x="4913896" y="2373330"/>
            <a:chExt cx="3199838" cy="1428108"/>
          </a:xfrm>
        </p:grpSpPr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9ECADEF3-BFBD-D84F-AA0F-AA69485F0AA4}"/>
                </a:ext>
              </a:extLst>
            </p:cNvPr>
            <p:cNvSpPr/>
            <p:nvPr/>
          </p:nvSpPr>
          <p:spPr>
            <a:xfrm>
              <a:off x="4913896" y="2373330"/>
              <a:ext cx="3199838" cy="1428108"/>
            </a:xfrm>
            <a:custGeom>
              <a:avLst/>
              <a:gdLst>
                <a:gd name="connsiteX0" fmla="*/ 1599919 w 3199838"/>
                <a:gd name="connsiteY0" fmla="*/ 0 h 1428108"/>
                <a:gd name="connsiteX1" fmla="*/ 3133428 w 3199838"/>
                <a:gd name="connsiteY1" fmla="*/ 629640 h 1428108"/>
                <a:gd name="connsiteX2" fmla="*/ 3199838 w 3199838"/>
                <a:gd name="connsiteY2" fmla="*/ 714053 h 1428108"/>
                <a:gd name="connsiteX3" fmla="*/ 3133427 w 3199838"/>
                <a:gd name="connsiteY3" fmla="*/ 798469 h 1428108"/>
                <a:gd name="connsiteX4" fmla="*/ 1599918 w 3199838"/>
                <a:gd name="connsiteY4" fmla="*/ 1428108 h 1428108"/>
                <a:gd name="connsiteX5" fmla="*/ 66409 w 3199838"/>
                <a:gd name="connsiteY5" fmla="*/ 798469 h 1428108"/>
                <a:gd name="connsiteX6" fmla="*/ 0 w 3199838"/>
                <a:gd name="connsiteY6" fmla="*/ 714055 h 1428108"/>
                <a:gd name="connsiteX7" fmla="*/ 66410 w 3199838"/>
                <a:gd name="connsiteY7" fmla="*/ 629640 h 1428108"/>
                <a:gd name="connsiteX8" fmla="*/ 1599919 w 3199838"/>
                <a:gd name="connsiteY8" fmla="*/ 0 h 142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9838" h="1428108">
                  <a:moveTo>
                    <a:pt x="1599919" y="0"/>
                  </a:moveTo>
                  <a:cubicBezTo>
                    <a:pt x="2238274" y="0"/>
                    <a:pt x="2801087" y="249760"/>
                    <a:pt x="3133428" y="629640"/>
                  </a:cubicBezTo>
                  <a:lnTo>
                    <a:pt x="3199838" y="714053"/>
                  </a:lnTo>
                  <a:lnTo>
                    <a:pt x="3133427" y="798469"/>
                  </a:lnTo>
                  <a:cubicBezTo>
                    <a:pt x="2801086" y="1178348"/>
                    <a:pt x="2238273" y="1428108"/>
                    <a:pt x="1599918" y="1428108"/>
                  </a:cubicBezTo>
                  <a:cubicBezTo>
                    <a:pt x="961564" y="1428108"/>
                    <a:pt x="398751" y="1178348"/>
                    <a:pt x="66409" y="798469"/>
                  </a:cubicBezTo>
                  <a:lnTo>
                    <a:pt x="0" y="714055"/>
                  </a:lnTo>
                  <a:lnTo>
                    <a:pt x="66410" y="629640"/>
                  </a:lnTo>
                  <a:cubicBezTo>
                    <a:pt x="398752" y="249760"/>
                    <a:pt x="961565" y="0"/>
                    <a:pt x="1599919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08DF1494-B62C-4548-83EC-41135314E1D9}"/>
                </a:ext>
              </a:extLst>
            </p:cNvPr>
            <p:cNvSpPr/>
            <p:nvPr/>
          </p:nvSpPr>
          <p:spPr>
            <a:xfrm>
              <a:off x="6056615" y="2630184"/>
              <a:ext cx="914400" cy="9144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2" name="Flowchart: Process 188">
            <a:extLst>
              <a:ext uri="{FF2B5EF4-FFF2-40B4-BE49-F238E27FC236}">
                <a16:creationId xmlns:a16="http://schemas.microsoft.com/office/drawing/2014/main" id="{7D65050C-782A-864D-BCA3-1D9DFE235F58}"/>
              </a:ext>
            </a:extLst>
          </p:cNvPr>
          <p:cNvSpPr/>
          <p:nvPr/>
        </p:nvSpPr>
        <p:spPr>
          <a:xfrm>
            <a:off x="7491210" y="2068849"/>
            <a:ext cx="1536380" cy="1323506"/>
          </a:xfrm>
          <a:prstGeom prst="flowChartProcess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78B9B827-84EB-B34E-936D-890FBF1438B1}"/>
              </a:ext>
            </a:extLst>
          </p:cNvPr>
          <p:cNvSpPr txBox="1"/>
          <p:nvPr/>
        </p:nvSpPr>
        <p:spPr>
          <a:xfrm>
            <a:off x="1409840" y="166636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Exception</a:t>
            </a:r>
          </a:p>
        </p:txBody>
      </p:sp>
      <p:sp>
        <p:nvSpPr>
          <p:cNvPr id="57" name="Isosceles Triangle 88">
            <a:extLst>
              <a:ext uri="{FF2B5EF4-FFF2-40B4-BE49-F238E27FC236}">
                <a16:creationId xmlns:a16="http://schemas.microsoft.com/office/drawing/2014/main" id="{B4A1E27E-C31F-834B-B5B2-21E7AC524757}"/>
              </a:ext>
            </a:extLst>
          </p:cNvPr>
          <p:cNvSpPr/>
          <p:nvPr/>
        </p:nvSpPr>
        <p:spPr>
          <a:xfrm rot="10800000">
            <a:off x="4470110" y="3626407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28051E8-2A79-1E4B-B1B9-971270A7C973}"/>
              </a:ext>
            </a:extLst>
          </p:cNvPr>
          <p:cNvCxnSpPr>
            <a:cxnSpLocks/>
          </p:cNvCxnSpPr>
          <p:nvPr/>
        </p:nvCxnSpPr>
        <p:spPr>
          <a:xfrm>
            <a:off x="1522868" y="3800946"/>
            <a:ext cx="30751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ED21C88-8853-034C-9D4C-5802F7FA0DE3}"/>
              </a:ext>
            </a:extLst>
          </p:cNvPr>
          <p:cNvSpPr txBox="1"/>
          <p:nvPr/>
        </p:nvSpPr>
        <p:spPr>
          <a:xfrm>
            <a:off x="1442248" y="3534266"/>
            <a:ext cx="9108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--Biometric--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03E45152-C750-D343-B934-3EB1CF536BE3}"/>
              </a:ext>
            </a:extLst>
          </p:cNvPr>
          <p:cNvSpPr/>
          <p:nvPr/>
        </p:nvSpPr>
        <p:spPr>
          <a:xfrm>
            <a:off x="4914438" y="176711"/>
            <a:ext cx="110107" cy="11010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A4FE1DDD-2CAD-8C4E-82F8-3C6BFA1D713D}"/>
              </a:ext>
            </a:extLst>
          </p:cNvPr>
          <p:cNvGrpSpPr/>
          <p:nvPr/>
        </p:nvGrpSpPr>
        <p:grpSpPr>
          <a:xfrm>
            <a:off x="9391396" y="228379"/>
            <a:ext cx="242096" cy="243507"/>
            <a:chOff x="9496790" y="758368"/>
            <a:chExt cx="242096" cy="243507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59C6CB4A-1531-434D-B295-3580EBA5B5E8}"/>
                </a:ext>
              </a:extLst>
            </p:cNvPr>
            <p:cNvSpPr/>
            <p:nvPr/>
          </p:nvSpPr>
          <p:spPr>
            <a:xfrm>
              <a:off x="9496790" y="758368"/>
              <a:ext cx="242096" cy="24209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5EEA253E-821B-4247-9CA6-6512B9BCDC4B}"/>
                </a:ext>
              </a:extLst>
            </p:cNvPr>
            <p:cNvSpPr/>
            <p:nvPr/>
          </p:nvSpPr>
          <p:spPr>
            <a:xfrm>
              <a:off x="9579722" y="785444"/>
              <a:ext cx="76232" cy="762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Chord 105">
              <a:extLst>
                <a:ext uri="{FF2B5EF4-FFF2-40B4-BE49-F238E27FC236}">
                  <a16:creationId xmlns:a16="http://schemas.microsoft.com/office/drawing/2014/main" id="{75C11581-2E61-264F-86CC-3A3C27AFE7A9}"/>
                </a:ext>
              </a:extLst>
            </p:cNvPr>
            <p:cNvSpPr/>
            <p:nvPr/>
          </p:nvSpPr>
          <p:spPr>
            <a:xfrm rot="6691700">
              <a:off x="9550535" y="867268"/>
              <a:ext cx="134607" cy="134607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2A89AFF-782E-784E-99A5-5C0A147962D8}"/>
              </a:ext>
            </a:extLst>
          </p:cNvPr>
          <p:cNvGrpSpPr/>
          <p:nvPr/>
        </p:nvGrpSpPr>
        <p:grpSpPr>
          <a:xfrm>
            <a:off x="8987109" y="255113"/>
            <a:ext cx="207583" cy="203582"/>
            <a:chOff x="8904813" y="255113"/>
            <a:chExt cx="207583" cy="203582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BCCC4734-7E76-584B-90B0-2DB58465004B}"/>
                </a:ext>
              </a:extLst>
            </p:cNvPr>
            <p:cNvSpPr/>
            <p:nvPr/>
          </p:nvSpPr>
          <p:spPr>
            <a:xfrm>
              <a:off x="8904813" y="255113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46D8B81F-05B8-C64B-B013-9C46E14792AE}"/>
                </a:ext>
              </a:extLst>
            </p:cNvPr>
            <p:cNvSpPr/>
            <p:nvPr/>
          </p:nvSpPr>
          <p:spPr>
            <a:xfrm>
              <a:off x="9018921" y="255113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C55993B9-F4E4-2C42-B012-51285315879C}"/>
                </a:ext>
              </a:extLst>
            </p:cNvPr>
            <p:cNvSpPr/>
            <p:nvPr/>
          </p:nvSpPr>
          <p:spPr>
            <a:xfrm>
              <a:off x="8904813" y="365220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862C9686-4434-8D46-A0BE-FA35267183DF}"/>
                </a:ext>
              </a:extLst>
            </p:cNvPr>
            <p:cNvSpPr/>
            <p:nvPr/>
          </p:nvSpPr>
          <p:spPr>
            <a:xfrm>
              <a:off x="9018921" y="365220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9" name="Isosceles Triangle 88">
            <a:extLst>
              <a:ext uri="{FF2B5EF4-FFF2-40B4-BE49-F238E27FC236}">
                <a16:creationId xmlns:a16="http://schemas.microsoft.com/office/drawing/2014/main" id="{6FBB701F-464F-EF4A-8EFB-881BC9829F2B}"/>
              </a:ext>
            </a:extLst>
          </p:cNvPr>
          <p:cNvSpPr/>
          <p:nvPr/>
        </p:nvSpPr>
        <p:spPr>
          <a:xfrm>
            <a:off x="9811076" y="33801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A0C0FA82-3F23-EB4E-8C79-D7FF91A98A27}"/>
              </a:ext>
            </a:extLst>
          </p:cNvPr>
          <p:cNvSpPr/>
          <p:nvPr/>
        </p:nvSpPr>
        <p:spPr>
          <a:xfrm>
            <a:off x="5362826" y="5085592"/>
            <a:ext cx="649369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Scan</a:t>
            </a:r>
          </a:p>
        </p:txBody>
      </p:sp>
      <p:sp>
        <p:nvSpPr>
          <p:cNvPr id="122" name="Flowchart: Process 206">
            <a:extLst>
              <a:ext uri="{FF2B5EF4-FFF2-40B4-BE49-F238E27FC236}">
                <a16:creationId xmlns:a16="http://schemas.microsoft.com/office/drawing/2014/main" id="{B1F4CFE3-C03A-6E41-A762-AB8F85B7313C}"/>
              </a:ext>
            </a:extLst>
          </p:cNvPr>
          <p:cNvSpPr/>
          <p:nvPr/>
        </p:nvSpPr>
        <p:spPr>
          <a:xfrm>
            <a:off x="1475945" y="3971753"/>
            <a:ext cx="1565432" cy="1323506"/>
          </a:xfrm>
          <a:prstGeom prst="flowChartProcess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58CE8A24-9C15-AE4E-A262-A6FDEA54EE31}"/>
              </a:ext>
            </a:extLst>
          </p:cNvPr>
          <p:cNvGrpSpPr/>
          <p:nvPr/>
        </p:nvGrpSpPr>
        <p:grpSpPr>
          <a:xfrm>
            <a:off x="1625494" y="4266923"/>
            <a:ext cx="1233663" cy="560996"/>
            <a:chOff x="4913896" y="2373330"/>
            <a:chExt cx="3199838" cy="1428108"/>
          </a:xfrm>
        </p:grpSpPr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52009965-7205-BF48-B4EF-97D68EBEF64F}"/>
                </a:ext>
              </a:extLst>
            </p:cNvPr>
            <p:cNvSpPr/>
            <p:nvPr/>
          </p:nvSpPr>
          <p:spPr>
            <a:xfrm>
              <a:off x="4913896" y="2373330"/>
              <a:ext cx="3199838" cy="1428108"/>
            </a:xfrm>
            <a:custGeom>
              <a:avLst/>
              <a:gdLst>
                <a:gd name="connsiteX0" fmla="*/ 1599919 w 3199838"/>
                <a:gd name="connsiteY0" fmla="*/ 0 h 1428108"/>
                <a:gd name="connsiteX1" fmla="*/ 3133428 w 3199838"/>
                <a:gd name="connsiteY1" fmla="*/ 629640 h 1428108"/>
                <a:gd name="connsiteX2" fmla="*/ 3199838 w 3199838"/>
                <a:gd name="connsiteY2" fmla="*/ 714053 h 1428108"/>
                <a:gd name="connsiteX3" fmla="*/ 3133427 w 3199838"/>
                <a:gd name="connsiteY3" fmla="*/ 798469 h 1428108"/>
                <a:gd name="connsiteX4" fmla="*/ 1599918 w 3199838"/>
                <a:gd name="connsiteY4" fmla="*/ 1428108 h 1428108"/>
                <a:gd name="connsiteX5" fmla="*/ 66409 w 3199838"/>
                <a:gd name="connsiteY5" fmla="*/ 798469 h 1428108"/>
                <a:gd name="connsiteX6" fmla="*/ 0 w 3199838"/>
                <a:gd name="connsiteY6" fmla="*/ 714055 h 1428108"/>
                <a:gd name="connsiteX7" fmla="*/ 66410 w 3199838"/>
                <a:gd name="connsiteY7" fmla="*/ 629640 h 1428108"/>
                <a:gd name="connsiteX8" fmla="*/ 1599919 w 3199838"/>
                <a:gd name="connsiteY8" fmla="*/ 0 h 142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9838" h="1428108">
                  <a:moveTo>
                    <a:pt x="1599919" y="0"/>
                  </a:moveTo>
                  <a:cubicBezTo>
                    <a:pt x="2238274" y="0"/>
                    <a:pt x="2801087" y="249760"/>
                    <a:pt x="3133428" y="629640"/>
                  </a:cubicBezTo>
                  <a:lnTo>
                    <a:pt x="3199838" y="714053"/>
                  </a:lnTo>
                  <a:lnTo>
                    <a:pt x="3133427" y="798469"/>
                  </a:lnTo>
                  <a:cubicBezTo>
                    <a:pt x="2801086" y="1178348"/>
                    <a:pt x="2238273" y="1428108"/>
                    <a:pt x="1599918" y="1428108"/>
                  </a:cubicBezTo>
                  <a:cubicBezTo>
                    <a:pt x="961564" y="1428108"/>
                    <a:pt x="398751" y="1178348"/>
                    <a:pt x="66409" y="798469"/>
                  </a:cubicBezTo>
                  <a:lnTo>
                    <a:pt x="0" y="714055"/>
                  </a:lnTo>
                  <a:lnTo>
                    <a:pt x="66410" y="629640"/>
                  </a:lnTo>
                  <a:cubicBezTo>
                    <a:pt x="398752" y="249760"/>
                    <a:pt x="961565" y="0"/>
                    <a:pt x="1599919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4C95B094-6744-0348-9A90-0BDE3B13940F}"/>
                </a:ext>
              </a:extLst>
            </p:cNvPr>
            <p:cNvSpPr/>
            <p:nvPr/>
          </p:nvSpPr>
          <p:spPr>
            <a:xfrm>
              <a:off x="6056615" y="2630184"/>
              <a:ext cx="914400" cy="9144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C2E940BB-713D-9F4D-8905-7482A22ADC42}"/>
              </a:ext>
            </a:extLst>
          </p:cNvPr>
          <p:cNvGrpSpPr/>
          <p:nvPr/>
        </p:nvGrpSpPr>
        <p:grpSpPr>
          <a:xfrm>
            <a:off x="3724108" y="4275238"/>
            <a:ext cx="1233663" cy="560996"/>
            <a:chOff x="4913896" y="2373330"/>
            <a:chExt cx="3199838" cy="1428108"/>
          </a:xfrm>
        </p:grpSpPr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1A4CD094-E2E2-9941-806D-89A3C49CC2B7}"/>
                </a:ext>
              </a:extLst>
            </p:cNvPr>
            <p:cNvSpPr/>
            <p:nvPr/>
          </p:nvSpPr>
          <p:spPr>
            <a:xfrm>
              <a:off x="4913896" y="2373330"/>
              <a:ext cx="3199838" cy="1428108"/>
            </a:xfrm>
            <a:custGeom>
              <a:avLst/>
              <a:gdLst>
                <a:gd name="connsiteX0" fmla="*/ 1599919 w 3199838"/>
                <a:gd name="connsiteY0" fmla="*/ 0 h 1428108"/>
                <a:gd name="connsiteX1" fmla="*/ 3133428 w 3199838"/>
                <a:gd name="connsiteY1" fmla="*/ 629640 h 1428108"/>
                <a:gd name="connsiteX2" fmla="*/ 3199838 w 3199838"/>
                <a:gd name="connsiteY2" fmla="*/ 714053 h 1428108"/>
                <a:gd name="connsiteX3" fmla="*/ 3133427 w 3199838"/>
                <a:gd name="connsiteY3" fmla="*/ 798469 h 1428108"/>
                <a:gd name="connsiteX4" fmla="*/ 1599918 w 3199838"/>
                <a:gd name="connsiteY4" fmla="*/ 1428108 h 1428108"/>
                <a:gd name="connsiteX5" fmla="*/ 66409 w 3199838"/>
                <a:gd name="connsiteY5" fmla="*/ 798469 h 1428108"/>
                <a:gd name="connsiteX6" fmla="*/ 0 w 3199838"/>
                <a:gd name="connsiteY6" fmla="*/ 714055 h 1428108"/>
                <a:gd name="connsiteX7" fmla="*/ 66410 w 3199838"/>
                <a:gd name="connsiteY7" fmla="*/ 629640 h 1428108"/>
                <a:gd name="connsiteX8" fmla="*/ 1599919 w 3199838"/>
                <a:gd name="connsiteY8" fmla="*/ 0 h 142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9838" h="1428108">
                  <a:moveTo>
                    <a:pt x="1599919" y="0"/>
                  </a:moveTo>
                  <a:cubicBezTo>
                    <a:pt x="2238274" y="0"/>
                    <a:pt x="2801087" y="249760"/>
                    <a:pt x="3133428" y="629640"/>
                  </a:cubicBezTo>
                  <a:lnTo>
                    <a:pt x="3199838" y="714053"/>
                  </a:lnTo>
                  <a:lnTo>
                    <a:pt x="3133427" y="798469"/>
                  </a:lnTo>
                  <a:cubicBezTo>
                    <a:pt x="2801086" y="1178348"/>
                    <a:pt x="2238273" y="1428108"/>
                    <a:pt x="1599918" y="1428108"/>
                  </a:cubicBezTo>
                  <a:cubicBezTo>
                    <a:pt x="961564" y="1428108"/>
                    <a:pt x="398751" y="1178348"/>
                    <a:pt x="66409" y="798469"/>
                  </a:cubicBezTo>
                  <a:lnTo>
                    <a:pt x="0" y="714055"/>
                  </a:lnTo>
                  <a:lnTo>
                    <a:pt x="66410" y="629640"/>
                  </a:lnTo>
                  <a:cubicBezTo>
                    <a:pt x="398752" y="249760"/>
                    <a:pt x="961565" y="0"/>
                    <a:pt x="1599919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457A0457-09E3-F448-A2AE-476976CC9F61}"/>
                </a:ext>
              </a:extLst>
            </p:cNvPr>
            <p:cNvSpPr/>
            <p:nvPr/>
          </p:nvSpPr>
          <p:spPr>
            <a:xfrm>
              <a:off x="6056615" y="2630184"/>
              <a:ext cx="914400" cy="9144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3" name="Flowchart: Process 188">
            <a:extLst>
              <a:ext uri="{FF2B5EF4-FFF2-40B4-BE49-F238E27FC236}">
                <a16:creationId xmlns:a16="http://schemas.microsoft.com/office/drawing/2014/main" id="{1D1306D6-FC6D-1B45-B094-400B9B2EE6C6}"/>
              </a:ext>
            </a:extLst>
          </p:cNvPr>
          <p:cNvSpPr/>
          <p:nvPr/>
        </p:nvSpPr>
        <p:spPr>
          <a:xfrm>
            <a:off x="3588006" y="3980068"/>
            <a:ext cx="1538049" cy="1323506"/>
          </a:xfrm>
          <a:prstGeom prst="flowChartProcess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9D9FF9DF-6C30-6149-B40F-687CF6EDD5F8}"/>
              </a:ext>
            </a:extLst>
          </p:cNvPr>
          <p:cNvSpPr txBox="1"/>
          <p:nvPr/>
        </p:nvSpPr>
        <p:spPr>
          <a:xfrm>
            <a:off x="1492407" y="5020560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Left Eye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A2CF439-F231-E24B-8499-8EBD1887784B}"/>
              </a:ext>
            </a:extLst>
          </p:cNvPr>
          <p:cNvSpPr txBox="1"/>
          <p:nvPr/>
        </p:nvSpPr>
        <p:spPr>
          <a:xfrm>
            <a:off x="3591021" y="5028875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Right Eye</a:t>
            </a:r>
          </a:p>
        </p:txBody>
      </p:sp>
      <p:sp>
        <p:nvSpPr>
          <p:cNvPr id="146" name="Flowchart: Process 206">
            <a:extLst>
              <a:ext uri="{FF2B5EF4-FFF2-40B4-BE49-F238E27FC236}">
                <a16:creationId xmlns:a16="http://schemas.microsoft.com/office/drawing/2014/main" id="{E5EB75EC-BDC3-1848-923D-C2AFDE0C08C6}"/>
              </a:ext>
            </a:extLst>
          </p:cNvPr>
          <p:cNvSpPr/>
          <p:nvPr/>
        </p:nvSpPr>
        <p:spPr>
          <a:xfrm>
            <a:off x="1475945" y="3963276"/>
            <a:ext cx="1552369" cy="1323505"/>
          </a:xfrm>
          <a:prstGeom prst="flowChartProcess">
            <a:avLst/>
          </a:prstGeom>
          <a:solidFill>
            <a:schemeClr val="bg1">
              <a:lumMod val="65000"/>
              <a:alpha val="64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7" name="Picture 1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095440">
            <a:off x="1847950" y="4190110"/>
            <a:ext cx="789746" cy="789746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7712CE66-9700-8443-8516-6DA07A812D16}"/>
              </a:ext>
            </a:extLst>
          </p:cNvPr>
          <p:cNvSpPr txBox="1"/>
          <p:nvPr/>
        </p:nvSpPr>
        <p:spPr>
          <a:xfrm>
            <a:off x="9864845" y="6585528"/>
            <a:ext cx="436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34</a:t>
            </a:r>
          </a:p>
        </p:txBody>
      </p:sp>
    </p:spTree>
    <p:extLst>
      <p:ext uri="{BB962C8B-B14F-4D97-AF65-F5344CB8AC3E}">
        <p14:creationId xmlns:p14="http://schemas.microsoft.com/office/powerpoint/2010/main" val="42453065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133">
            <a:extLst>
              <a:ext uri="{FF2B5EF4-FFF2-40B4-BE49-F238E27FC236}">
                <a16:creationId xmlns:a16="http://schemas.microsoft.com/office/drawing/2014/main" id="{08F820CE-77FE-0247-81CD-7951A24F93E3}"/>
              </a:ext>
            </a:extLst>
          </p:cNvPr>
          <p:cNvSpPr/>
          <p:nvPr/>
        </p:nvSpPr>
        <p:spPr>
          <a:xfrm>
            <a:off x="788905" y="-7123"/>
            <a:ext cx="9364946" cy="995584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31D0598-C45D-C143-B8A5-514BF0BB969D}"/>
              </a:ext>
            </a:extLst>
          </p:cNvPr>
          <p:cNvSpPr/>
          <p:nvPr/>
        </p:nvSpPr>
        <p:spPr>
          <a:xfrm>
            <a:off x="780359" y="-14409"/>
            <a:ext cx="1283965" cy="100171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37BE0B12-A3B5-2042-809A-5B9F8173AD34}"/>
              </a:ext>
            </a:extLst>
          </p:cNvPr>
          <p:cNvCxnSpPr>
            <a:cxnSpLocks/>
          </p:cNvCxnSpPr>
          <p:nvPr/>
        </p:nvCxnSpPr>
        <p:spPr>
          <a:xfrm>
            <a:off x="775188" y="986652"/>
            <a:ext cx="938911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7" name="Picture 136">
            <a:extLst>
              <a:ext uri="{FF2B5EF4-FFF2-40B4-BE49-F238E27FC236}">
                <a16:creationId xmlns:a16="http://schemas.microsoft.com/office/drawing/2014/main" id="{1E4490D4-A1A2-234F-97CB-A569D965D5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22" y="12530"/>
            <a:ext cx="820631" cy="9343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1489BE1A-4AC6-D849-BC62-17F3C20669F6}"/>
              </a:ext>
            </a:extLst>
          </p:cNvPr>
          <p:cNvSpPr txBox="1"/>
          <p:nvPr/>
        </p:nvSpPr>
        <p:spPr>
          <a:xfrm>
            <a:off x="4950298" y="79384"/>
            <a:ext cx="1939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 err="1">
                <a:solidFill>
                  <a:schemeClr val="bg2">
                    <a:lumMod val="25000"/>
                  </a:schemeClr>
                </a:solidFill>
              </a:rPr>
              <a:t>Registration_Officer_Name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3283CC4F-E553-3249-A430-34FE5A559701}"/>
              </a:ext>
            </a:extLst>
          </p:cNvPr>
          <p:cNvSpPr txBox="1"/>
          <p:nvPr/>
        </p:nvSpPr>
        <p:spPr>
          <a:xfrm>
            <a:off x="2413839" y="79384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RO Name		: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0C29E49-43E3-344E-9886-94F4D54BCD0B}"/>
              </a:ext>
            </a:extLst>
          </p:cNvPr>
          <p:cNvSpPr txBox="1"/>
          <p:nvPr/>
        </p:nvSpPr>
        <p:spPr>
          <a:xfrm>
            <a:off x="4950298" y="597173"/>
            <a:ext cx="2079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Registration _Office_Location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8ACE8178-D2B1-1A4C-A3D5-A73CE7E2E57D}"/>
              </a:ext>
            </a:extLst>
          </p:cNvPr>
          <p:cNvSpPr txBox="1"/>
          <p:nvPr/>
        </p:nvSpPr>
        <p:spPr>
          <a:xfrm>
            <a:off x="2413839" y="597173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RO Office		: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0131B1E-58E8-F647-8389-5B7E9380DF87}"/>
              </a:ext>
            </a:extLst>
          </p:cNvPr>
          <p:cNvSpPr txBox="1"/>
          <p:nvPr/>
        </p:nvSpPr>
        <p:spPr>
          <a:xfrm>
            <a:off x="4952676" y="336783"/>
            <a:ext cx="830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#9844JF9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D6A85E22-C55F-A646-9CC7-9015F179445E}"/>
              </a:ext>
            </a:extLst>
          </p:cNvPr>
          <p:cNvSpPr txBox="1"/>
          <p:nvPr/>
        </p:nvSpPr>
        <p:spPr>
          <a:xfrm>
            <a:off x="2413839" y="348849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RO ID		:</a:t>
            </a: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1127860"/>
            <a:ext cx="8790707" cy="571003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386149-1573-A249-BDD3-A54340DBBD01}"/>
              </a:ext>
            </a:extLst>
          </p:cNvPr>
          <p:cNvSpPr txBox="1"/>
          <p:nvPr/>
        </p:nvSpPr>
        <p:spPr>
          <a:xfrm>
            <a:off x="1409840" y="1243442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UIN Update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23F7B4E-543F-D443-A00E-F35AD7C2861E}"/>
              </a:ext>
            </a:extLst>
          </p:cNvPr>
          <p:cNvSpPr txBox="1"/>
          <p:nvPr/>
        </p:nvSpPr>
        <p:spPr>
          <a:xfrm>
            <a:off x="9202845" y="6534784"/>
            <a:ext cx="639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Submit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1B33BF5-9A6E-A147-A11F-86FE48BF58E3}"/>
              </a:ext>
            </a:extLst>
          </p:cNvPr>
          <p:cNvCxnSpPr>
            <a:cxnSpLocks/>
          </p:cNvCxnSpPr>
          <p:nvPr/>
        </p:nvCxnSpPr>
        <p:spPr>
          <a:xfrm>
            <a:off x="1173666" y="1553505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1591DC14-1C43-B04B-B05D-1780AD8B4DE6}"/>
              </a:ext>
            </a:extLst>
          </p:cNvPr>
          <p:cNvSpPr txBox="1"/>
          <p:nvPr/>
        </p:nvSpPr>
        <p:spPr>
          <a:xfrm>
            <a:off x="8260269" y="6534784"/>
            <a:ext cx="733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Previous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887B1C0-BE2B-D140-9BD9-9375214DBF49}"/>
              </a:ext>
            </a:extLst>
          </p:cNvPr>
          <p:cNvGrpSpPr/>
          <p:nvPr/>
        </p:nvGrpSpPr>
        <p:grpSpPr>
          <a:xfrm>
            <a:off x="1463534" y="2023498"/>
            <a:ext cx="1535690" cy="1332792"/>
            <a:chOff x="4773032" y="3418454"/>
            <a:chExt cx="1535690" cy="1332792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0F2524A8-E530-6E40-A13B-B951C7E40D0F}"/>
                </a:ext>
              </a:extLst>
            </p:cNvPr>
            <p:cNvGrpSpPr/>
            <p:nvPr/>
          </p:nvGrpSpPr>
          <p:grpSpPr>
            <a:xfrm>
              <a:off x="5126592" y="3577913"/>
              <a:ext cx="671018" cy="981669"/>
              <a:chOff x="3213327" y="1654140"/>
              <a:chExt cx="1518287" cy="2230562"/>
            </a:xfrm>
          </p:grpSpPr>
          <p:sp>
            <p:nvSpPr>
              <p:cNvPr id="69" name="Round Same Side Corner Rectangle 68">
                <a:extLst>
                  <a:ext uri="{FF2B5EF4-FFF2-40B4-BE49-F238E27FC236}">
                    <a16:creationId xmlns:a16="http://schemas.microsoft.com/office/drawing/2014/main" id="{875BD8BD-07D8-C140-81F6-916DF6D9133A}"/>
                  </a:ext>
                </a:extLst>
              </p:cNvPr>
              <p:cNvSpPr/>
              <p:nvPr/>
            </p:nvSpPr>
            <p:spPr>
              <a:xfrm>
                <a:off x="3493623" y="1862188"/>
                <a:ext cx="356211" cy="90732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ound Same Side Corner Rectangle 69">
                <a:extLst>
                  <a:ext uri="{FF2B5EF4-FFF2-40B4-BE49-F238E27FC236}">
                    <a16:creationId xmlns:a16="http://schemas.microsoft.com/office/drawing/2014/main" id="{933FBDE2-D752-7C40-8F61-3F2146E6FA1E}"/>
                  </a:ext>
                </a:extLst>
              </p:cNvPr>
              <p:cNvSpPr/>
              <p:nvPr/>
            </p:nvSpPr>
            <p:spPr>
              <a:xfrm>
                <a:off x="3833928" y="1654140"/>
                <a:ext cx="356211" cy="1115375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ound Same Side Corner Rectangle 70">
                <a:extLst>
                  <a:ext uri="{FF2B5EF4-FFF2-40B4-BE49-F238E27FC236}">
                    <a16:creationId xmlns:a16="http://schemas.microsoft.com/office/drawing/2014/main" id="{F6B73A69-7136-094B-8FEC-182AE5E8F8A7}"/>
                  </a:ext>
                </a:extLst>
              </p:cNvPr>
              <p:cNvSpPr/>
              <p:nvPr/>
            </p:nvSpPr>
            <p:spPr>
              <a:xfrm>
                <a:off x="4190548" y="1856481"/>
                <a:ext cx="353772" cy="90732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ound Same Side Corner Rectangle 71">
                <a:extLst>
                  <a:ext uri="{FF2B5EF4-FFF2-40B4-BE49-F238E27FC236}">
                    <a16:creationId xmlns:a16="http://schemas.microsoft.com/office/drawing/2014/main" id="{90EE9145-7CEC-8E45-A689-F5228AF3828E}"/>
                  </a:ext>
                </a:extLst>
              </p:cNvPr>
              <p:cNvSpPr/>
              <p:nvPr/>
            </p:nvSpPr>
            <p:spPr>
              <a:xfrm>
                <a:off x="3213327" y="2093354"/>
                <a:ext cx="280296" cy="676161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DAC153EC-B24A-6540-A166-2CC69F3C4C6D}"/>
                  </a:ext>
                </a:extLst>
              </p:cNvPr>
              <p:cNvSpPr/>
              <p:nvPr/>
            </p:nvSpPr>
            <p:spPr>
              <a:xfrm rot="2402716">
                <a:off x="3248237" y="2122940"/>
                <a:ext cx="1483377" cy="1761762"/>
              </a:xfrm>
              <a:custGeom>
                <a:avLst/>
                <a:gdLst>
                  <a:gd name="connsiteX0" fmla="*/ 1153239 w 1483377"/>
                  <a:gd name="connsiteY0" fmla="*/ 49886 h 1761762"/>
                  <a:gd name="connsiteX1" fmla="*/ 1273675 w 1483377"/>
                  <a:gd name="connsiteY1" fmla="*/ 0 h 1761762"/>
                  <a:gd name="connsiteX2" fmla="*/ 1289242 w 1483377"/>
                  <a:gd name="connsiteY2" fmla="*/ 0 h 1761762"/>
                  <a:gd name="connsiteX3" fmla="*/ 1459564 w 1483377"/>
                  <a:gd name="connsiteY3" fmla="*/ 170322 h 1761762"/>
                  <a:gd name="connsiteX4" fmla="*/ 1459564 w 1483377"/>
                  <a:gd name="connsiteY4" fmla="*/ 870602 h 1761762"/>
                  <a:gd name="connsiteX5" fmla="*/ 1468630 w 1483377"/>
                  <a:gd name="connsiteY5" fmla="*/ 892171 h 1761762"/>
                  <a:gd name="connsiteX6" fmla="*/ 1364409 w 1483377"/>
                  <a:gd name="connsiteY6" fmla="*/ 1245906 h 1761762"/>
                  <a:gd name="connsiteX7" fmla="*/ 843694 w 1483377"/>
                  <a:gd name="connsiteY7" fmla="*/ 1683540 h 1761762"/>
                  <a:gd name="connsiteX8" fmla="*/ 373688 w 1483377"/>
                  <a:gd name="connsiteY8" fmla="*/ 1642794 h 1761762"/>
                  <a:gd name="connsiteX9" fmla="*/ 0 w 1483377"/>
                  <a:gd name="connsiteY9" fmla="*/ 1198163 h 1761762"/>
                  <a:gd name="connsiteX10" fmla="*/ 1031467 w 1483377"/>
                  <a:gd name="connsiteY10" fmla="*/ 331270 h 1761762"/>
                  <a:gd name="connsiteX11" fmla="*/ 1103353 w 1483377"/>
                  <a:gd name="connsiteY11" fmla="*/ 416803 h 1761762"/>
                  <a:gd name="connsiteX12" fmla="*/ 1103353 w 1483377"/>
                  <a:gd name="connsiteY12" fmla="*/ 170322 h 1761762"/>
                  <a:gd name="connsiteX13" fmla="*/ 1153239 w 1483377"/>
                  <a:gd name="connsiteY13" fmla="*/ 49886 h 1761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83377" h="1761762">
                    <a:moveTo>
                      <a:pt x="1153239" y="49886"/>
                    </a:moveTo>
                    <a:cubicBezTo>
                      <a:pt x="1184062" y="19064"/>
                      <a:pt x="1226642" y="0"/>
                      <a:pt x="1273675" y="0"/>
                    </a:cubicBezTo>
                    <a:lnTo>
                      <a:pt x="1289242" y="0"/>
                    </a:lnTo>
                    <a:cubicBezTo>
                      <a:pt x="1383308" y="0"/>
                      <a:pt x="1459564" y="76256"/>
                      <a:pt x="1459564" y="170322"/>
                    </a:cubicBezTo>
                    <a:lnTo>
                      <a:pt x="1459564" y="870602"/>
                    </a:lnTo>
                    <a:lnTo>
                      <a:pt x="1468630" y="892171"/>
                    </a:lnTo>
                    <a:cubicBezTo>
                      <a:pt x="1506896" y="1016411"/>
                      <a:pt x="1470190" y="1157004"/>
                      <a:pt x="1364409" y="1245906"/>
                    </a:cubicBezTo>
                    <a:lnTo>
                      <a:pt x="843694" y="1683540"/>
                    </a:lnTo>
                    <a:cubicBezTo>
                      <a:pt x="702654" y="1802077"/>
                      <a:pt x="492225" y="1783834"/>
                      <a:pt x="373688" y="1642794"/>
                    </a:cubicBezTo>
                    <a:lnTo>
                      <a:pt x="0" y="1198163"/>
                    </a:lnTo>
                    <a:lnTo>
                      <a:pt x="1031467" y="331270"/>
                    </a:lnTo>
                    <a:lnTo>
                      <a:pt x="1103353" y="416803"/>
                    </a:lnTo>
                    <a:lnTo>
                      <a:pt x="1103353" y="170322"/>
                    </a:lnTo>
                    <a:cubicBezTo>
                      <a:pt x="1103353" y="123289"/>
                      <a:pt x="1122417" y="80709"/>
                      <a:pt x="1153239" y="49886"/>
                    </a:cubicBezTo>
                    <a:close/>
                  </a:path>
                </a:pathLst>
              </a:cu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7" name="Flowchart: Process 206">
              <a:extLst>
                <a:ext uri="{FF2B5EF4-FFF2-40B4-BE49-F238E27FC236}">
                  <a16:creationId xmlns:a16="http://schemas.microsoft.com/office/drawing/2014/main" id="{0ACB1F7C-C529-754D-987F-CFD6024FF7BA}"/>
                </a:ext>
              </a:extLst>
            </p:cNvPr>
            <p:cNvSpPr/>
            <p:nvPr/>
          </p:nvSpPr>
          <p:spPr>
            <a:xfrm>
              <a:off x="4775986" y="3418454"/>
              <a:ext cx="1532736" cy="1323506"/>
            </a:xfrm>
            <a:prstGeom prst="flowChartProcess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8D9CCB2-E2E2-9240-8F28-F22E6A7323E9}"/>
                </a:ext>
              </a:extLst>
            </p:cNvPr>
            <p:cNvSpPr txBox="1"/>
            <p:nvPr/>
          </p:nvSpPr>
          <p:spPr>
            <a:xfrm>
              <a:off x="4773032" y="4474247"/>
              <a:ext cx="1535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Left Hand Palm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FBB2042-3113-E946-A911-4B8FBCF2EEB3}"/>
              </a:ext>
            </a:extLst>
          </p:cNvPr>
          <p:cNvGrpSpPr/>
          <p:nvPr/>
        </p:nvGrpSpPr>
        <p:grpSpPr>
          <a:xfrm>
            <a:off x="3503083" y="2028875"/>
            <a:ext cx="1535690" cy="1338668"/>
            <a:chOff x="7529289" y="3405168"/>
            <a:chExt cx="1535690" cy="1338668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300D2FE4-26AD-C14F-9DF1-1B5DCFB2EDD8}"/>
                </a:ext>
              </a:extLst>
            </p:cNvPr>
            <p:cNvGrpSpPr/>
            <p:nvPr/>
          </p:nvGrpSpPr>
          <p:grpSpPr>
            <a:xfrm>
              <a:off x="8046498" y="3557268"/>
              <a:ext cx="672554" cy="995989"/>
              <a:chOff x="3041412" y="1654139"/>
              <a:chExt cx="2760682" cy="4057993"/>
            </a:xfrm>
            <a:noFill/>
          </p:grpSpPr>
          <p:sp>
            <p:nvSpPr>
              <p:cNvPr id="94" name="Round Same Side Corner Rectangle 93">
                <a:extLst>
                  <a:ext uri="{FF2B5EF4-FFF2-40B4-BE49-F238E27FC236}">
                    <a16:creationId xmlns:a16="http://schemas.microsoft.com/office/drawing/2014/main" id="{ACBD7A79-E76F-9841-840E-F2FD6B964AD2}"/>
                  </a:ext>
                </a:extLst>
              </p:cNvPr>
              <p:cNvSpPr/>
              <p:nvPr/>
            </p:nvSpPr>
            <p:spPr>
              <a:xfrm>
                <a:off x="3349375" y="2024009"/>
                <a:ext cx="626724" cy="1613043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ound Same Side Corner Rectangle 94">
                <a:extLst>
                  <a:ext uri="{FF2B5EF4-FFF2-40B4-BE49-F238E27FC236}">
                    <a16:creationId xmlns:a16="http://schemas.microsoft.com/office/drawing/2014/main" id="{97675771-A8B9-EB42-A606-515F6C0D3AC3}"/>
                  </a:ext>
                </a:extLst>
              </p:cNvPr>
              <p:cNvSpPr/>
              <p:nvPr/>
            </p:nvSpPr>
            <p:spPr>
              <a:xfrm>
                <a:off x="3976099" y="1654139"/>
                <a:ext cx="626724" cy="1982913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z</a:t>
                </a:r>
              </a:p>
            </p:txBody>
          </p:sp>
          <p:sp>
            <p:nvSpPr>
              <p:cNvPr id="96" name="Round Same Side Corner Rectangle 95">
                <a:extLst>
                  <a:ext uri="{FF2B5EF4-FFF2-40B4-BE49-F238E27FC236}">
                    <a16:creationId xmlns:a16="http://schemas.microsoft.com/office/drawing/2014/main" id="{26F03D16-1C8D-9248-8ED2-F18D305F8D0A}"/>
                  </a:ext>
                </a:extLst>
              </p:cNvPr>
              <p:cNvSpPr/>
              <p:nvPr/>
            </p:nvSpPr>
            <p:spPr>
              <a:xfrm>
                <a:off x="4602823" y="2024009"/>
                <a:ext cx="626724" cy="1613043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z</a:t>
                </a:r>
              </a:p>
            </p:txBody>
          </p:sp>
          <p:sp>
            <p:nvSpPr>
              <p:cNvPr id="97" name="Round Same Side Corner Rectangle 96">
                <a:extLst>
                  <a:ext uri="{FF2B5EF4-FFF2-40B4-BE49-F238E27FC236}">
                    <a16:creationId xmlns:a16="http://schemas.microsoft.com/office/drawing/2014/main" id="{DC2B4D6A-6BB9-9D41-BBFA-4E89B6F5F0CF}"/>
                  </a:ext>
                </a:extLst>
              </p:cNvPr>
              <p:cNvSpPr/>
              <p:nvPr/>
            </p:nvSpPr>
            <p:spPr>
              <a:xfrm>
                <a:off x="5229547" y="2434975"/>
                <a:ext cx="493159" cy="120207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Freeform 99">
                <a:extLst>
                  <a:ext uri="{FF2B5EF4-FFF2-40B4-BE49-F238E27FC236}">
                    <a16:creationId xmlns:a16="http://schemas.microsoft.com/office/drawing/2014/main" id="{88EBB089-6B6A-EE4C-97BB-0126B24AB5E6}"/>
                  </a:ext>
                </a:extLst>
              </p:cNvPr>
              <p:cNvSpPr/>
              <p:nvPr/>
            </p:nvSpPr>
            <p:spPr>
              <a:xfrm rot="19566991">
                <a:off x="3041412" y="2639365"/>
                <a:ext cx="2760682" cy="3072767"/>
              </a:xfrm>
              <a:custGeom>
                <a:avLst/>
                <a:gdLst>
                  <a:gd name="connsiteX0" fmla="*/ 537199 w 2760682"/>
                  <a:gd name="connsiteY0" fmla="*/ 51179 h 3072767"/>
                  <a:gd name="connsiteX1" fmla="*/ 669320 w 2760682"/>
                  <a:gd name="connsiteY1" fmla="*/ 299668 h 3072767"/>
                  <a:gd name="connsiteX2" fmla="*/ 669320 w 2760682"/>
                  <a:gd name="connsiteY2" fmla="*/ 671626 h 3072767"/>
                  <a:gd name="connsiteX3" fmla="*/ 790408 w 2760682"/>
                  <a:gd name="connsiteY3" fmla="*/ 491316 h 3072767"/>
                  <a:gd name="connsiteX4" fmla="*/ 2760682 w 2760682"/>
                  <a:gd name="connsiteY4" fmla="*/ 1814461 h 3072767"/>
                  <a:gd name="connsiteX5" fmla="*/ 2043173 w 2760682"/>
                  <a:gd name="connsiteY5" fmla="*/ 2882893 h 3072767"/>
                  <a:gd name="connsiteX6" fmla="*/ 1447859 w 2760682"/>
                  <a:gd name="connsiteY6" fmla="*/ 2999867 h 3072767"/>
                  <a:gd name="connsiteX7" fmla="*/ 189873 w 2760682"/>
                  <a:gd name="connsiteY7" fmla="*/ 2155061 h 3072767"/>
                  <a:gd name="connsiteX8" fmla="*/ 31934 w 2760682"/>
                  <a:gd name="connsiteY8" fmla="*/ 1636382 h 3072767"/>
                  <a:gd name="connsiteX9" fmla="*/ 54676 w 2760682"/>
                  <a:gd name="connsiteY9" fmla="*/ 1593838 h 3072767"/>
                  <a:gd name="connsiteX10" fmla="*/ 48260 w 2760682"/>
                  <a:gd name="connsiteY10" fmla="*/ 1573171 h 3072767"/>
                  <a:gd name="connsiteX11" fmla="*/ 42596 w 2760682"/>
                  <a:gd name="connsiteY11" fmla="*/ 1516983 h 3072767"/>
                  <a:gd name="connsiteX12" fmla="*/ 42596 w 2760682"/>
                  <a:gd name="connsiteY12" fmla="*/ 299668 h 3072767"/>
                  <a:gd name="connsiteX13" fmla="*/ 342264 w 2760682"/>
                  <a:gd name="connsiteY13" fmla="*/ 0 h 3072767"/>
                  <a:gd name="connsiteX14" fmla="*/ 369652 w 2760682"/>
                  <a:gd name="connsiteY14" fmla="*/ 0 h 3072767"/>
                  <a:gd name="connsiteX15" fmla="*/ 537199 w 2760682"/>
                  <a:gd name="connsiteY15" fmla="*/ 51179 h 3072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760682" h="3072767">
                    <a:moveTo>
                      <a:pt x="537199" y="51179"/>
                    </a:moveTo>
                    <a:cubicBezTo>
                      <a:pt x="616911" y="105031"/>
                      <a:pt x="669320" y="196229"/>
                      <a:pt x="669320" y="299668"/>
                    </a:cubicBezTo>
                    <a:lnTo>
                      <a:pt x="669320" y="671626"/>
                    </a:lnTo>
                    <a:lnTo>
                      <a:pt x="790408" y="491316"/>
                    </a:lnTo>
                    <a:lnTo>
                      <a:pt x="2760682" y="1814461"/>
                    </a:lnTo>
                    <a:lnTo>
                      <a:pt x="2043173" y="2882893"/>
                    </a:lnTo>
                    <a:cubicBezTo>
                      <a:pt x="1911083" y="3079586"/>
                      <a:pt x="1644552" y="3131957"/>
                      <a:pt x="1447859" y="2999867"/>
                    </a:cubicBezTo>
                    <a:lnTo>
                      <a:pt x="189873" y="2155061"/>
                    </a:lnTo>
                    <a:cubicBezTo>
                      <a:pt x="17767" y="2039483"/>
                      <a:pt x="-43843" y="1820972"/>
                      <a:pt x="31934" y="1636382"/>
                    </a:cubicBezTo>
                    <a:lnTo>
                      <a:pt x="54676" y="1593838"/>
                    </a:lnTo>
                    <a:lnTo>
                      <a:pt x="48260" y="1573171"/>
                    </a:lnTo>
                    <a:cubicBezTo>
                      <a:pt x="44546" y="1555021"/>
                      <a:pt x="42596" y="1536230"/>
                      <a:pt x="42596" y="1516983"/>
                    </a:cubicBezTo>
                    <a:lnTo>
                      <a:pt x="42596" y="299668"/>
                    </a:lnTo>
                    <a:cubicBezTo>
                      <a:pt x="42596" y="134166"/>
                      <a:pt x="176762" y="0"/>
                      <a:pt x="342264" y="0"/>
                    </a:cubicBezTo>
                    <a:lnTo>
                      <a:pt x="369652" y="0"/>
                    </a:lnTo>
                    <a:cubicBezTo>
                      <a:pt x="431715" y="0"/>
                      <a:pt x="489372" y="18867"/>
                      <a:pt x="537199" y="51179"/>
                    </a:cubicBezTo>
                    <a:close/>
                  </a:path>
                </a:pathLst>
              </a:cu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1" name="Flowchart: Process 7">
              <a:extLst>
                <a:ext uri="{FF2B5EF4-FFF2-40B4-BE49-F238E27FC236}">
                  <a16:creationId xmlns:a16="http://schemas.microsoft.com/office/drawing/2014/main" id="{450184F6-9BD5-9D43-957B-129BE6DAB939}"/>
                </a:ext>
              </a:extLst>
            </p:cNvPr>
            <p:cNvSpPr/>
            <p:nvPr/>
          </p:nvSpPr>
          <p:spPr>
            <a:xfrm>
              <a:off x="7532242" y="3405168"/>
              <a:ext cx="1532736" cy="1323506"/>
            </a:xfrm>
            <a:prstGeom prst="flowChartProcess">
              <a:avLst/>
            </a:prstGeom>
            <a:noFill/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ADE6222-2279-AF4A-932B-84C4E8ACD094}"/>
                </a:ext>
              </a:extLst>
            </p:cNvPr>
            <p:cNvSpPr txBox="1"/>
            <p:nvPr/>
          </p:nvSpPr>
          <p:spPr>
            <a:xfrm>
              <a:off x="7529289" y="4466837"/>
              <a:ext cx="1535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Right Hand Palm</a:t>
              </a:r>
            </a:p>
          </p:txBody>
        </p:sp>
      </p:grpSp>
      <p:sp>
        <p:nvSpPr>
          <p:cNvPr id="101" name="Round Same Side Corner Rectangle 100">
            <a:extLst>
              <a:ext uri="{FF2B5EF4-FFF2-40B4-BE49-F238E27FC236}">
                <a16:creationId xmlns:a16="http://schemas.microsoft.com/office/drawing/2014/main" id="{C868DC15-1E82-E743-B5A7-3EA05B5A590F}"/>
              </a:ext>
            </a:extLst>
          </p:cNvPr>
          <p:cNvSpPr/>
          <p:nvPr/>
        </p:nvSpPr>
        <p:spPr>
          <a:xfrm>
            <a:off x="4259779" y="2187161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lowchart: Process 206">
            <a:extLst>
              <a:ext uri="{FF2B5EF4-FFF2-40B4-BE49-F238E27FC236}">
                <a16:creationId xmlns:a16="http://schemas.microsoft.com/office/drawing/2014/main" id="{F5A8684C-D9C5-9447-97A2-A2756B36638E}"/>
              </a:ext>
            </a:extLst>
          </p:cNvPr>
          <p:cNvSpPr/>
          <p:nvPr/>
        </p:nvSpPr>
        <p:spPr>
          <a:xfrm>
            <a:off x="5452352" y="2061191"/>
            <a:ext cx="1567810" cy="1323506"/>
          </a:xfrm>
          <a:prstGeom prst="flowChartProcess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9C1717F-CBB2-4C48-B844-83DCFF5401D0}"/>
              </a:ext>
            </a:extLst>
          </p:cNvPr>
          <p:cNvSpPr txBox="1"/>
          <p:nvPr/>
        </p:nvSpPr>
        <p:spPr>
          <a:xfrm>
            <a:off x="5186191" y="3118967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Left Eye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6C1F23E9-E18C-2543-BED2-A16FEC716A25}"/>
              </a:ext>
            </a:extLst>
          </p:cNvPr>
          <p:cNvGrpSpPr/>
          <p:nvPr/>
        </p:nvGrpSpPr>
        <p:grpSpPr>
          <a:xfrm>
            <a:off x="5599474" y="2356361"/>
            <a:ext cx="1233663" cy="560996"/>
            <a:chOff x="4913896" y="2373330"/>
            <a:chExt cx="3199838" cy="1428108"/>
          </a:xfrm>
        </p:grpSpPr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85BF6DC7-C4FE-F842-B576-6F84CE9328AB}"/>
                </a:ext>
              </a:extLst>
            </p:cNvPr>
            <p:cNvSpPr/>
            <p:nvPr/>
          </p:nvSpPr>
          <p:spPr>
            <a:xfrm>
              <a:off x="4913896" y="2373330"/>
              <a:ext cx="3199838" cy="1428108"/>
            </a:xfrm>
            <a:custGeom>
              <a:avLst/>
              <a:gdLst>
                <a:gd name="connsiteX0" fmla="*/ 1599919 w 3199838"/>
                <a:gd name="connsiteY0" fmla="*/ 0 h 1428108"/>
                <a:gd name="connsiteX1" fmla="*/ 3133428 w 3199838"/>
                <a:gd name="connsiteY1" fmla="*/ 629640 h 1428108"/>
                <a:gd name="connsiteX2" fmla="*/ 3199838 w 3199838"/>
                <a:gd name="connsiteY2" fmla="*/ 714053 h 1428108"/>
                <a:gd name="connsiteX3" fmla="*/ 3133427 w 3199838"/>
                <a:gd name="connsiteY3" fmla="*/ 798469 h 1428108"/>
                <a:gd name="connsiteX4" fmla="*/ 1599918 w 3199838"/>
                <a:gd name="connsiteY4" fmla="*/ 1428108 h 1428108"/>
                <a:gd name="connsiteX5" fmla="*/ 66409 w 3199838"/>
                <a:gd name="connsiteY5" fmla="*/ 798469 h 1428108"/>
                <a:gd name="connsiteX6" fmla="*/ 0 w 3199838"/>
                <a:gd name="connsiteY6" fmla="*/ 714055 h 1428108"/>
                <a:gd name="connsiteX7" fmla="*/ 66410 w 3199838"/>
                <a:gd name="connsiteY7" fmla="*/ 629640 h 1428108"/>
                <a:gd name="connsiteX8" fmla="*/ 1599919 w 3199838"/>
                <a:gd name="connsiteY8" fmla="*/ 0 h 142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9838" h="1428108">
                  <a:moveTo>
                    <a:pt x="1599919" y="0"/>
                  </a:moveTo>
                  <a:cubicBezTo>
                    <a:pt x="2238274" y="0"/>
                    <a:pt x="2801087" y="249760"/>
                    <a:pt x="3133428" y="629640"/>
                  </a:cubicBezTo>
                  <a:lnTo>
                    <a:pt x="3199838" y="714053"/>
                  </a:lnTo>
                  <a:lnTo>
                    <a:pt x="3133427" y="798469"/>
                  </a:lnTo>
                  <a:cubicBezTo>
                    <a:pt x="2801086" y="1178348"/>
                    <a:pt x="2238273" y="1428108"/>
                    <a:pt x="1599918" y="1428108"/>
                  </a:cubicBezTo>
                  <a:cubicBezTo>
                    <a:pt x="961564" y="1428108"/>
                    <a:pt x="398751" y="1178348"/>
                    <a:pt x="66409" y="798469"/>
                  </a:cubicBezTo>
                  <a:lnTo>
                    <a:pt x="0" y="714055"/>
                  </a:lnTo>
                  <a:lnTo>
                    <a:pt x="66410" y="629640"/>
                  </a:lnTo>
                  <a:cubicBezTo>
                    <a:pt x="398752" y="249760"/>
                    <a:pt x="961565" y="0"/>
                    <a:pt x="1599919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75A25718-4426-E647-8185-50BE146ED320}"/>
                </a:ext>
              </a:extLst>
            </p:cNvPr>
            <p:cNvSpPr/>
            <p:nvPr/>
          </p:nvSpPr>
          <p:spPr>
            <a:xfrm>
              <a:off x="6056615" y="2630184"/>
              <a:ext cx="914400" cy="9144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A2F14FA4-519A-D54B-B032-18381C54E154}"/>
              </a:ext>
            </a:extLst>
          </p:cNvPr>
          <p:cNvSpPr txBox="1"/>
          <p:nvPr/>
        </p:nvSpPr>
        <p:spPr>
          <a:xfrm>
            <a:off x="7530771" y="3127282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Right Eye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C2323CF-57A3-5740-A5D6-90D42D8D6BDE}"/>
              </a:ext>
            </a:extLst>
          </p:cNvPr>
          <p:cNvGrpSpPr/>
          <p:nvPr/>
        </p:nvGrpSpPr>
        <p:grpSpPr>
          <a:xfrm>
            <a:off x="7619985" y="2364676"/>
            <a:ext cx="1233663" cy="560996"/>
            <a:chOff x="4913896" y="2373330"/>
            <a:chExt cx="3199838" cy="1428108"/>
          </a:xfrm>
        </p:grpSpPr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9ECADEF3-BFBD-D84F-AA0F-AA69485F0AA4}"/>
                </a:ext>
              </a:extLst>
            </p:cNvPr>
            <p:cNvSpPr/>
            <p:nvPr/>
          </p:nvSpPr>
          <p:spPr>
            <a:xfrm>
              <a:off x="4913896" y="2373330"/>
              <a:ext cx="3199838" cy="1428108"/>
            </a:xfrm>
            <a:custGeom>
              <a:avLst/>
              <a:gdLst>
                <a:gd name="connsiteX0" fmla="*/ 1599919 w 3199838"/>
                <a:gd name="connsiteY0" fmla="*/ 0 h 1428108"/>
                <a:gd name="connsiteX1" fmla="*/ 3133428 w 3199838"/>
                <a:gd name="connsiteY1" fmla="*/ 629640 h 1428108"/>
                <a:gd name="connsiteX2" fmla="*/ 3199838 w 3199838"/>
                <a:gd name="connsiteY2" fmla="*/ 714053 h 1428108"/>
                <a:gd name="connsiteX3" fmla="*/ 3133427 w 3199838"/>
                <a:gd name="connsiteY3" fmla="*/ 798469 h 1428108"/>
                <a:gd name="connsiteX4" fmla="*/ 1599918 w 3199838"/>
                <a:gd name="connsiteY4" fmla="*/ 1428108 h 1428108"/>
                <a:gd name="connsiteX5" fmla="*/ 66409 w 3199838"/>
                <a:gd name="connsiteY5" fmla="*/ 798469 h 1428108"/>
                <a:gd name="connsiteX6" fmla="*/ 0 w 3199838"/>
                <a:gd name="connsiteY6" fmla="*/ 714055 h 1428108"/>
                <a:gd name="connsiteX7" fmla="*/ 66410 w 3199838"/>
                <a:gd name="connsiteY7" fmla="*/ 629640 h 1428108"/>
                <a:gd name="connsiteX8" fmla="*/ 1599919 w 3199838"/>
                <a:gd name="connsiteY8" fmla="*/ 0 h 142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9838" h="1428108">
                  <a:moveTo>
                    <a:pt x="1599919" y="0"/>
                  </a:moveTo>
                  <a:cubicBezTo>
                    <a:pt x="2238274" y="0"/>
                    <a:pt x="2801087" y="249760"/>
                    <a:pt x="3133428" y="629640"/>
                  </a:cubicBezTo>
                  <a:lnTo>
                    <a:pt x="3199838" y="714053"/>
                  </a:lnTo>
                  <a:lnTo>
                    <a:pt x="3133427" y="798469"/>
                  </a:lnTo>
                  <a:cubicBezTo>
                    <a:pt x="2801086" y="1178348"/>
                    <a:pt x="2238273" y="1428108"/>
                    <a:pt x="1599918" y="1428108"/>
                  </a:cubicBezTo>
                  <a:cubicBezTo>
                    <a:pt x="961564" y="1428108"/>
                    <a:pt x="398751" y="1178348"/>
                    <a:pt x="66409" y="798469"/>
                  </a:cubicBezTo>
                  <a:lnTo>
                    <a:pt x="0" y="714055"/>
                  </a:lnTo>
                  <a:lnTo>
                    <a:pt x="66410" y="629640"/>
                  </a:lnTo>
                  <a:cubicBezTo>
                    <a:pt x="398752" y="249760"/>
                    <a:pt x="961565" y="0"/>
                    <a:pt x="1599919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08DF1494-B62C-4548-83EC-41135314E1D9}"/>
                </a:ext>
              </a:extLst>
            </p:cNvPr>
            <p:cNvSpPr/>
            <p:nvPr/>
          </p:nvSpPr>
          <p:spPr>
            <a:xfrm>
              <a:off x="6056615" y="2630184"/>
              <a:ext cx="914400" cy="9144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2" name="Flowchart: Process 188">
            <a:extLst>
              <a:ext uri="{FF2B5EF4-FFF2-40B4-BE49-F238E27FC236}">
                <a16:creationId xmlns:a16="http://schemas.microsoft.com/office/drawing/2014/main" id="{7D65050C-782A-864D-BCA3-1D9DFE235F58}"/>
              </a:ext>
            </a:extLst>
          </p:cNvPr>
          <p:cNvSpPr/>
          <p:nvPr/>
        </p:nvSpPr>
        <p:spPr>
          <a:xfrm>
            <a:off x="7491210" y="2068849"/>
            <a:ext cx="1536380" cy="1323506"/>
          </a:xfrm>
          <a:prstGeom prst="flowChartProcess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78B9B827-84EB-B34E-936D-890FBF1438B1}"/>
              </a:ext>
            </a:extLst>
          </p:cNvPr>
          <p:cNvSpPr txBox="1"/>
          <p:nvPr/>
        </p:nvSpPr>
        <p:spPr>
          <a:xfrm>
            <a:off x="1409840" y="166636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Exception</a:t>
            </a:r>
          </a:p>
        </p:txBody>
      </p:sp>
      <p:sp>
        <p:nvSpPr>
          <p:cNvPr id="57" name="Isosceles Triangle 88">
            <a:extLst>
              <a:ext uri="{FF2B5EF4-FFF2-40B4-BE49-F238E27FC236}">
                <a16:creationId xmlns:a16="http://schemas.microsoft.com/office/drawing/2014/main" id="{B4A1E27E-C31F-834B-B5B2-21E7AC524757}"/>
              </a:ext>
            </a:extLst>
          </p:cNvPr>
          <p:cNvSpPr/>
          <p:nvPr/>
        </p:nvSpPr>
        <p:spPr>
          <a:xfrm rot="10800000">
            <a:off x="4470110" y="3626407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28051E8-2A79-1E4B-B1B9-971270A7C973}"/>
              </a:ext>
            </a:extLst>
          </p:cNvPr>
          <p:cNvCxnSpPr>
            <a:cxnSpLocks/>
          </p:cNvCxnSpPr>
          <p:nvPr/>
        </p:nvCxnSpPr>
        <p:spPr>
          <a:xfrm>
            <a:off x="1522868" y="3800946"/>
            <a:ext cx="30751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ED21C88-8853-034C-9D4C-5802F7FA0DE3}"/>
              </a:ext>
            </a:extLst>
          </p:cNvPr>
          <p:cNvSpPr txBox="1"/>
          <p:nvPr/>
        </p:nvSpPr>
        <p:spPr>
          <a:xfrm>
            <a:off x="1442248" y="3534266"/>
            <a:ext cx="9108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--Biometric--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03E45152-C750-D343-B934-3EB1CF536BE3}"/>
              </a:ext>
            </a:extLst>
          </p:cNvPr>
          <p:cNvSpPr/>
          <p:nvPr/>
        </p:nvSpPr>
        <p:spPr>
          <a:xfrm>
            <a:off x="4914438" y="176711"/>
            <a:ext cx="110107" cy="11010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A4FE1DDD-2CAD-8C4E-82F8-3C6BFA1D713D}"/>
              </a:ext>
            </a:extLst>
          </p:cNvPr>
          <p:cNvGrpSpPr/>
          <p:nvPr/>
        </p:nvGrpSpPr>
        <p:grpSpPr>
          <a:xfrm>
            <a:off x="9391396" y="228379"/>
            <a:ext cx="242096" cy="243507"/>
            <a:chOff x="9496790" y="758368"/>
            <a:chExt cx="242096" cy="243507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59C6CB4A-1531-434D-B295-3580EBA5B5E8}"/>
                </a:ext>
              </a:extLst>
            </p:cNvPr>
            <p:cNvSpPr/>
            <p:nvPr/>
          </p:nvSpPr>
          <p:spPr>
            <a:xfrm>
              <a:off x="9496790" y="758368"/>
              <a:ext cx="242096" cy="24209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5EEA253E-821B-4247-9CA6-6512B9BCDC4B}"/>
                </a:ext>
              </a:extLst>
            </p:cNvPr>
            <p:cNvSpPr/>
            <p:nvPr/>
          </p:nvSpPr>
          <p:spPr>
            <a:xfrm>
              <a:off x="9579722" y="785444"/>
              <a:ext cx="76232" cy="762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Chord 105">
              <a:extLst>
                <a:ext uri="{FF2B5EF4-FFF2-40B4-BE49-F238E27FC236}">
                  <a16:creationId xmlns:a16="http://schemas.microsoft.com/office/drawing/2014/main" id="{75C11581-2E61-264F-86CC-3A3C27AFE7A9}"/>
                </a:ext>
              </a:extLst>
            </p:cNvPr>
            <p:cNvSpPr/>
            <p:nvPr/>
          </p:nvSpPr>
          <p:spPr>
            <a:xfrm rot="6691700">
              <a:off x="9550535" y="867268"/>
              <a:ext cx="134607" cy="134607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2A89AFF-782E-784E-99A5-5C0A147962D8}"/>
              </a:ext>
            </a:extLst>
          </p:cNvPr>
          <p:cNvGrpSpPr/>
          <p:nvPr/>
        </p:nvGrpSpPr>
        <p:grpSpPr>
          <a:xfrm>
            <a:off x="8987109" y="255113"/>
            <a:ext cx="207583" cy="203582"/>
            <a:chOff x="8904813" y="255113"/>
            <a:chExt cx="207583" cy="203582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BCCC4734-7E76-584B-90B0-2DB58465004B}"/>
                </a:ext>
              </a:extLst>
            </p:cNvPr>
            <p:cNvSpPr/>
            <p:nvPr/>
          </p:nvSpPr>
          <p:spPr>
            <a:xfrm>
              <a:off x="8904813" y="255113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46D8B81F-05B8-C64B-B013-9C46E14792AE}"/>
                </a:ext>
              </a:extLst>
            </p:cNvPr>
            <p:cNvSpPr/>
            <p:nvPr/>
          </p:nvSpPr>
          <p:spPr>
            <a:xfrm>
              <a:off x="9018921" y="255113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C55993B9-F4E4-2C42-B012-51285315879C}"/>
                </a:ext>
              </a:extLst>
            </p:cNvPr>
            <p:cNvSpPr/>
            <p:nvPr/>
          </p:nvSpPr>
          <p:spPr>
            <a:xfrm>
              <a:off x="8904813" y="365220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862C9686-4434-8D46-A0BE-FA35267183DF}"/>
                </a:ext>
              </a:extLst>
            </p:cNvPr>
            <p:cNvSpPr/>
            <p:nvPr/>
          </p:nvSpPr>
          <p:spPr>
            <a:xfrm>
              <a:off x="9018921" y="365220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9" name="Isosceles Triangle 88">
            <a:extLst>
              <a:ext uri="{FF2B5EF4-FFF2-40B4-BE49-F238E27FC236}">
                <a16:creationId xmlns:a16="http://schemas.microsoft.com/office/drawing/2014/main" id="{6FBB701F-464F-EF4A-8EFB-881BC9829F2B}"/>
              </a:ext>
            </a:extLst>
          </p:cNvPr>
          <p:cNvSpPr/>
          <p:nvPr/>
        </p:nvSpPr>
        <p:spPr>
          <a:xfrm>
            <a:off x="9811076" y="33801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0" name="Flowchart: Process 206">
            <a:extLst>
              <a:ext uri="{FF2B5EF4-FFF2-40B4-BE49-F238E27FC236}">
                <a16:creationId xmlns:a16="http://schemas.microsoft.com/office/drawing/2014/main" id="{975F3FAD-DD67-CE48-8457-87DD2BC15C50}"/>
              </a:ext>
            </a:extLst>
          </p:cNvPr>
          <p:cNvSpPr/>
          <p:nvPr/>
        </p:nvSpPr>
        <p:spPr>
          <a:xfrm>
            <a:off x="1492138" y="3969359"/>
            <a:ext cx="2270306" cy="1603727"/>
          </a:xfrm>
          <a:prstGeom prst="flowChartProcess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Flowchart: Process 206">
            <a:extLst>
              <a:ext uri="{FF2B5EF4-FFF2-40B4-BE49-F238E27FC236}">
                <a16:creationId xmlns:a16="http://schemas.microsoft.com/office/drawing/2014/main" id="{DBBEA9FA-A59F-B148-95CF-FE727ADE44E2}"/>
              </a:ext>
            </a:extLst>
          </p:cNvPr>
          <p:cNvSpPr/>
          <p:nvPr/>
        </p:nvSpPr>
        <p:spPr>
          <a:xfrm>
            <a:off x="4503193" y="3969359"/>
            <a:ext cx="2270306" cy="1603727"/>
          </a:xfrm>
          <a:prstGeom prst="flowChartProcess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708C9A8E-06D2-3146-9F67-90E12F704817}"/>
              </a:ext>
            </a:extLst>
          </p:cNvPr>
          <p:cNvSpPr/>
          <p:nvPr/>
        </p:nvSpPr>
        <p:spPr>
          <a:xfrm>
            <a:off x="1487274" y="6547499"/>
            <a:ext cx="705449" cy="22037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Capture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C49F0B7-D837-5747-BE36-DE2039C654C9}"/>
              </a:ext>
            </a:extLst>
          </p:cNvPr>
          <p:cNvSpPr txBox="1"/>
          <p:nvPr/>
        </p:nvSpPr>
        <p:spPr>
          <a:xfrm>
            <a:off x="1422803" y="5590694"/>
            <a:ext cx="2145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Applicant Image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3FA0653-0D36-EA43-86E6-5FD32EA9C84D}"/>
              </a:ext>
            </a:extLst>
          </p:cNvPr>
          <p:cNvSpPr txBox="1"/>
          <p:nvPr/>
        </p:nvSpPr>
        <p:spPr>
          <a:xfrm>
            <a:off x="4433858" y="5590694"/>
            <a:ext cx="2145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Exception Image</a:t>
            </a:r>
          </a:p>
        </p:txBody>
      </p:sp>
      <p:pic>
        <p:nvPicPr>
          <p:cNvPr id="128" name="Picture 127">
            <a:extLst>
              <a:ext uri="{FF2B5EF4-FFF2-40B4-BE49-F238E27FC236}">
                <a16:creationId xmlns:a16="http://schemas.microsoft.com/office/drawing/2014/main" id="{10C2FE36-F558-CA4A-9033-CBF230E436C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r="2850" b="16092"/>
          <a:stretch/>
        </p:blipFill>
        <p:spPr>
          <a:xfrm>
            <a:off x="4523555" y="4021996"/>
            <a:ext cx="2235786" cy="1531308"/>
          </a:xfrm>
          <a:prstGeom prst="rect">
            <a:avLst/>
          </a:prstGeom>
        </p:spPr>
      </p:pic>
      <p:sp>
        <p:nvSpPr>
          <p:cNvPr id="129" name="Rectangle 128">
            <a:extLst>
              <a:ext uri="{FF2B5EF4-FFF2-40B4-BE49-F238E27FC236}">
                <a16:creationId xmlns:a16="http://schemas.microsoft.com/office/drawing/2014/main" id="{43E1A4E4-FA27-7046-B07F-094CA3A75908}"/>
              </a:ext>
            </a:extLst>
          </p:cNvPr>
          <p:cNvSpPr/>
          <p:nvPr/>
        </p:nvSpPr>
        <p:spPr>
          <a:xfrm>
            <a:off x="5001770" y="5004661"/>
            <a:ext cx="585851" cy="2834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89605BC4-97BE-1C4B-8311-D57C1C1B8713}"/>
              </a:ext>
            </a:extLst>
          </p:cNvPr>
          <p:cNvSpPr/>
          <p:nvPr/>
        </p:nvSpPr>
        <p:spPr>
          <a:xfrm>
            <a:off x="5001771" y="4983203"/>
            <a:ext cx="1100382" cy="2834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A728765D-ABD7-3047-86A7-BCF50D95975C}"/>
              </a:ext>
            </a:extLst>
          </p:cNvPr>
          <p:cNvSpPr/>
          <p:nvPr/>
        </p:nvSpPr>
        <p:spPr>
          <a:xfrm>
            <a:off x="6097581" y="5029564"/>
            <a:ext cx="272562" cy="2098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9F810A2B-6C9B-EF4B-8600-10999424C04B}"/>
              </a:ext>
            </a:extLst>
          </p:cNvPr>
          <p:cNvSpPr/>
          <p:nvPr/>
        </p:nvSpPr>
        <p:spPr>
          <a:xfrm>
            <a:off x="5451340" y="4782457"/>
            <a:ext cx="272562" cy="2098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5341096C-D326-F84F-9770-1538F19313B8}"/>
              </a:ext>
            </a:extLst>
          </p:cNvPr>
          <p:cNvSpPr/>
          <p:nvPr/>
        </p:nvSpPr>
        <p:spPr>
          <a:xfrm>
            <a:off x="5507440" y="4613081"/>
            <a:ext cx="272562" cy="2098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CE446726-12C0-9E42-9769-A0D2E0529C94}"/>
              </a:ext>
            </a:extLst>
          </p:cNvPr>
          <p:cNvSpPr/>
          <p:nvPr/>
        </p:nvSpPr>
        <p:spPr>
          <a:xfrm>
            <a:off x="5519844" y="4406898"/>
            <a:ext cx="272562" cy="2098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60B7DF1-3526-6A4E-B720-4EF1A4E9AAD4}"/>
              </a:ext>
            </a:extLst>
          </p:cNvPr>
          <p:cNvSpPr/>
          <p:nvPr/>
        </p:nvSpPr>
        <p:spPr>
          <a:xfrm>
            <a:off x="5326767" y="5303313"/>
            <a:ext cx="272562" cy="2098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696092D6-C7C3-5A41-BDDD-652407069E7D}"/>
              </a:ext>
            </a:extLst>
          </p:cNvPr>
          <p:cNvSpPr/>
          <p:nvPr/>
        </p:nvSpPr>
        <p:spPr>
          <a:xfrm>
            <a:off x="5836670" y="5091195"/>
            <a:ext cx="272562" cy="2098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F3A72327-498A-6C40-A10A-49DBE4DF1CB2}"/>
              </a:ext>
            </a:extLst>
          </p:cNvPr>
          <p:cNvSpPr/>
          <p:nvPr/>
        </p:nvSpPr>
        <p:spPr>
          <a:xfrm>
            <a:off x="5326767" y="4845228"/>
            <a:ext cx="272562" cy="2098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90BAB7E-6819-9944-A022-EB91F1D21779}"/>
              </a:ext>
            </a:extLst>
          </p:cNvPr>
          <p:cNvSpPr/>
          <p:nvPr/>
        </p:nvSpPr>
        <p:spPr>
          <a:xfrm>
            <a:off x="5529354" y="4753647"/>
            <a:ext cx="272562" cy="2098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435D415B-59BA-1A4F-84A5-973A385FA3ED}"/>
              </a:ext>
            </a:extLst>
          </p:cNvPr>
          <p:cNvSpPr txBox="1"/>
          <p:nvPr/>
        </p:nvSpPr>
        <p:spPr>
          <a:xfrm>
            <a:off x="4406149" y="5835440"/>
            <a:ext cx="20216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Quality Percentage          :   85%    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9F9D0333-34D4-1B4B-9C95-A40EA4E26A98}"/>
              </a:ext>
            </a:extLst>
          </p:cNvPr>
          <p:cNvSpPr txBox="1"/>
          <p:nvPr/>
        </p:nvSpPr>
        <p:spPr>
          <a:xfrm>
            <a:off x="4406149" y="6026941"/>
            <a:ext cx="20216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Threshold Percentage     :   85%</a:t>
            </a:r>
          </a:p>
        </p:txBody>
      </p:sp>
      <p:pic>
        <p:nvPicPr>
          <p:cNvPr id="157" name="Picture 15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477" y="4074950"/>
            <a:ext cx="1073629" cy="1412379"/>
          </a:xfrm>
          <a:prstGeom prst="rect">
            <a:avLst/>
          </a:prstGeom>
        </p:spPr>
      </p:pic>
      <p:sp>
        <p:nvSpPr>
          <p:cNvPr id="158" name="Flowchart: Process 206">
            <a:extLst>
              <a:ext uri="{FF2B5EF4-FFF2-40B4-BE49-F238E27FC236}">
                <a16:creationId xmlns:a16="http://schemas.microsoft.com/office/drawing/2014/main" id="{E5EB75EC-BDC3-1848-923D-C2AFDE0C08C6}"/>
              </a:ext>
            </a:extLst>
          </p:cNvPr>
          <p:cNvSpPr/>
          <p:nvPr/>
        </p:nvSpPr>
        <p:spPr>
          <a:xfrm>
            <a:off x="1510905" y="3961232"/>
            <a:ext cx="2251539" cy="1611854"/>
          </a:xfrm>
          <a:prstGeom prst="flowChartProcess">
            <a:avLst/>
          </a:prstGeom>
          <a:solidFill>
            <a:schemeClr val="bg1">
              <a:lumMod val="65000"/>
              <a:alpha val="64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9" name="Picture 15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095440">
            <a:off x="2213784" y="4366474"/>
            <a:ext cx="789746" cy="789746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A9725395-7145-024C-8E24-9C8E054C1408}"/>
              </a:ext>
            </a:extLst>
          </p:cNvPr>
          <p:cNvSpPr txBox="1"/>
          <p:nvPr/>
        </p:nvSpPr>
        <p:spPr>
          <a:xfrm>
            <a:off x="4402956" y="6222926"/>
            <a:ext cx="21759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Retry count 	               </a:t>
            </a:r>
            <a:r>
              <a:rPr lang="en-US" sz="1100" dirty="0"/>
              <a:t>:   2</a:t>
            </a:r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78199DE9-368E-4F4A-999F-7DAB873557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327" y="5919807"/>
            <a:ext cx="89085" cy="89085"/>
          </a:xfrm>
          <a:prstGeom prst="rect">
            <a:avLst/>
          </a:prstGeom>
        </p:spPr>
      </p:pic>
      <p:pic>
        <p:nvPicPr>
          <p:cNvPr id="160" name="Picture 159">
            <a:extLst>
              <a:ext uri="{FF2B5EF4-FFF2-40B4-BE49-F238E27FC236}">
                <a16:creationId xmlns:a16="http://schemas.microsoft.com/office/drawing/2014/main" id="{4F2D27E5-90F5-D74E-A1A9-EF0DC92CEE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327" y="6103971"/>
            <a:ext cx="89085" cy="89085"/>
          </a:xfrm>
          <a:prstGeom prst="rect">
            <a:avLst/>
          </a:prstGeom>
        </p:spPr>
      </p:pic>
      <p:sp>
        <p:nvSpPr>
          <p:cNvPr id="161" name="TextBox 160">
            <a:extLst>
              <a:ext uri="{FF2B5EF4-FFF2-40B4-BE49-F238E27FC236}">
                <a16:creationId xmlns:a16="http://schemas.microsoft.com/office/drawing/2014/main" id="{1E599DD9-8470-3944-8D9A-A2DF71F7C378}"/>
              </a:ext>
            </a:extLst>
          </p:cNvPr>
          <p:cNvSpPr txBox="1"/>
          <p:nvPr/>
        </p:nvSpPr>
        <p:spPr>
          <a:xfrm>
            <a:off x="1404331" y="5835440"/>
            <a:ext cx="20216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Quality Percentage          :   85%    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640339F9-EEA3-F64B-AB6E-CE877D3CF5ED}"/>
              </a:ext>
            </a:extLst>
          </p:cNvPr>
          <p:cNvSpPr txBox="1"/>
          <p:nvPr/>
        </p:nvSpPr>
        <p:spPr>
          <a:xfrm>
            <a:off x="1404331" y="6026941"/>
            <a:ext cx="20216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Threshold Percentage    :    85%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66FED0AD-7136-C948-AF60-02DB207AADC2}"/>
              </a:ext>
            </a:extLst>
          </p:cNvPr>
          <p:cNvSpPr txBox="1"/>
          <p:nvPr/>
        </p:nvSpPr>
        <p:spPr>
          <a:xfrm>
            <a:off x="1401138" y="6222926"/>
            <a:ext cx="17630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Retry count 	              </a:t>
            </a:r>
            <a:r>
              <a:rPr lang="en-US" sz="1100" dirty="0"/>
              <a:t>:   2</a:t>
            </a:r>
          </a:p>
        </p:txBody>
      </p:sp>
      <p:pic>
        <p:nvPicPr>
          <p:cNvPr id="164" name="Picture 163">
            <a:extLst>
              <a:ext uri="{FF2B5EF4-FFF2-40B4-BE49-F238E27FC236}">
                <a16:creationId xmlns:a16="http://schemas.microsoft.com/office/drawing/2014/main" id="{A8C0F33C-9BE7-4249-9E91-791EB931FB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509" y="5919807"/>
            <a:ext cx="89085" cy="89085"/>
          </a:xfrm>
          <a:prstGeom prst="rect">
            <a:avLst/>
          </a:prstGeom>
        </p:spPr>
      </p:pic>
      <p:pic>
        <p:nvPicPr>
          <p:cNvPr id="166" name="Picture 165">
            <a:extLst>
              <a:ext uri="{FF2B5EF4-FFF2-40B4-BE49-F238E27FC236}">
                <a16:creationId xmlns:a16="http://schemas.microsoft.com/office/drawing/2014/main" id="{1FD6E9E2-F5F5-564E-9B70-AC81E6199F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509" y="6103971"/>
            <a:ext cx="89085" cy="89085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F23D90D1-472E-6741-AD2B-2B7206A908C4}"/>
              </a:ext>
            </a:extLst>
          </p:cNvPr>
          <p:cNvSpPr txBox="1"/>
          <p:nvPr/>
        </p:nvSpPr>
        <p:spPr>
          <a:xfrm>
            <a:off x="9864845" y="6585528"/>
            <a:ext cx="436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35</a:t>
            </a:r>
          </a:p>
        </p:txBody>
      </p:sp>
    </p:spTree>
    <p:extLst>
      <p:ext uri="{BB962C8B-B14F-4D97-AF65-F5344CB8AC3E}">
        <p14:creationId xmlns:p14="http://schemas.microsoft.com/office/powerpoint/2010/main" val="12444035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075D55A0-5551-274A-8894-7D5B51257FB1}"/>
              </a:ext>
            </a:extLst>
          </p:cNvPr>
          <p:cNvSpPr/>
          <p:nvPr/>
        </p:nvSpPr>
        <p:spPr>
          <a:xfrm>
            <a:off x="1067692" y="503053"/>
            <a:ext cx="8790707" cy="598916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503054"/>
            <a:ext cx="8790707" cy="5611048"/>
          </a:xfrm>
          <a:prstGeom prst="roundRect">
            <a:avLst>
              <a:gd name="adj" fmla="val 0"/>
            </a:avLst>
          </a:prstGeom>
          <a:noFill/>
        </p:spPr>
        <p:txBody>
          <a:bodyPr wrap="none" rtlCol="0">
            <a:spAutoFit/>
          </a:bodyPr>
          <a:lstStyle/>
          <a:p>
            <a:endParaRPr lang="en-US" sz="1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CBDBC86D-E143-FB42-99F0-C5EA5E51F0FC}"/>
              </a:ext>
            </a:extLst>
          </p:cNvPr>
          <p:cNvCxnSpPr>
            <a:cxnSpLocks/>
          </p:cNvCxnSpPr>
          <p:nvPr/>
        </p:nvCxnSpPr>
        <p:spPr>
          <a:xfrm>
            <a:off x="1522868" y="2812354"/>
            <a:ext cx="317086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2A1A66C6-7851-B74B-8243-095BECDD01C5}"/>
              </a:ext>
            </a:extLst>
          </p:cNvPr>
          <p:cNvSpPr txBox="1"/>
          <p:nvPr/>
        </p:nvSpPr>
        <p:spPr>
          <a:xfrm>
            <a:off x="1442248" y="2535579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Address line 1</a:t>
            </a:r>
          </a:p>
        </p:txBody>
      </p: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63FDC790-A2E0-1645-B7DA-44A3BF324104}"/>
              </a:ext>
            </a:extLst>
          </p:cNvPr>
          <p:cNvCxnSpPr>
            <a:cxnSpLocks/>
          </p:cNvCxnSpPr>
          <p:nvPr/>
        </p:nvCxnSpPr>
        <p:spPr>
          <a:xfrm>
            <a:off x="1512141" y="1438870"/>
            <a:ext cx="308590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A31EA005-F93B-0B49-BC0A-809610CCC0CF}"/>
              </a:ext>
            </a:extLst>
          </p:cNvPr>
          <p:cNvSpPr txBox="1"/>
          <p:nvPr/>
        </p:nvSpPr>
        <p:spPr>
          <a:xfrm>
            <a:off x="1431521" y="1172190"/>
            <a:ext cx="1225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Pre registration ID</a:t>
            </a:r>
          </a:p>
        </p:txBody>
      </p: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6A1B4861-6919-254A-A4A5-93CE8CC9211F}"/>
              </a:ext>
            </a:extLst>
          </p:cNvPr>
          <p:cNvCxnSpPr>
            <a:cxnSpLocks/>
          </p:cNvCxnSpPr>
          <p:nvPr/>
        </p:nvCxnSpPr>
        <p:spPr>
          <a:xfrm>
            <a:off x="1512141" y="1802375"/>
            <a:ext cx="309558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DF041FF9-B4BC-434E-B939-F80CA7E3F3F8}"/>
              </a:ext>
            </a:extLst>
          </p:cNvPr>
          <p:cNvSpPr txBox="1"/>
          <p:nvPr/>
        </p:nvSpPr>
        <p:spPr>
          <a:xfrm>
            <a:off x="1431521" y="153569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Full Name</a:t>
            </a:r>
          </a:p>
        </p:txBody>
      </p: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0D3DD6A5-749E-CB4D-B4B7-03BA2351BA30}"/>
              </a:ext>
            </a:extLst>
          </p:cNvPr>
          <p:cNvCxnSpPr>
            <a:cxnSpLocks/>
          </p:cNvCxnSpPr>
          <p:nvPr/>
        </p:nvCxnSpPr>
        <p:spPr>
          <a:xfrm>
            <a:off x="1512141" y="2137954"/>
            <a:ext cx="363793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>
            <a:extLst>
              <a:ext uri="{FF2B5EF4-FFF2-40B4-BE49-F238E27FC236}">
                <a16:creationId xmlns:a16="http://schemas.microsoft.com/office/drawing/2014/main" id="{C7012791-27FB-7C4F-A0D5-E687D1672DC0}"/>
              </a:ext>
            </a:extLst>
          </p:cNvPr>
          <p:cNvSpPr txBox="1"/>
          <p:nvPr/>
        </p:nvSpPr>
        <p:spPr>
          <a:xfrm>
            <a:off x="1431521" y="1871274"/>
            <a:ext cx="402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Age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38DF6118-4738-4C4B-BE73-D420DA9FE54F}"/>
              </a:ext>
            </a:extLst>
          </p:cNvPr>
          <p:cNvSpPr txBox="1"/>
          <p:nvPr/>
        </p:nvSpPr>
        <p:spPr>
          <a:xfrm>
            <a:off x="1431521" y="3717658"/>
            <a:ext cx="5774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Region</a:t>
            </a:r>
          </a:p>
        </p:txBody>
      </p: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FF9F5F5F-A55C-8A44-B074-90F33EC6B96E}"/>
              </a:ext>
            </a:extLst>
          </p:cNvPr>
          <p:cNvCxnSpPr>
            <a:cxnSpLocks/>
          </p:cNvCxnSpPr>
          <p:nvPr/>
        </p:nvCxnSpPr>
        <p:spPr>
          <a:xfrm>
            <a:off x="1518180" y="4391957"/>
            <a:ext cx="153347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0FBC9A1E-D13E-3D47-A687-B99378330B21}"/>
              </a:ext>
            </a:extLst>
          </p:cNvPr>
          <p:cNvSpPr txBox="1"/>
          <p:nvPr/>
        </p:nvSpPr>
        <p:spPr>
          <a:xfrm>
            <a:off x="3282347" y="3731333"/>
            <a:ext cx="679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Province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7D1B516-D1D7-D441-A2FD-DDEE405EF98A}"/>
              </a:ext>
            </a:extLst>
          </p:cNvPr>
          <p:cNvCxnSpPr>
            <a:cxnSpLocks/>
          </p:cNvCxnSpPr>
          <p:nvPr/>
        </p:nvCxnSpPr>
        <p:spPr>
          <a:xfrm>
            <a:off x="1522868" y="3169545"/>
            <a:ext cx="317086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3E283902-D357-0A4E-B455-0EB09CADE6A4}"/>
              </a:ext>
            </a:extLst>
          </p:cNvPr>
          <p:cNvSpPr txBox="1"/>
          <p:nvPr/>
        </p:nvSpPr>
        <p:spPr>
          <a:xfrm>
            <a:off x="1442248" y="2892770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Address line 2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AC9EDC1-D23A-634D-94DD-1434056CD78C}"/>
              </a:ext>
            </a:extLst>
          </p:cNvPr>
          <p:cNvCxnSpPr>
            <a:cxnSpLocks/>
          </p:cNvCxnSpPr>
          <p:nvPr/>
        </p:nvCxnSpPr>
        <p:spPr>
          <a:xfrm>
            <a:off x="1522868" y="3551391"/>
            <a:ext cx="317752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50CEB9E-A4B2-7945-A4BB-F306AB7AD8F4}"/>
              </a:ext>
            </a:extLst>
          </p:cNvPr>
          <p:cNvSpPr txBox="1"/>
          <p:nvPr/>
        </p:nvSpPr>
        <p:spPr>
          <a:xfrm>
            <a:off x="1442248" y="3274616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Address line 3</a:t>
            </a:r>
          </a:p>
        </p:txBody>
      </p: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C1B50B7D-684C-6C46-B890-4720D5D0F9EA}"/>
              </a:ext>
            </a:extLst>
          </p:cNvPr>
          <p:cNvCxnSpPr>
            <a:cxnSpLocks/>
          </p:cNvCxnSpPr>
          <p:nvPr/>
        </p:nvCxnSpPr>
        <p:spPr>
          <a:xfrm>
            <a:off x="5833448" y="2812354"/>
            <a:ext cx="317086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>
            <a:extLst>
              <a:ext uri="{FF2B5EF4-FFF2-40B4-BE49-F238E27FC236}">
                <a16:creationId xmlns:a16="http://schemas.microsoft.com/office/drawing/2014/main" id="{DBEF0A11-E559-ED40-95E4-106EE3972560}"/>
              </a:ext>
            </a:extLst>
          </p:cNvPr>
          <p:cNvSpPr txBox="1"/>
          <p:nvPr/>
        </p:nvSpPr>
        <p:spPr>
          <a:xfrm>
            <a:off x="5752828" y="2535579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Address line 1</a:t>
            </a:r>
          </a:p>
        </p:txBody>
      </p: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172F591E-48F8-174F-BDB3-A2D50F3A22D2}"/>
              </a:ext>
            </a:extLst>
          </p:cNvPr>
          <p:cNvCxnSpPr>
            <a:cxnSpLocks/>
          </p:cNvCxnSpPr>
          <p:nvPr/>
        </p:nvCxnSpPr>
        <p:spPr>
          <a:xfrm>
            <a:off x="5822721" y="1802375"/>
            <a:ext cx="3181596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TextBox 312">
            <a:extLst>
              <a:ext uri="{FF2B5EF4-FFF2-40B4-BE49-F238E27FC236}">
                <a16:creationId xmlns:a16="http://schemas.microsoft.com/office/drawing/2014/main" id="{4C925425-7B59-E646-899F-FDC11D07A43C}"/>
              </a:ext>
            </a:extLst>
          </p:cNvPr>
          <p:cNvSpPr txBox="1"/>
          <p:nvPr/>
        </p:nvSpPr>
        <p:spPr>
          <a:xfrm>
            <a:off x="5742101" y="153569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Full Name</a:t>
            </a:r>
          </a:p>
        </p:txBody>
      </p: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9BC82BF7-BC61-5B48-AEB9-6CC448D77993}"/>
              </a:ext>
            </a:extLst>
          </p:cNvPr>
          <p:cNvCxnSpPr>
            <a:cxnSpLocks/>
          </p:cNvCxnSpPr>
          <p:nvPr/>
        </p:nvCxnSpPr>
        <p:spPr>
          <a:xfrm>
            <a:off x="5833448" y="3169545"/>
            <a:ext cx="317086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TextBox 344">
            <a:extLst>
              <a:ext uri="{FF2B5EF4-FFF2-40B4-BE49-F238E27FC236}">
                <a16:creationId xmlns:a16="http://schemas.microsoft.com/office/drawing/2014/main" id="{40037BB9-A91E-2F45-B64D-5DBB32325DC3}"/>
              </a:ext>
            </a:extLst>
          </p:cNvPr>
          <p:cNvSpPr txBox="1"/>
          <p:nvPr/>
        </p:nvSpPr>
        <p:spPr>
          <a:xfrm>
            <a:off x="5752828" y="2892770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Address line 2</a:t>
            </a:r>
          </a:p>
        </p:txBody>
      </p: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89638218-ED48-3744-8CED-BE7A4457CB42}"/>
              </a:ext>
            </a:extLst>
          </p:cNvPr>
          <p:cNvCxnSpPr>
            <a:cxnSpLocks/>
          </p:cNvCxnSpPr>
          <p:nvPr/>
        </p:nvCxnSpPr>
        <p:spPr>
          <a:xfrm>
            <a:off x="5833448" y="3551391"/>
            <a:ext cx="317752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TextBox 346">
            <a:extLst>
              <a:ext uri="{FF2B5EF4-FFF2-40B4-BE49-F238E27FC236}">
                <a16:creationId xmlns:a16="http://schemas.microsoft.com/office/drawing/2014/main" id="{5BD02550-6326-2440-846A-C58DCD960AB9}"/>
              </a:ext>
            </a:extLst>
          </p:cNvPr>
          <p:cNvSpPr txBox="1"/>
          <p:nvPr/>
        </p:nvSpPr>
        <p:spPr>
          <a:xfrm>
            <a:off x="5752828" y="3274616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Address line 3</a:t>
            </a:r>
          </a:p>
        </p:txBody>
      </p:sp>
      <p:pic>
        <p:nvPicPr>
          <p:cNvPr id="139" name="Picture 138">
            <a:extLst>
              <a:ext uri="{FF2B5EF4-FFF2-40B4-BE49-F238E27FC236}">
                <a16:creationId xmlns:a16="http://schemas.microsoft.com/office/drawing/2014/main" id="{CE0C2CF1-4895-A74A-B657-30748A84CE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2979E0-F6B2-9F48-AB36-1C1A3AC9E89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bg2">
                <a:lumMod val="25000"/>
                <a:tint val="45000"/>
                <a:satMod val="400000"/>
              </a:schemeClr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803" y="1573847"/>
            <a:ext cx="223458" cy="223458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19987DD9-F1DD-E74A-AE35-FA024723EF9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bg2">
                <a:lumMod val="25000"/>
                <a:tint val="45000"/>
                <a:satMod val="400000"/>
              </a:schemeClr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803" y="2572737"/>
            <a:ext cx="223458" cy="223458"/>
          </a:xfrm>
          <a:prstGeom prst="rect">
            <a:avLst/>
          </a:prstGeom>
        </p:spPr>
      </p:pic>
      <p:pic>
        <p:nvPicPr>
          <p:cNvPr id="142" name="Picture 141">
            <a:extLst>
              <a:ext uri="{FF2B5EF4-FFF2-40B4-BE49-F238E27FC236}">
                <a16:creationId xmlns:a16="http://schemas.microsoft.com/office/drawing/2014/main" id="{9F6F8305-6E9A-694D-8B5F-A38C87E889D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bg2">
                <a:lumMod val="25000"/>
                <a:tint val="45000"/>
                <a:satMod val="400000"/>
              </a:schemeClr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803" y="2991774"/>
            <a:ext cx="223458" cy="223458"/>
          </a:xfrm>
          <a:prstGeom prst="rect">
            <a:avLst/>
          </a:prstGeom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AF7BA48C-DDEE-0D4B-8024-FB1FE5D7EB8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bg2">
                <a:lumMod val="25000"/>
                <a:tint val="45000"/>
                <a:satMod val="400000"/>
              </a:schemeClr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803" y="3348169"/>
            <a:ext cx="223458" cy="223458"/>
          </a:xfrm>
          <a:prstGeom prst="rect">
            <a:avLst/>
          </a:prstGeom>
        </p:spPr>
      </p:pic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38B8AB93-5D8E-EA40-B8F5-58E903C5F8FD}"/>
              </a:ext>
            </a:extLst>
          </p:cNvPr>
          <p:cNvCxnSpPr>
            <a:cxnSpLocks/>
          </p:cNvCxnSpPr>
          <p:nvPr/>
        </p:nvCxnSpPr>
        <p:spPr>
          <a:xfrm>
            <a:off x="3384796" y="4391957"/>
            <a:ext cx="130894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6BFF7FC0-1335-6348-BEBC-A27FDC0E97CF}"/>
              </a:ext>
            </a:extLst>
          </p:cNvPr>
          <p:cNvSpPr txBox="1"/>
          <p:nvPr/>
        </p:nvSpPr>
        <p:spPr>
          <a:xfrm>
            <a:off x="3304176" y="4109647"/>
            <a:ext cx="8563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Postal Code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1E78ED1F-1429-0544-97A1-10574AFC76F4}"/>
              </a:ext>
            </a:extLst>
          </p:cNvPr>
          <p:cNvCxnSpPr>
            <a:cxnSpLocks/>
          </p:cNvCxnSpPr>
          <p:nvPr/>
        </p:nvCxnSpPr>
        <p:spPr>
          <a:xfrm>
            <a:off x="1512141" y="4810147"/>
            <a:ext cx="318825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1C57E603-84D2-9442-974F-D08E79D9FC26}"/>
              </a:ext>
            </a:extLst>
          </p:cNvPr>
          <p:cNvSpPr txBox="1"/>
          <p:nvPr/>
        </p:nvSpPr>
        <p:spPr>
          <a:xfrm>
            <a:off x="1431521" y="4543467"/>
            <a:ext cx="19191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Local Administrative Authority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8E530F3-B4B2-A240-9331-77934434241A}"/>
              </a:ext>
            </a:extLst>
          </p:cNvPr>
          <p:cNvCxnSpPr>
            <a:cxnSpLocks/>
          </p:cNvCxnSpPr>
          <p:nvPr/>
        </p:nvCxnSpPr>
        <p:spPr>
          <a:xfrm>
            <a:off x="1512141" y="5221861"/>
            <a:ext cx="318825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C2D033DC-E7E7-7A43-9E7E-467E1A0EFDC0}"/>
              </a:ext>
            </a:extLst>
          </p:cNvPr>
          <p:cNvSpPr txBox="1"/>
          <p:nvPr/>
        </p:nvSpPr>
        <p:spPr>
          <a:xfrm>
            <a:off x="1431521" y="4955181"/>
            <a:ext cx="10903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Mobile Number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F6D542BB-D67A-1F4E-AFC6-48874739E120}"/>
              </a:ext>
            </a:extLst>
          </p:cNvPr>
          <p:cNvCxnSpPr>
            <a:cxnSpLocks/>
          </p:cNvCxnSpPr>
          <p:nvPr/>
        </p:nvCxnSpPr>
        <p:spPr>
          <a:xfrm>
            <a:off x="1512141" y="5617978"/>
            <a:ext cx="318825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F6883C3D-F05D-884A-B139-FD7E3010D01E}"/>
              </a:ext>
            </a:extLst>
          </p:cNvPr>
          <p:cNvSpPr txBox="1"/>
          <p:nvPr/>
        </p:nvSpPr>
        <p:spPr>
          <a:xfrm>
            <a:off x="1431521" y="5351298"/>
            <a:ext cx="6511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Email ID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7439B0B-B2DD-DC4E-BF6A-EF6F99316FDA}"/>
              </a:ext>
            </a:extLst>
          </p:cNvPr>
          <p:cNvSpPr txBox="1"/>
          <p:nvPr/>
        </p:nvSpPr>
        <p:spPr>
          <a:xfrm>
            <a:off x="4635202" y="494777"/>
            <a:ext cx="165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Preview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924A488-71E1-4B47-BE48-914CBF89FD7F}"/>
              </a:ext>
            </a:extLst>
          </p:cNvPr>
          <p:cNvSpPr txBox="1"/>
          <p:nvPr/>
        </p:nvSpPr>
        <p:spPr>
          <a:xfrm>
            <a:off x="1409840" y="676859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2">
                    <a:lumMod val="75000"/>
                  </a:schemeClr>
                </a:solidFill>
              </a:rPr>
              <a:t>Demographic Details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AB842AF-DD55-4F4F-AD72-5A2FB1B04276}"/>
              </a:ext>
            </a:extLst>
          </p:cNvPr>
          <p:cNvCxnSpPr>
            <a:cxnSpLocks/>
          </p:cNvCxnSpPr>
          <p:nvPr/>
        </p:nvCxnSpPr>
        <p:spPr>
          <a:xfrm>
            <a:off x="1173666" y="986922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BF77BA6-F21F-9249-8478-8D1334D4D19B}"/>
              </a:ext>
            </a:extLst>
          </p:cNvPr>
          <p:cNvSpPr txBox="1"/>
          <p:nvPr/>
        </p:nvSpPr>
        <p:spPr>
          <a:xfrm>
            <a:off x="5742101" y="676859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2">
                    <a:lumMod val="75000"/>
                  </a:schemeClr>
                </a:solidFill>
              </a:rPr>
              <a:t>Demographic Details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9A433BE-26CF-674F-9988-4613E80255EB}"/>
              </a:ext>
            </a:extLst>
          </p:cNvPr>
          <p:cNvSpPr txBox="1"/>
          <p:nvPr/>
        </p:nvSpPr>
        <p:spPr>
          <a:xfrm>
            <a:off x="9202844" y="6168840"/>
            <a:ext cx="639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Submit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49C4FB2-E59C-D847-A384-11CC6AA5E35B}"/>
              </a:ext>
            </a:extLst>
          </p:cNvPr>
          <p:cNvSpPr txBox="1"/>
          <p:nvPr/>
        </p:nvSpPr>
        <p:spPr>
          <a:xfrm>
            <a:off x="8290986" y="6168840"/>
            <a:ext cx="4324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Edit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259DC8F-7BEB-7D47-8DE9-716A49F9EC18}"/>
              </a:ext>
            </a:extLst>
          </p:cNvPr>
          <p:cNvSpPr txBox="1"/>
          <p:nvPr/>
        </p:nvSpPr>
        <p:spPr>
          <a:xfrm>
            <a:off x="1116013" y="124170"/>
            <a:ext cx="885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UIN Update</a:t>
            </a:r>
            <a:endParaRPr lang="en-US" sz="1200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97443BF-18AC-C24B-9617-4DAEEA9F83B1}"/>
              </a:ext>
            </a:extLst>
          </p:cNvPr>
          <p:cNvCxnSpPr>
            <a:cxnSpLocks/>
          </p:cNvCxnSpPr>
          <p:nvPr/>
        </p:nvCxnSpPr>
        <p:spPr>
          <a:xfrm>
            <a:off x="1518180" y="3981845"/>
            <a:ext cx="153347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316FF75-5153-4846-AF9B-04843CE5BD9C}"/>
              </a:ext>
            </a:extLst>
          </p:cNvPr>
          <p:cNvCxnSpPr>
            <a:cxnSpLocks/>
          </p:cNvCxnSpPr>
          <p:nvPr/>
        </p:nvCxnSpPr>
        <p:spPr>
          <a:xfrm>
            <a:off x="3384796" y="3981845"/>
            <a:ext cx="130894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4B30E552-3E56-9B4F-A3D8-0FD46A2310FB}"/>
              </a:ext>
            </a:extLst>
          </p:cNvPr>
          <p:cNvSpPr txBox="1"/>
          <p:nvPr/>
        </p:nvSpPr>
        <p:spPr>
          <a:xfrm>
            <a:off x="1447022" y="4123808"/>
            <a:ext cx="402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City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2613785-49F9-8B46-B713-A2AE0E1D852F}"/>
              </a:ext>
            </a:extLst>
          </p:cNvPr>
          <p:cNvSpPr txBox="1"/>
          <p:nvPr/>
        </p:nvSpPr>
        <p:spPr>
          <a:xfrm>
            <a:off x="1442248" y="2419038"/>
            <a:ext cx="7697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Address line 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D941ED5-83E7-1443-9903-16F2DF3371D4}"/>
              </a:ext>
            </a:extLst>
          </p:cNvPr>
          <p:cNvSpPr txBox="1"/>
          <p:nvPr/>
        </p:nvSpPr>
        <p:spPr>
          <a:xfrm>
            <a:off x="1431521" y="1055649"/>
            <a:ext cx="9412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Pre registration ID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341C0A2-43D1-3443-BF6C-A14F7AB9F17E}"/>
              </a:ext>
            </a:extLst>
          </p:cNvPr>
          <p:cNvSpPr txBox="1"/>
          <p:nvPr/>
        </p:nvSpPr>
        <p:spPr>
          <a:xfrm>
            <a:off x="1431521" y="1419154"/>
            <a:ext cx="6046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Full Name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E259D65-7C17-7C47-BF3D-220921C2E99F}"/>
              </a:ext>
            </a:extLst>
          </p:cNvPr>
          <p:cNvSpPr txBox="1"/>
          <p:nvPr/>
        </p:nvSpPr>
        <p:spPr>
          <a:xfrm>
            <a:off x="1431521" y="1781628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Age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3E68F62-5C66-B04A-A093-764B204B6684}"/>
              </a:ext>
            </a:extLst>
          </p:cNvPr>
          <p:cNvSpPr txBox="1"/>
          <p:nvPr/>
        </p:nvSpPr>
        <p:spPr>
          <a:xfrm>
            <a:off x="1431521" y="3601117"/>
            <a:ext cx="473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Region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809AE37-798A-BC49-A658-7FB0138CD640}"/>
              </a:ext>
            </a:extLst>
          </p:cNvPr>
          <p:cNvSpPr txBox="1"/>
          <p:nvPr/>
        </p:nvSpPr>
        <p:spPr>
          <a:xfrm>
            <a:off x="3282347" y="3614792"/>
            <a:ext cx="5469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Province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DDE7E49-4E1E-3249-A5F1-D301478F69F9}"/>
              </a:ext>
            </a:extLst>
          </p:cNvPr>
          <p:cNvSpPr txBox="1"/>
          <p:nvPr/>
        </p:nvSpPr>
        <p:spPr>
          <a:xfrm>
            <a:off x="1442248" y="2785194"/>
            <a:ext cx="7697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Address line 2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139D707-7299-F54B-90C2-94323CF6484B}"/>
              </a:ext>
            </a:extLst>
          </p:cNvPr>
          <p:cNvSpPr txBox="1"/>
          <p:nvPr/>
        </p:nvSpPr>
        <p:spPr>
          <a:xfrm>
            <a:off x="1442248" y="3158075"/>
            <a:ext cx="7697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Address line 3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662CE3C-766F-9948-8EFD-B4846FDBF290}"/>
              </a:ext>
            </a:extLst>
          </p:cNvPr>
          <p:cNvSpPr txBox="1"/>
          <p:nvPr/>
        </p:nvSpPr>
        <p:spPr>
          <a:xfrm>
            <a:off x="5752828" y="2419038"/>
            <a:ext cx="7697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Address line 1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45B090F-549D-3E47-8359-6761BCB3D4BB}"/>
              </a:ext>
            </a:extLst>
          </p:cNvPr>
          <p:cNvSpPr txBox="1"/>
          <p:nvPr/>
        </p:nvSpPr>
        <p:spPr>
          <a:xfrm>
            <a:off x="5742101" y="1419154"/>
            <a:ext cx="6046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Full Name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473B4EF-403D-0A43-830E-B5CA786472FF}"/>
              </a:ext>
            </a:extLst>
          </p:cNvPr>
          <p:cNvSpPr txBox="1"/>
          <p:nvPr/>
        </p:nvSpPr>
        <p:spPr>
          <a:xfrm>
            <a:off x="5752828" y="2785194"/>
            <a:ext cx="7697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Address line 2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97BF32E-86A4-C542-B95A-A4C56BEEF459}"/>
              </a:ext>
            </a:extLst>
          </p:cNvPr>
          <p:cNvSpPr txBox="1"/>
          <p:nvPr/>
        </p:nvSpPr>
        <p:spPr>
          <a:xfrm>
            <a:off x="5752828" y="3158075"/>
            <a:ext cx="7697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Address line 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F7A75C9-2201-8E44-9AD2-F3C7B1911E89}"/>
              </a:ext>
            </a:extLst>
          </p:cNvPr>
          <p:cNvSpPr txBox="1"/>
          <p:nvPr/>
        </p:nvSpPr>
        <p:spPr>
          <a:xfrm>
            <a:off x="3304176" y="3993106"/>
            <a:ext cx="6767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Postal Code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5ED1593-C325-E74E-8C04-6106977A2775}"/>
              </a:ext>
            </a:extLst>
          </p:cNvPr>
          <p:cNvSpPr txBox="1"/>
          <p:nvPr/>
        </p:nvSpPr>
        <p:spPr>
          <a:xfrm>
            <a:off x="1431521" y="4426926"/>
            <a:ext cx="14526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Local Administrative Authority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1FE8C43-3518-4742-8303-DEC0503C8E90}"/>
              </a:ext>
            </a:extLst>
          </p:cNvPr>
          <p:cNvSpPr txBox="1"/>
          <p:nvPr/>
        </p:nvSpPr>
        <p:spPr>
          <a:xfrm>
            <a:off x="1431521" y="4838640"/>
            <a:ext cx="8467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Mobile Number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1DA95DF-FA27-5D48-AA12-173E0C5422BE}"/>
              </a:ext>
            </a:extLst>
          </p:cNvPr>
          <p:cNvSpPr txBox="1"/>
          <p:nvPr/>
        </p:nvSpPr>
        <p:spPr>
          <a:xfrm>
            <a:off x="1431521" y="5234757"/>
            <a:ext cx="5245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Email ID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FFA941F-DE6D-9343-BA2A-AC474AB762C6}"/>
              </a:ext>
            </a:extLst>
          </p:cNvPr>
          <p:cNvSpPr txBox="1"/>
          <p:nvPr/>
        </p:nvSpPr>
        <p:spPr>
          <a:xfrm>
            <a:off x="1447022" y="4007267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City</a:t>
            </a:r>
          </a:p>
        </p:txBody>
      </p:sp>
      <p:sp>
        <p:nvSpPr>
          <p:cNvPr id="128" name="Isosceles Triangle 88">
            <a:extLst>
              <a:ext uri="{FF2B5EF4-FFF2-40B4-BE49-F238E27FC236}">
                <a16:creationId xmlns:a16="http://schemas.microsoft.com/office/drawing/2014/main" id="{264A5ECB-22D7-7D4F-B376-B05EEAB172E8}"/>
              </a:ext>
            </a:extLst>
          </p:cNvPr>
          <p:cNvSpPr/>
          <p:nvPr/>
        </p:nvSpPr>
        <p:spPr>
          <a:xfrm rot="10800000">
            <a:off x="2931972" y="4264690"/>
            <a:ext cx="56176" cy="37785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Isosceles Triangle 88">
            <a:extLst>
              <a:ext uri="{FF2B5EF4-FFF2-40B4-BE49-F238E27FC236}">
                <a16:creationId xmlns:a16="http://schemas.microsoft.com/office/drawing/2014/main" id="{51D7EB42-E77B-2B44-AE68-1791C0EABCEB}"/>
              </a:ext>
            </a:extLst>
          </p:cNvPr>
          <p:cNvSpPr/>
          <p:nvPr/>
        </p:nvSpPr>
        <p:spPr>
          <a:xfrm rot="10800000">
            <a:off x="2931972" y="3850764"/>
            <a:ext cx="56176" cy="37785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Isosceles Triangle 88">
            <a:extLst>
              <a:ext uri="{FF2B5EF4-FFF2-40B4-BE49-F238E27FC236}">
                <a16:creationId xmlns:a16="http://schemas.microsoft.com/office/drawing/2014/main" id="{9DE7D59B-8540-AB41-B2CC-7F8F02489444}"/>
              </a:ext>
            </a:extLst>
          </p:cNvPr>
          <p:cNvSpPr/>
          <p:nvPr/>
        </p:nvSpPr>
        <p:spPr>
          <a:xfrm rot="10800000">
            <a:off x="4617779" y="3850764"/>
            <a:ext cx="56176" cy="37785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B2BEBC66-5504-AE4D-8178-F3785C99465C}"/>
              </a:ext>
            </a:extLst>
          </p:cNvPr>
          <p:cNvCxnSpPr>
            <a:cxnSpLocks/>
          </p:cNvCxnSpPr>
          <p:nvPr/>
        </p:nvCxnSpPr>
        <p:spPr>
          <a:xfrm>
            <a:off x="1512141" y="6029652"/>
            <a:ext cx="318825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D5D96F79-D837-2840-B71B-59E16E6D6B82}"/>
              </a:ext>
            </a:extLst>
          </p:cNvPr>
          <p:cNvSpPr txBox="1"/>
          <p:nvPr/>
        </p:nvSpPr>
        <p:spPr>
          <a:xfrm>
            <a:off x="1431521" y="5762972"/>
            <a:ext cx="22541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CNIE / Pin </a:t>
            </a:r>
            <a:r>
              <a:rPr lang="en-IN" sz="1100" dirty="0">
                <a:solidFill>
                  <a:schemeClr val="bg2">
                    <a:lumMod val="75000"/>
                  </a:schemeClr>
                </a:solidFill>
              </a:rPr>
              <a:t>/ Residence Card Number</a:t>
            </a:r>
            <a:endParaRPr lang="en-US" sz="1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FEBF261-0D79-3B44-A0A0-49F89E86EC09}"/>
              </a:ext>
            </a:extLst>
          </p:cNvPr>
          <p:cNvSpPr txBox="1"/>
          <p:nvPr/>
        </p:nvSpPr>
        <p:spPr>
          <a:xfrm>
            <a:off x="1431521" y="5628504"/>
            <a:ext cx="21242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dirty="0">
                <a:solidFill>
                  <a:schemeClr val="bg2">
                    <a:lumMod val="75000"/>
                  </a:schemeClr>
                </a:solidFill>
              </a:rPr>
              <a:t>CNIE / PIN / Residence Card Number(Optional)</a:t>
            </a:r>
            <a:endParaRPr 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36F9956-4AD5-CA4B-84DD-A28A09E9DA6B}"/>
              </a:ext>
            </a:extLst>
          </p:cNvPr>
          <p:cNvSpPr txBox="1"/>
          <p:nvPr/>
        </p:nvSpPr>
        <p:spPr>
          <a:xfrm>
            <a:off x="1451580" y="2218968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Male</a:t>
            </a: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3D69CE4-7F1D-0E49-9FED-3BCAC68AD297}"/>
              </a:ext>
            </a:extLst>
          </p:cNvPr>
          <p:cNvGrpSpPr/>
          <p:nvPr/>
        </p:nvGrpSpPr>
        <p:grpSpPr>
          <a:xfrm>
            <a:off x="2224709" y="2255263"/>
            <a:ext cx="352540" cy="153615"/>
            <a:chOff x="1608195" y="3095251"/>
            <a:chExt cx="352540" cy="153615"/>
          </a:xfrm>
        </p:grpSpPr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FDD741BA-47CC-BD4B-AC86-F09F6C863DCC}"/>
                </a:ext>
              </a:extLst>
            </p:cNvPr>
            <p:cNvSpPr/>
            <p:nvPr/>
          </p:nvSpPr>
          <p:spPr>
            <a:xfrm>
              <a:off x="1608195" y="3095251"/>
              <a:ext cx="352540" cy="14263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94CA0E0A-102D-314A-B743-E8C47F95CC4D}"/>
                </a:ext>
              </a:extLst>
            </p:cNvPr>
            <p:cNvSpPr/>
            <p:nvPr/>
          </p:nvSpPr>
          <p:spPr>
            <a:xfrm>
              <a:off x="1817739" y="3106230"/>
              <a:ext cx="142996" cy="14263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9" name="TextBox 148">
            <a:extLst>
              <a:ext uri="{FF2B5EF4-FFF2-40B4-BE49-F238E27FC236}">
                <a16:creationId xmlns:a16="http://schemas.microsoft.com/office/drawing/2014/main" id="{2CB266AF-F7FA-F242-A3F0-797CE8FFE0F6}"/>
              </a:ext>
            </a:extLst>
          </p:cNvPr>
          <p:cNvSpPr txBox="1"/>
          <p:nvPr/>
        </p:nvSpPr>
        <p:spPr>
          <a:xfrm>
            <a:off x="2787052" y="2218968"/>
            <a:ext cx="6014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Female</a:t>
            </a: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A4E672A0-50A1-0E4F-91F8-234B783ACA1C}"/>
              </a:ext>
            </a:extLst>
          </p:cNvPr>
          <p:cNvGrpSpPr/>
          <p:nvPr/>
        </p:nvGrpSpPr>
        <p:grpSpPr>
          <a:xfrm>
            <a:off x="2880285" y="1840945"/>
            <a:ext cx="1470115" cy="266680"/>
            <a:chOff x="2534305" y="1970212"/>
            <a:chExt cx="1470115" cy="266680"/>
          </a:xfrm>
        </p:grpSpPr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3977A232-E141-1A42-B301-4250C45B819E}"/>
                </a:ext>
              </a:extLst>
            </p:cNvPr>
            <p:cNvCxnSpPr>
              <a:cxnSpLocks/>
            </p:cNvCxnSpPr>
            <p:nvPr/>
          </p:nvCxnSpPr>
          <p:spPr>
            <a:xfrm>
              <a:off x="3609833" y="2236892"/>
              <a:ext cx="363793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3E9828C9-2EAF-354D-8B9E-C60775B69884}"/>
                </a:ext>
              </a:extLst>
            </p:cNvPr>
            <p:cNvGrpSpPr/>
            <p:nvPr/>
          </p:nvGrpSpPr>
          <p:grpSpPr>
            <a:xfrm>
              <a:off x="2534305" y="1970212"/>
              <a:ext cx="1470115" cy="266680"/>
              <a:chOff x="2534305" y="1970212"/>
              <a:chExt cx="1470115" cy="266680"/>
            </a:xfrm>
          </p:grpSpPr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751E1A78-B5DE-7E4A-B875-197C46BF0B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4305" y="2236892"/>
                <a:ext cx="363793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687D3F77-F4C6-424D-B5EE-BE11A80BF7BD}"/>
                  </a:ext>
                </a:extLst>
              </p:cNvPr>
              <p:cNvSpPr txBox="1"/>
              <p:nvPr/>
            </p:nvSpPr>
            <p:spPr>
              <a:xfrm>
                <a:off x="2535965" y="1970212"/>
                <a:ext cx="3577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bg2">
                        <a:lumMod val="75000"/>
                      </a:schemeClr>
                    </a:solidFill>
                  </a:rPr>
                  <a:t>DD</a:t>
                </a:r>
              </a:p>
            </p:txBody>
          </p: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CA50D706-E474-8F4C-AAD0-321E30B13E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4216" y="2236892"/>
                <a:ext cx="363793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EADD292C-E954-7E45-B972-DFD29F62BF8A}"/>
                  </a:ext>
                </a:extLst>
              </p:cNvPr>
              <p:cNvSpPr txBox="1"/>
              <p:nvPr/>
            </p:nvSpPr>
            <p:spPr>
              <a:xfrm>
                <a:off x="2998421" y="1970212"/>
                <a:ext cx="42511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bg2">
                        <a:lumMod val="75000"/>
                      </a:schemeClr>
                    </a:solidFill>
                  </a:rPr>
                  <a:t>MM</a:t>
                </a:r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A0AC2DF6-C87C-F741-9808-24507F4EB705}"/>
                  </a:ext>
                </a:extLst>
              </p:cNvPr>
              <p:cNvSpPr txBox="1"/>
              <p:nvPr/>
            </p:nvSpPr>
            <p:spPr>
              <a:xfrm>
                <a:off x="3544038" y="1970212"/>
                <a:ext cx="46038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bg2">
                        <a:lumMod val="75000"/>
                      </a:schemeClr>
                    </a:solidFill>
                  </a:rPr>
                  <a:t>YYYY</a:t>
                </a:r>
              </a:p>
            </p:txBody>
          </p:sp>
        </p:grp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D3AB4AC7-5AC9-CF48-A7F3-4F40CCAD8776}"/>
              </a:ext>
            </a:extLst>
          </p:cNvPr>
          <p:cNvGrpSpPr/>
          <p:nvPr/>
        </p:nvGrpSpPr>
        <p:grpSpPr>
          <a:xfrm>
            <a:off x="2224709" y="1949099"/>
            <a:ext cx="352540" cy="153615"/>
            <a:chOff x="1608195" y="3095251"/>
            <a:chExt cx="352540" cy="153615"/>
          </a:xfrm>
        </p:grpSpPr>
        <p:sp>
          <p:nvSpPr>
            <p:cNvPr id="161" name="Rounded Rectangle 160">
              <a:extLst>
                <a:ext uri="{FF2B5EF4-FFF2-40B4-BE49-F238E27FC236}">
                  <a16:creationId xmlns:a16="http://schemas.microsoft.com/office/drawing/2014/main" id="{1654DF36-830A-FB40-9ECE-AEC7753F46F0}"/>
                </a:ext>
              </a:extLst>
            </p:cNvPr>
            <p:cNvSpPr/>
            <p:nvPr/>
          </p:nvSpPr>
          <p:spPr>
            <a:xfrm>
              <a:off x="1608195" y="3095251"/>
              <a:ext cx="352540" cy="14263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0F86744C-3B0D-CF41-B1A9-A540F5D45592}"/>
                </a:ext>
              </a:extLst>
            </p:cNvPr>
            <p:cNvSpPr/>
            <p:nvPr/>
          </p:nvSpPr>
          <p:spPr>
            <a:xfrm>
              <a:off x="1817739" y="3106230"/>
              <a:ext cx="142996" cy="14263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1BDF5039-69D7-3146-857F-318337761E47}"/>
              </a:ext>
            </a:extLst>
          </p:cNvPr>
          <p:cNvSpPr txBox="1"/>
          <p:nvPr/>
        </p:nvSpPr>
        <p:spPr>
          <a:xfrm>
            <a:off x="9864845" y="6585528"/>
            <a:ext cx="436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36</a:t>
            </a:r>
          </a:p>
        </p:txBody>
      </p:sp>
    </p:spTree>
    <p:extLst>
      <p:ext uri="{BB962C8B-B14F-4D97-AF65-F5344CB8AC3E}">
        <p14:creationId xmlns:p14="http://schemas.microsoft.com/office/powerpoint/2010/main" val="35866409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075D55A0-5551-274A-8894-7D5B51257FB1}"/>
              </a:ext>
            </a:extLst>
          </p:cNvPr>
          <p:cNvSpPr/>
          <p:nvPr/>
        </p:nvSpPr>
        <p:spPr>
          <a:xfrm>
            <a:off x="1067692" y="503048"/>
            <a:ext cx="8790707" cy="561104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503048"/>
            <a:ext cx="8790707" cy="5611048"/>
          </a:xfrm>
          <a:prstGeom prst="roundRect">
            <a:avLst>
              <a:gd name="adj" fmla="val 0"/>
            </a:avLst>
          </a:prstGeom>
          <a:noFill/>
        </p:spPr>
        <p:txBody>
          <a:bodyPr wrap="none" rtlCol="0">
            <a:spAutoFit/>
          </a:bodyPr>
          <a:lstStyle/>
          <a:p>
            <a:endParaRPr lang="en-US" sz="1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Isosceles Triangle 88">
            <a:extLst>
              <a:ext uri="{FF2B5EF4-FFF2-40B4-BE49-F238E27FC236}">
                <a16:creationId xmlns:a16="http://schemas.microsoft.com/office/drawing/2014/main" id="{5098E918-22A5-194C-9815-E3CDF403F62C}"/>
              </a:ext>
            </a:extLst>
          </p:cNvPr>
          <p:cNvSpPr/>
          <p:nvPr/>
        </p:nvSpPr>
        <p:spPr>
          <a:xfrm rot="10800000">
            <a:off x="3007069" y="2078276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9C749BF5-EA3C-D745-9AB6-E13AF19414B6}"/>
              </a:ext>
            </a:extLst>
          </p:cNvPr>
          <p:cNvCxnSpPr>
            <a:cxnSpLocks/>
          </p:cNvCxnSpPr>
          <p:nvPr/>
        </p:nvCxnSpPr>
        <p:spPr>
          <a:xfrm>
            <a:off x="1512141" y="1372459"/>
            <a:ext cx="318825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38DF6118-4738-4C4B-BE73-D420DA9FE54F}"/>
              </a:ext>
            </a:extLst>
          </p:cNvPr>
          <p:cNvSpPr txBox="1"/>
          <p:nvPr/>
        </p:nvSpPr>
        <p:spPr>
          <a:xfrm>
            <a:off x="1431521" y="1105779"/>
            <a:ext cx="18181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Parent / Guardian Full Name</a:t>
            </a:r>
          </a:p>
        </p:txBody>
      </p: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FF9F5F5F-A55C-8A44-B074-90F33EC6B96E}"/>
              </a:ext>
            </a:extLst>
          </p:cNvPr>
          <p:cNvCxnSpPr>
            <a:cxnSpLocks/>
          </p:cNvCxnSpPr>
          <p:nvPr/>
        </p:nvCxnSpPr>
        <p:spPr>
          <a:xfrm>
            <a:off x="1518180" y="1780078"/>
            <a:ext cx="317555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0FBC9A1E-D13E-3D47-A687-B99378330B21}"/>
              </a:ext>
            </a:extLst>
          </p:cNvPr>
          <p:cNvSpPr txBox="1"/>
          <p:nvPr/>
        </p:nvSpPr>
        <p:spPr>
          <a:xfrm>
            <a:off x="1437560" y="1497768"/>
            <a:ext cx="2452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Parent / Guardian Registration ID /  UIN</a:t>
            </a:r>
          </a:p>
        </p:txBody>
      </p: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DBD1F01F-D0E6-FF41-A21D-62228EB8B260}"/>
              </a:ext>
            </a:extLst>
          </p:cNvPr>
          <p:cNvCxnSpPr>
            <a:cxnSpLocks/>
          </p:cNvCxnSpPr>
          <p:nvPr/>
        </p:nvCxnSpPr>
        <p:spPr>
          <a:xfrm>
            <a:off x="1522868" y="2252815"/>
            <a:ext cx="158309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>
            <a:extLst>
              <a:ext uri="{FF2B5EF4-FFF2-40B4-BE49-F238E27FC236}">
                <a16:creationId xmlns:a16="http://schemas.microsoft.com/office/drawing/2014/main" id="{2630D65A-EE58-694D-9E1C-427758B3A7C1}"/>
              </a:ext>
            </a:extLst>
          </p:cNvPr>
          <p:cNvSpPr txBox="1"/>
          <p:nvPr/>
        </p:nvSpPr>
        <p:spPr>
          <a:xfrm>
            <a:off x="3144216" y="1873239"/>
            <a:ext cx="8130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1">
                    <a:lumMod val="75000"/>
                  </a:schemeClr>
                </a:solidFill>
              </a:rPr>
              <a:t>abc_doc.pdf  </a:t>
            </a:r>
          </a:p>
        </p:txBody>
      </p:sp>
      <p:pic>
        <p:nvPicPr>
          <p:cNvPr id="256" name="Picture 255">
            <a:extLst>
              <a:ext uri="{FF2B5EF4-FFF2-40B4-BE49-F238E27FC236}">
                <a16:creationId xmlns:a16="http://schemas.microsoft.com/office/drawing/2014/main" id="{7EEE9980-8EC5-C145-AC75-711FE77C93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377" y="1945684"/>
            <a:ext cx="100431" cy="85817"/>
          </a:xfrm>
          <a:prstGeom prst="rect">
            <a:avLst/>
          </a:prstGeom>
        </p:spPr>
      </p:pic>
      <p:sp>
        <p:nvSpPr>
          <p:cNvPr id="257" name="TextBox 256">
            <a:extLst>
              <a:ext uri="{FF2B5EF4-FFF2-40B4-BE49-F238E27FC236}">
                <a16:creationId xmlns:a16="http://schemas.microsoft.com/office/drawing/2014/main" id="{060E529E-26A5-8A47-A038-C44F1CCD9367}"/>
              </a:ext>
            </a:extLst>
          </p:cNvPr>
          <p:cNvSpPr txBox="1"/>
          <p:nvPr/>
        </p:nvSpPr>
        <p:spPr>
          <a:xfrm>
            <a:off x="3144216" y="2067510"/>
            <a:ext cx="8130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1">
                    <a:lumMod val="75000"/>
                  </a:schemeClr>
                </a:solidFill>
              </a:rPr>
              <a:t>abc_doc.pdf  </a:t>
            </a:r>
          </a:p>
        </p:txBody>
      </p:sp>
      <p:pic>
        <p:nvPicPr>
          <p:cNvPr id="258" name="Picture 257">
            <a:extLst>
              <a:ext uri="{FF2B5EF4-FFF2-40B4-BE49-F238E27FC236}">
                <a16:creationId xmlns:a16="http://schemas.microsoft.com/office/drawing/2014/main" id="{85B6A98F-AF45-B143-A1B7-032DAC7C87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377" y="2139955"/>
            <a:ext cx="100431" cy="85817"/>
          </a:xfrm>
          <a:prstGeom prst="rect">
            <a:avLst/>
          </a:prstGeom>
        </p:spPr>
      </p:pic>
      <p:sp>
        <p:nvSpPr>
          <p:cNvPr id="109" name="Isosceles Triangle 88">
            <a:extLst>
              <a:ext uri="{FF2B5EF4-FFF2-40B4-BE49-F238E27FC236}">
                <a16:creationId xmlns:a16="http://schemas.microsoft.com/office/drawing/2014/main" id="{5564AB8B-E5B7-BD4B-9005-C1CF3F256A5B}"/>
              </a:ext>
            </a:extLst>
          </p:cNvPr>
          <p:cNvSpPr/>
          <p:nvPr/>
        </p:nvSpPr>
        <p:spPr>
          <a:xfrm rot="10800000">
            <a:off x="3007069" y="249316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3109858F-62F0-5D46-8DCB-5B4044531D76}"/>
              </a:ext>
            </a:extLst>
          </p:cNvPr>
          <p:cNvCxnSpPr>
            <a:cxnSpLocks/>
          </p:cNvCxnSpPr>
          <p:nvPr/>
        </p:nvCxnSpPr>
        <p:spPr>
          <a:xfrm>
            <a:off x="1522868" y="2667701"/>
            <a:ext cx="158309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Isosceles Triangle 88">
            <a:extLst>
              <a:ext uri="{FF2B5EF4-FFF2-40B4-BE49-F238E27FC236}">
                <a16:creationId xmlns:a16="http://schemas.microsoft.com/office/drawing/2014/main" id="{F0214821-1298-0244-81FC-A53B8212F59C}"/>
              </a:ext>
            </a:extLst>
          </p:cNvPr>
          <p:cNvSpPr/>
          <p:nvPr/>
        </p:nvSpPr>
        <p:spPr>
          <a:xfrm rot="10800000">
            <a:off x="3007069" y="2908414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8E03B495-4871-4645-9489-C2860D86BF3B}"/>
              </a:ext>
            </a:extLst>
          </p:cNvPr>
          <p:cNvCxnSpPr>
            <a:cxnSpLocks/>
          </p:cNvCxnSpPr>
          <p:nvPr/>
        </p:nvCxnSpPr>
        <p:spPr>
          <a:xfrm>
            <a:off x="1522868" y="3082953"/>
            <a:ext cx="158309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9" name="Picture 138">
            <a:extLst>
              <a:ext uri="{FF2B5EF4-FFF2-40B4-BE49-F238E27FC236}">
                <a16:creationId xmlns:a16="http://schemas.microsoft.com/office/drawing/2014/main" id="{CE0C2CF1-4895-A74A-B657-30748A84CE0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E9C56E8B-7F39-2146-8791-2E9B795A1995}"/>
              </a:ext>
            </a:extLst>
          </p:cNvPr>
          <p:cNvSpPr txBox="1"/>
          <p:nvPr/>
        </p:nvSpPr>
        <p:spPr>
          <a:xfrm>
            <a:off x="1116013" y="135321"/>
            <a:ext cx="8739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/ UIN Update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32FD9F0-BBA6-9C4B-82E2-F451B031A9C3}"/>
              </a:ext>
            </a:extLst>
          </p:cNvPr>
          <p:cNvGrpSpPr/>
          <p:nvPr/>
        </p:nvGrpSpPr>
        <p:grpSpPr>
          <a:xfrm>
            <a:off x="1524999" y="3853809"/>
            <a:ext cx="352540" cy="145945"/>
            <a:chOff x="1608195" y="3091942"/>
            <a:chExt cx="352540" cy="145945"/>
          </a:xfrm>
        </p:grpSpPr>
        <p:sp>
          <p:nvSpPr>
            <p:cNvPr id="99" name="Rounded Rectangle 98">
              <a:extLst>
                <a:ext uri="{FF2B5EF4-FFF2-40B4-BE49-F238E27FC236}">
                  <a16:creationId xmlns:a16="http://schemas.microsoft.com/office/drawing/2014/main" id="{D73AD4A1-743D-8944-BFA6-B4C02AD0D452}"/>
                </a:ext>
              </a:extLst>
            </p:cNvPr>
            <p:cNvSpPr/>
            <p:nvPr/>
          </p:nvSpPr>
          <p:spPr>
            <a:xfrm>
              <a:off x="1608195" y="3095251"/>
              <a:ext cx="352540" cy="14263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BBC7E7F9-DA85-CB45-A0AB-5860B94BD9CB}"/>
                </a:ext>
              </a:extLst>
            </p:cNvPr>
            <p:cNvSpPr/>
            <p:nvPr/>
          </p:nvSpPr>
          <p:spPr>
            <a:xfrm>
              <a:off x="1817739" y="3091942"/>
              <a:ext cx="142996" cy="14263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D4739322-9B04-D942-8A70-B6359CDA0228}"/>
              </a:ext>
            </a:extLst>
          </p:cNvPr>
          <p:cNvSpPr txBox="1"/>
          <p:nvPr/>
        </p:nvSpPr>
        <p:spPr>
          <a:xfrm>
            <a:off x="2002130" y="3805473"/>
            <a:ext cx="13292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Biometric Exception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E160955-3EB8-2244-AC6D-A37D7AF40A18}"/>
              </a:ext>
            </a:extLst>
          </p:cNvPr>
          <p:cNvSpPr txBox="1"/>
          <p:nvPr/>
        </p:nvSpPr>
        <p:spPr>
          <a:xfrm>
            <a:off x="4635202" y="494771"/>
            <a:ext cx="165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Preview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620C53C4-0316-7F4C-B2C3-CF4D12C77D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48" y="2033738"/>
            <a:ext cx="152400" cy="15240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1606E5E6-1377-6745-9A17-2B8381A123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48" y="2448624"/>
            <a:ext cx="152400" cy="15240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97F31828-FA62-F64F-AF90-F17876D66E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48" y="2863876"/>
            <a:ext cx="152400" cy="1524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AAB200BD-D62E-464C-9DD0-BEA9BDB5FEA0}"/>
              </a:ext>
            </a:extLst>
          </p:cNvPr>
          <p:cNvSpPr txBox="1"/>
          <p:nvPr/>
        </p:nvSpPr>
        <p:spPr>
          <a:xfrm>
            <a:off x="1409840" y="676853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2">
                    <a:lumMod val="75000"/>
                  </a:schemeClr>
                </a:solidFill>
              </a:rPr>
              <a:t>Demographic Details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E33C754-4380-9340-A2C4-344CBA01769C}"/>
              </a:ext>
            </a:extLst>
          </p:cNvPr>
          <p:cNvCxnSpPr>
            <a:cxnSpLocks/>
          </p:cNvCxnSpPr>
          <p:nvPr/>
        </p:nvCxnSpPr>
        <p:spPr>
          <a:xfrm>
            <a:off x="1173666" y="986916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0D3D2E05-6CCF-3A46-A174-6B58C92E968D}"/>
              </a:ext>
            </a:extLst>
          </p:cNvPr>
          <p:cNvSpPr txBox="1"/>
          <p:nvPr/>
        </p:nvSpPr>
        <p:spPr>
          <a:xfrm>
            <a:off x="5742101" y="676853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2">
                    <a:lumMod val="75000"/>
                  </a:schemeClr>
                </a:solidFill>
              </a:rPr>
              <a:t>Demographic Details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A88ACC3-2638-0A45-BD59-55C7FC053DF1}"/>
              </a:ext>
            </a:extLst>
          </p:cNvPr>
          <p:cNvSpPr txBox="1"/>
          <p:nvPr/>
        </p:nvSpPr>
        <p:spPr>
          <a:xfrm>
            <a:off x="9202844" y="5784126"/>
            <a:ext cx="639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Submit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E03E81B-676A-7247-AAFC-D4FFDE5DB4F1}"/>
              </a:ext>
            </a:extLst>
          </p:cNvPr>
          <p:cNvSpPr txBox="1"/>
          <p:nvPr/>
        </p:nvSpPr>
        <p:spPr>
          <a:xfrm>
            <a:off x="8290986" y="5784126"/>
            <a:ext cx="4324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Edit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DA18D0B-70B4-C748-A6D8-1C5F17E12CC6}"/>
              </a:ext>
            </a:extLst>
          </p:cNvPr>
          <p:cNvSpPr txBox="1"/>
          <p:nvPr/>
        </p:nvSpPr>
        <p:spPr>
          <a:xfrm>
            <a:off x="1431521" y="989238"/>
            <a:ext cx="13756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Parent / Guardian Full Name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0F6C200-B085-6F45-BDCC-2580059D7C7B}"/>
              </a:ext>
            </a:extLst>
          </p:cNvPr>
          <p:cNvSpPr txBox="1"/>
          <p:nvPr/>
        </p:nvSpPr>
        <p:spPr>
          <a:xfrm>
            <a:off x="1437560" y="1381227"/>
            <a:ext cx="18357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Parent / Guardian Registration ID /  UIN</a:t>
            </a:r>
          </a:p>
        </p:txBody>
      </p:sp>
      <p:sp>
        <p:nvSpPr>
          <p:cNvPr id="44" name="Isosceles Triangle 88">
            <a:extLst>
              <a:ext uri="{FF2B5EF4-FFF2-40B4-BE49-F238E27FC236}">
                <a16:creationId xmlns:a16="http://schemas.microsoft.com/office/drawing/2014/main" id="{AB8384A0-64F4-7140-85C2-4270B4AAD6EA}"/>
              </a:ext>
            </a:extLst>
          </p:cNvPr>
          <p:cNvSpPr/>
          <p:nvPr/>
        </p:nvSpPr>
        <p:spPr>
          <a:xfrm rot="10800000">
            <a:off x="3007069" y="3326014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5A0460A-EE33-F64F-A0C6-6A563442DB89}"/>
              </a:ext>
            </a:extLst>
          </p:cNvPr>
          <p:cNvCxnSpPr>
            <a:cxnSpLocks/>
          </p:cNvCxnSpPr>
          <p:nvPr/>
        </p:nvCxnSpPr>
        <p:spPr>
          <a:xfrm>
            <a:off x="1522868" y="3500553"/>
            <a:ext cx="158309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F9AA498B-B248-434A-80F4-F66C97FB20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48" y="3281476"/>
            <a:ext cx="152400" cy="15240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F95D9D6-A7E2-AA4B-8A36-70CFD8A88C12}"/>
              </a:ext>
            </a:extLst>
          </p:cNvPr>
          <p:cNvSpPr txBox="1"/>
          <p:nvPr/>
        </p:nvSpPr>
        <p:spPr>
          <a:xfrm>
            <a:off x="1442248" y="1999591"/>
            <a:ext cx="6960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Pan Card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CD218B2-CA8B-CA43-AA00-EC38EB4F4127}"/>
              </a:ext>
            </a:extLst>
          </p:cNvPr>
          <p:cNvSpPr txBox="1"/>
          <p:nvPr/>
        </p:nvSpPr>
        <p:spPr>
          <a:xfrm>
            <a:off x="1442248" y="2404158"/>
            <a:ext cx="6591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Voter ID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18F98C0-4B72-A042-B20D-0CE362EE3C82}"/>
              </a:ext>
            </a:extLst>
          </p:cNvPr>
          <p:cNvSpPr txBox="1"/>
          <p:nvPr/>
        </p:nvSpPr>
        <p:spPr>
          <a:xfrm>
            <a:off x="1442248" y="2819410"/>
            <a:ext cx="1088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Birth Certificate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453F8AD-D811-774C-A737-EFD0E72E8172}"/>
              </a:ext>
            </a:extLst>
          </p:cNvPr>
          <p:cNvSpPr txBox="1"/>
          <p:nvPr/>
        </p:nvSpPr>
        <p:spPr>
          <a:xfrm>
            <a:off x="1442248" y="3273010"/>
            <a:ext cx="6591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Voter ID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9E25E51-9530-4349-8240-C3D9B39538D4}"/>
              </a:ext>
            </a:extLst>
          </p:cNvPr>
          <p:cNvSpPr txBox="1"/>
          <p:nvPr/>
        </p:nvSpPr>
        <p:spPr>
          <a:xfrm>
            <a:off x="1441088" y="1879771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Proof of Identity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14617CC-A786-B946-BD2F-21B448DB1F77}"/>
              </a:ext>
            </a:extLst>
          </p:cNvPr>
          <p:cNvSpPr txBox="1"/>
          <p:nvPr/>
        </p:nvSpPr>
        <p:spPr>
          <a:xfrm>
            <a:off x="1441088" y="2284338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Proof of Address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5049C4B-C534-CE4D-8085-990DB60D2560}"/>
              </a:ext>
            </a:extLst>
          </p:cNvPr>
          <p:cNvSpPr txBox="1"/>
          <p:nvPr/>
        </p:nvSpPr>
        <p:spPr>
          <a:xfrm>
            <a:off x="1441088" y="2699590"/>
            <a:ext cx="7489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Proof of Birth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54E2C54-69F8-BA47-8058-B6CB2AF626EF}"/>
              </a:ext>
            </a:extLst>
          </p:cNvPr>
          <p:cNvSpPr txBox="1"/>
          <p:nvPr/>
        </p:nvSpPr>
        <p:spPr>
          <a:xfrm>
            <a:off x="1441088" y="3153190"/>
            <a:ext cx="1066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Proof of Relationship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3D690DF-35B6-874D-AA01-1172F1A61AE3}"/>
              </a:ext>
            </a:extLst>
          </p:cNvPr>
          <p:cNvSpPr txBox="1"/>
          <p:nvPr/>
        </p:nvSpPr>
        <p:spPr>
          <a:xfrm>
            <a:off x="9864845" y="6585528"/>
            <a:ext cx="436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37</a:t>
            </a:r>
          </a:p>
        </p:txBody>
      </p:sp>
    </p:spTree>
    <p:extLst>
      <p:ext uri="{BB962C8B-B14F-4D97-AF65-F5344CB8AC3E}">
        <p14:creationId xmlns:p14="http://schemas.microsoft.com/office/powerpoint/2010/main" val="42647507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536507"/>
            <a:ext cx="8790707" cy="561104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386149-1573-A249-BDD3-A54340DBBD01}"/>
              </a:ext>
            </a:extLst>
          </p:cNvPr>
          <p:cNvSpPr txBox="1"/>
          <p:nvPr/>
        </p:nvSpPr>
        <p:spPr>
          <a:xfrm>
            <a:off x="1409840" y="710312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2">
                    <a:lumMod val="75000"/>
                  </a:schemeClr>
                </a:solidFill>
              </a:rPr>
              <a:t>Applicant Biometric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23F7B4E-543F-D443-A00E-F35AD7C2861E}"/>
              </a:ext>
            </a:extLst>
          </p:cNvPr>
          <p:cNvSpPr txBox="1"/>
          <p:nvPr/>
        </p:nvSpPr>
        <p:spPr>
          <a:xfrm>
            <a:off x="9202844" y="5817585"/>
            <a:ext cx="639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Submit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1B33BF5-9A6E-A147-A11F-86FE48BF58E3}"/>
              </a:ext>
            </a:extLst>
          </p:cNvPr>
          <p:cNvCxnSpPr>
            <a:cxnSpLocks/>
          </p:cNvCxnSpPr>
          <p:nvPr/>
        </p:nvCxnSpPr>
        <p:spPr>
          <a:xfrm>
            <a:off x="1173666" y="1020375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1D301E31-E1AF-7B45-A71C-60C17AC8728E}"/>
              </a:ext>
            </a:extLst>
          </p:cNvPr>
          <p:cNvSpPr txBox="1"/>
          <p:nvPr/>
        </p:nvSpPr>
        <p:spPr>
          <a:xfrm>
            <a:off x="8290986" y="5817585"/>
            <a:ext cx="4324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Edit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D04A0D0-09D6-D247-AA90-E028FF9D72E4}"/>
              </a:ext>
            </a:extLst>
          </p:cNvPr>
          <p:cNvSpPr txBox="1"/>
          <p:nvPr/>
        </p:nvSpPr>
        <p:spPr>
          <a:xfrm>
            <a:off x="4635202" y="528230"/>
            <a:ext cx="165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Preview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AB3F2F93-864A-F645-AF99-1FE6BB79353B}"/>
              </a:ext>
            </a:extLst>
          </p:cNvPr>
          <p:cNvGrpSpPr/>
          <p:nvPr/>
        </p:nvGrpSpPr>
        <p:grpSpPr>
          <a:xfrm>
            <a:off x="1505687" y="1228391"/>
            <a:ext cx="1535690" cy="1332792"/>
            <a:chOff x="4773032" y="3418454"/>
            <a:chExt cx="1535690" cy="1332792"/>
          </a:xfrm>
        </p:grpSpPr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D65F9FD9-0277-9742-8AD2-2C7CA41C7596}"/>
                </a:ext>
              </a:extLst>
            </p:cNvPr>
            <p:cNvGrpSpPr/>
            <p:nvPr/>
          </p:nvGrpSpPr>
          <p:grpSpPr>
            <a:xfrm>
              <a:off x="5126592" y="3577913"/>
              <a:ext cx="671018" cy="981669"/>
              <a:chOff x="3213327" y="1654140"/>
              <a:chExt cx="1518287" cy="2230562"/>
            </a:xfrm>
          </p:grpSpPr>
          <p:sp>
            <p:nvSpPr>
              <p:cNvPr id="133" name="Round Same Side Corner Rectangle 132">
                <a:extLst>
                  <a:ext uri="{FF2B5EF4-FFF2-40B4-BE49-F238E27FC236}">
                    <a16:creationId xmlns:a16="http://schemas.microsoft.com/office/drawing/2014/main" id="{794F2234-5F35-DA41-A5B9-30EAECEF7621}"/>
                  </a:ext>
                </a:extLst>
              </p:cNvPr>
              <p:cNvSpPr/>
              <p:nvPr/>
            </p:nvSpPr>
            <p:spPr>
              <a:xfrm>
                <a:off x="3493623" y="1862188"/>
                <a:ext cx="356211" cy="90732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ound Same Side Corner Rectangle 133">
                <a:extLst>
                  <a:ext uri="{FF2B5EF4-FFF2-40B4-BE49-F238E27FC236}">
                    <a16:creationId xmlns:a16="http://schemas.microsoft.com/office/drawing/2014/main" id="{DC500BF5-A48C-D646-8CBA-9233CBDD4D51}"/>
                  </a:ext>
                </a:extLst>
              </p:cNvPr>
              <p:cNvSpPr/>
              <p:nvPr/>
            </p:nvSpPr>
            <p:spPr>
              <a:xfrm>
                <a:off x="3833928" y="1654140"/>
                <a:ext cx="356211" cy="1115375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ound Same Side Corner Rectangle 134">
                <a:extLst>
                  <a:ext uri="{FF2B5EF4-FFF2-40B4-BE49-F238E27FC236}">
                    <a16:creationId xmlns:a16="http://schemas.microsoft.com/office/drawing/2014/main" id="{E83B27C0-8BCD-8A4F-AB9B-EFD8E827F341}"/>
                  </a:ext>
                </a:extLst>
              </p:cNvPr>
              <p:cNvSpPr/>
              <p:nvPr/>
            </p:nvSpPr>
            <p:spPr>
              <a:xfrm>
                <a:off x="4190548" y="1856481"/>
                <a:ext cx="353772" cy="90732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ound Same Side Corner Rectangle 135">
                <a:extLst>
                  <a:ext uri="{FF2B5EF4-FFF2-40B4-BE49-F238E27FC236}">
                    <a16:creationId xmlns:a16="http://schemas.microsoft.com/office/drawing/2014/main" id="{146CF49A-F4C2-E044-A0E4-C5E39766AE1B}"/>
                  </a:ext>
                </a:extLst>
              </p:cNvPr>
              <p:cNvSpPr/>
              <p:nvPr/>
            </p:nvSpPr>
            <p:spPr>
              <a:xfrm>
                <a:off x="3213327" y="2093354"/>
                <a:ext cx="280296" cy="676161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Freeform 136">
                <a:extLst>
                  <a:ext uri="{FF2B5EF4-FFF2-40B4-BE49-F238E27FC236}">
                    <a16:creationId xmlns:a16="http://schemas.microsoft.com/office/drawing/2014/main" id="{9BFEFE05-BF29-5F4D-8F30-7EC8A6CDB816}"/>
                  </a:ext>
                </a:extLst>
              </p:cNvPr>
              <p:cNvSpPr/>
              <p:nvPr/>
            </p:nvSpPr>
            <p:spPr>
              <a:xfrm rot="2402716">
                <a:off x="3248237" y="2122940"/>
                <a:ext cx="1483377" cy="1761762"/>
              </a:xfrm>
              <a:custGeom>
                <a:avLst/>
                <a:gdLst>
                  <a:gd name="connsiteX0" fmla="*/ 1153239 w 1483377"/>
                  <a:gd name="connsiteY0" fmla="*/ 49886 h 1761762"/>
                  <a:gd name="connsiteX1" fmla="*/ 1273675 w 1483377"/>
                  <a:gd name="connsiteY1" fmla="*/ 0 h 1761762"/>
                  <a:gd name="connsiteX2" fmla="*/ 1289242 w 1483377"/>
                  <a:gd name="connsiteY2" fmla="*/ 0 h 1761762"/>
                  <a:gd name="connsiteX3" fmla="*/ 1459564 w 1483377"/>
                  <a:gd name="connsiteY3" fmla="*/ 170322 h 1761762"/>
                  <a:gd name="connsiteX4" fmla="*/ 1459564 w 1483377"/>
                  <a:gd name="connsiteY4" fmla="*/ 870602 h 1761762"/>
                  <a:gd name="connsiteX5" fmla="*/ 1468630 w 1483377"/>
                  <a:gd name="connsiteY5" fmla="*/ 892171 h 1761762"/>
                  <a:gd name="connsiteX6" fmla="*/ 1364409 w 1483377"/>
                  <a:gd name="connsiteY6" fmla="*/ 1245906 h 1761762"/>
                  <a:gd name="connsiteX7" fmla="*/ 843694 w 1483377"/>
                  <a:gd name="connsiteY7" fmla="*/ 1683540 h 1761762"/>
                  <a:gd name="connsiteX8" fmla="*/ 373688 w 1483377"/>
                  <a:gd name="connsiteY8" fmla="*/ 1642794 h 1761762"/>
                  <a:gd name="connsiteX9" fmla="*/ 0 w 1483377"/>
                  <a:gd name="connsiteY9" fmla="*/ 1198163 h 1761762"/>
                  <a:gd name="connsiteX10" fmla="*/ 1031467 w 1483377"/>
                  <a:gd name="connsiteY10" fmla="*/ 331270 h 1761762"/>
                  <a:gd name="connsiteX11" fmla="*/ 1103353 w 1483377"/>
                  <a:gd name="connsiteY11" fmla="*/ 416803 h 1761762"/>
                  <a:gd name="connsiteX12" fmla="*/ 1103353 w 1483377"/>
                  <a:gd name="connsiteY12" fmla="*/ 170322 h 1761762"/>
                  <a:gd name="connsiteX13" fmla="*/ 1153239 w 1483377"/>
                  <a:gd name="connsiteY13" fmla="*/ 49886 h 1761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83377" h="1761762">
                    <a:moveTo>
                      <a:pt x="1153239" y="49886"/>
                    </a:moveTo>
                    <a:cubicBezTo>
                      <a:pt x="1184062" y="19064"/>
                      <a:pt x="1226642" y="0"/>
                      <a:pt x="1273675" y="0"/>
                    </a:cubicBezTo>
                    <a:lnTo>
                      <a:pt x="1289242" y="0"/>
                    </a:lnTo>
                    <a:cubicBezTo>
                      <a:pt x="1383308" y="0"/>
                      <a:pt x="1459564" y="76256"/>
                      <a:pt x="1459564" y="170322"/>
                    </a:cubicBezTo>
                    <a:lnTo>
                      <a:pt x="1459564" y="870602"/>
                    </a:lnTo>
                    <a:lnTo>
                      <a:pt x="1468630" y="892171"/>
                    </a:lnTo>
                    <a:cubicBezTo>
                      <a:pt x="1506896" y="1016411"/>
                      <a:pt x="1470190" y="1157004"/>
                      <a:pt x="1364409" y="1245906"/>
                    </a:cubicBezTo>
                    <a:lnTo>
                      <a:pt x="843694" y="1683540"/>
                    </a:lnTo>
                    <a:cubicBezTo>
                      <a:pt x="702654" y="1802077"/>
                      <a:pt x="492225" y="1783834"/>
                      <a:pt x="373688" y="1642794"/>
                    </a:cubicBezTo>
                    <a:lnTo>
                      <a:pt x="0" y="1198163"/>
                    </a:lnTo>
                    <a:lnTo>
                      <a:pt x="1031467" y="331270"/>
                    </a:lnTo>
                    <a:lnTo>
                      <a:pt x="1103353" y="416803"/>
                    </a:lnTo>
                    <a:lnTo>
                      <a:pt x="1103353" y="170322"/>
                    </a:lnTo>
                    <a:cubicBezTo>
                      <a:pt x="1103353" y="123289"/>
                      <a:pt x="1122417" y="80709"/>
                      <a:pt x="1153239" y="49886"/>
                    </a:cubicBezTo>
                    <a:close/>
                  </a:path>
                </a:pathLst>
              </a:cu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1" name="Flowchart: Process 206">
              <a:extLst>
                <a:ext uri="{FF2B5EF4-FFF2-40B4-BE49-F238E27FC236}">
                  <a16:creationId xmlns:a16="http://schemas.microsoft.com/office/drawing/2014/main" id="{259A6B06-EDC9-E144-AA2C-C6671056F54F}"/>
                </a:ext>
              </a:extLst>
            </p:cNvPr>
            <p:cNvSpPr/>
            <p:nvPr/>
          </p:nvSpPr>
          <p:spPr>
            <a:xfrm>
              <a:off x="4775986" y="3418454"/>
              <a:ext cx="1532736" cy="1323506"/>
            </a:xfrm>
            <a:prstGeom prst="flowChartProcess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D7321643-0419-F145-9610-66CB4E9DEE52}"/>
                </a:ext>
              </a:extLst>
            </p:cNvPr>
            <p:cNvSpPr txBox="1"/>
            <p:nvPr/>
          </p:nvSpPr>
          <p:spPr>
            <a:xfrm>
              <a:off x="4773032" y="4474247"/>
              <a:ext cx="1535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</a:rPr>
                <a:t>Left Hand Palm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A57C999A-48CC-2A4E-BC9A-04582AFE078F}"/>
              </a:ext>
            </a:extLst>
          </p:cNvPr>
          <p:cNvGrpSpPr/>
          <p:nvPr/>
        </p:nvGrpSpPr>
        <p:grpSpPr>
          <a:xfrm>
            <a:off x="4197225" y="1385868"/>
            <a:ext cx="672554" cy="995989"/>
            <a:chOff x="3041412" y="1654139"/>
            <a:chExt cx="2760682" cy="4057993"/>
          </a:xfrm>
          <a:noFill/>
        </p:grpSpPr>
        <p:sp>
          <p:nvSpPr>
            <p:cNvPr id="139" name="Round Same Side Corner Rectangle 138">
              <a:extLst>
                <a:ext uri="{FF2B5EF4-FFF2-40B4-BE49-F238E27FC236}">
                  <a16:creationId xmlns:a16="http://schemas.microsoft.com/office/drawing/2014/main" id="{A8D9091B-732B-564A-B18A-44E3275173AE}"/>
                </a:ext>
              </a:extLst>
            </p:cNvPr>
            <p:cNvSpPr/>
            <p:nvPr/>
          </p:nvSpPr>
          <p:spPr>
            <a:xfrm>
              <a:off x="3349375" y="2024009"/>
              <a:ext cx="626724" cy="1613043"/>
            </a:xfrm>
            <a:prstGeom prst="round2SameRect">
              <a:avLst>
                <a:gd name="adj1" fmla="val 47815"/>
                <a:gd name="adj2" fmla="val 3279"/>
              </a:avLst>
            </a:prstGeom>
            <a:grp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ound Same Side Corner Rectangle 139">
              <a:extLst>
                <a:ext uri="{FF2B5EF4-FFF2-40B4-BE49-F238E27FC236}">
                  <a16:creationId xmlns:a16="http://schemas.microsoft.com/office/drawing/2014/main" id="{4EE59D06-ADC5-F346-9A09-4D5ECF18ACA2}"/>
                </a:ext>
              </a:extLst>
            </p:cNvPr>
            <p:cNvSpPr/>
            <p:nvPr/>
          </p:nvSpPr>
          <p:spPr>
            <a:xfrm>
              <a:off x="3976099" y="1654139"/>
              <a:ext cx="626724" cy="1982913"/>
            </a:xfrm>
            <a:prstGeom prst="round2SameRect">
              <a:avLst>
                <a:gd name="adj1" fmla="val 47815"/>
                <a:gd name="adj2" fmla="val 3279"/>
              </a:avLst>
            </a:prstGeom>
            <a:grp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sp>
          <p:nvSpPr>
            <p:cNvPr id="141" name="Round Same Side Corner Rectangle 140">
              <a:extLst>
                <a:ext uri="{FF2B5EF4-FFF2-40B4-BE49-F238E27FC236}">
                  <a16:creationId xmlns:a16="http://schemas.microsoft.com/office/drawing/2014/main" id="{CFBE9683-21D5-C843-B5A8-5C9BB803410B}"/>
                </a:ext>
              </a:extLst>
            </p:cNvPr>
            <p:cNvSpPr/>
            <p:nvPr/>
          </p:nvSpPr>
          <p:spPr>
            <a:xfrm>
              <a:off x="4602823" y="2024009"/>
              <a:ext cx="626724" cy="1613043"/>
            </a:xfrm>
            <a:prstGeom prst="round2SameRect">
              <a:avLst>
                <a:gd name="adj1" fmla="val 47815"/>
                <a:gd name="adj2" fmla="val 3279"/>
              </a:avLst>
            </a:prstGeom>
            <a:grp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sp>
          <p:nvSpPr>
            <p:cNvPr id="142" name="Round Same Side Corner Rectangle 141">
              <a:extLst>
                <a:ext uri="{FF2B5EF4-FFF2-40B4-BE49-F238E27FC236}">
                  <a16:creationId xmlns:a16="http://schemas.microsoft.com/office/drawing/2014/main" id="{FF8834FE-BA9D-7241-8544-EF86943F2B07}"/>
                </a:ext>
              </a:extLst>
            </p:cNvPr>
            <p:cNvSpPr/>
            <p:nvPr/>
          </p:nvSpPr>
          <p:spPr>
            <a:xfrm>
              <a:off x="5229547" y="2434975"/>
              <a:ext cx="493159" cy="1202077"/>
            </a:xfrm>
            <a:prstGeom prst="round2SameRect">
              <a:avLst>
                <a:gd name="adj1" fmla="val 47815"/>
                <a:gd name="adj2" fmla="val 3279"/>
              </a:avLst>
            </a:prstGeom>
            <a:grp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Freeform 142">
              <a:extLst>
                <a:ext uri="{FF2B5EF4-FFF2-40B4-BE49-F238E27FC236}">
                  <a16:creationId xmlns:a16="http://schemas.microsoft.com/office/drawing/2014/main" id="{381B6924-6CD8-3448-85AB-EC2ED5DB0E4D}"/>
                </a:ext>
              </a:extLst>
            </p:cNvPr>
            <p:cNvSpPr/>
            <p:nvPr/>
          </p:nvSpPr>
          <p:spPr>
            <a:xfrm rot="19566991">
              <a:off x="3041412" y="2639365"/>
              <a:ext cx="2760682" cy="3072767"/>
            </a:xfrm>
            <a:custGeom>
              <a:avLst/>
              <a:gdLst>
                <a:gd name="connsiteX0" fmla="*/ 537199 w 2760682"/>
                <a:gd name="connsiteY0" fmla="*/ 51179 h 3072767"/>
                <a:gd name="connsiteX1" fmla="*/ 669320 w 2760682"/>
                <a:gd name="connsiteY1" fmla="*/ 299668 h 3072767"/>
                <a:gd name="connsiteX2" fmla="*/ 669320 w 2760682"/>
                <a:gd name="connsiteY2" fmla="*/ 671626 h 3072767"/>
                <a:gd name="connsiteX3" fmla="*/ 790408 w 2760682"/>
                <a:gd name="connsiteY3" fmla="*/ 491316 h 3072767"/>
                <a:gd name="connsiteX4" fmla="*/ 2760682 w 2760682"/>
                <a:gd name="connsiteY4" fmla="*/ 1814461 h 3072767"/>
                <a:gd name="connsiteX5" fmla="*/ 2043173 w 2760682"/>
                <a:gd name="connsiteY5" fmla="*/ 2882893 h 3072767"/>
                <a:gd name="connsiteX6" fmla="*/ 1447859 w 2760682"/>
                <a:gd name="connsiteY6" fmla="*/ 2999867 h 3072767"/>
                <a:gd name="connsiteX7" fmla="*/ 189873 w 2760682"/>
                <a:gd name="connsiteY7" fmla="*/ 2155061 h 3072767"/>
                <a:gd name="connsiteX8" fmla="*/ 31934 w 2760682"/>
                <a:gd name="connsiteY8" fmla="*/ 1636382 h 3072767"/>
                <a:gd name="connsiteX9" fmla="*/ 54676 w 2760682"/>
                <a:gd name="connsiteY9" fmla="*/ 1593838 h 3072767"/>
                <a:gd name="connsiteX10" fmla="*/ 48260 w 2760682"/>
                <a:gd name="connsiteY10" fmla="*/ 1573171 h 3072767"/>
                <a:gd name="connsiteX11" fmla="*/ 42596 w 2760682"/>
                <a:gd name="connsiteY11" fmla="*/ 1516983 h 3072767"/>
                <a:gd name="connsiteX12" fmla="*/ 42596 w 2760682"/>
                <a:gd name="connsiteY12" fmla="*/ 299668 h 3072767"/>
                <a:gd name="connsiteX13" fmla="*/ 342264 w 2760682"/>
                <a:gd name="connsiteY13" fmla="*/ 0 h 3072767"/>
                <a:gd name="connsiteX14" fmla="*/ 369652 w 2760682"/>
                <a:gd name="connsiteY14" fmla="*/ 0 h 3072767"/>
                <a:gd name="connsiteX15" fmla="*/ 537199 w 2760682"/>
                <a:gd name="connsiteY15" fmla="*/ 51179 h 3072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60682" h="3072767">
                  <a:moveTo>
                    <a:pt x="537199" y="51179"/>
                  </a:moveTo>
                  <a:cubicBezTo>
                    <a:pt x="616911" y="105031"/>
                    <a:pt x="669320" y="196229"/>
                    <a:pt x="669320" y="299668"/>
                  </a:cubicBezTo>
                  <a:lnTo>
                    <a:pt x="669320" y="671626"/>
                  </a:lnTo>
                  <a:lnTo>
                    <a:pt x="790408" y="491316"/>
                  </a:lnTo>
                  <a:lnTo>
                    <a:pt x="2760682" y="1814461"/>
                  </a:lnTo>
                  <a:lnTo>
                    <a:pt x="2043173" y="2882893"/>
                  </a:lnTo>
                  <a:cubicBezTo>
                    <a:pt x="1911083" y="3079586"/>
                    <a:pt x="1644552" y="3131957"/>
                    <a:pt x="1447859" y="2999867"/>
                  </a:cubicBezTo>
                  <a:lnTo>
                    <a:pt x="189873" y="2155061"/>
                  </a:lnTo>
                  <a:cubicBezTo>
                    <a:pt x="17767" y="2039483"/>
                    <a:pt x="-43843" y="1820972"/>
                    <a:pt x="31934" y="1636382"/>
                  </a:cubicBezTo>
                  <a:lnTo>
                    <a:pt x="54676" y="1593838"/>
                  </a:lnTo>
                  <a:lnTo>
                    <a:pt x="48260" y="1573171"/>
                  </a:lnTo>
                  <a:cubicBezTo>
                    <a:pt x="44546" y="1555021"/>
                    <a:pt x="42596" y="1536230"/>
                    <a:pt x="42596" y="1516983"/>
                  </a:cubicBezTo>
                  <a:lnTo>
                    <a:pt x="42596" y="299668"/>
                  </a:lnTo>
                  <a:cubicBezTo>
                    <a:pt x="42596" y="134166"/>
                    <a:pt x="176762" y="0"/>
                    <a:pt x="342264" y="0"/>
                  </a:cubicBezTo>
                  <a:lnTo>
                    <a:pt x="369652" y="0"/>
                  </a:lnTo>
                  <a:cubicBezTo>
                    <a:pt x="431715" y="0"/>
                    <a:pt x="489372" y="18867"/>
                    <a:pt x="537199" y="51179"/>
                  </a:cubicBezTo>
                  <a:close/>
                </a:path>
              </a:pathLst>
            </a:custGeom>
            <a:grp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4" name="Flowchart: Process 7">
            <a:extLst>
              <a:ext uri="{FF2B5EF4-FFF2-40B4-BE49-F238E27FC236}">
                <a16:creationId xmlns:a16="http://schemas.microsoft.com/office/drawing/2014/main" id="{C2829543-734B-D845-B29E-877B30B685B6}"/>
              </a:ext>
            </a:extLst>
          </p:cNvPr>
          <p:cNvSpPr/>
          <p:nvPr/>
        </p:nvSpPr>
        <p:spPr>
          <a:xfrm>
            <a:off x="3682969" y="1233768"/>
            <a:ext cx="1532736" cy="1323506"/>
          </a:xfrm>
          <a:prstGeom prst="flowChartProcess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89EDE580-4EF4-6140-BD6F-F0EE0F3629E2}"/>
              </a:ext>
            </a:extLst>
          </p:cNvPr>
          <p:cNvSpPr txBox="1"/>
          <p:nvPr/>
        </p:nvSpPr>
        <p:spPr>
          <a:xfrm>
            <a:off x="3680016" y="2295437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Right Hand Palm</a:t>
            </a:r>
          </a:p>
        </p:txBody>
      </p:sp>
      <p:sp>
        <p:nvSpPr>
          <p:cNvPr id="146" name="Round Same Side Corner Rectangle 145">
            <a:extLst>
              <a:ext uri="{FF2B5EF4-FFF2-40B4-BE49-F238E27FC236}">
                <a16:creationId xmlns:a16="http://schemas.microsoft.com/office/drawing/2014/main" id="{09E4AA67-8465-7544-BCA3-B45F9B45786B}"/>
              </a:ext>
            </a:extLst>
          </p:cNvPr>
          <p:cNvSpPr/>
          <p:nvPr/>
        </p:nvSpPr>
        <p:spPr>
          <a:xfrm rot="19028734">
            <a:off x="4069066" y="1832879"/>
            <a:ext cx="150311" cy="10352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Round Same Side Corner Rectangle 146">
            <a:extLst>
              <a:ext uri="{FF2B5EF4-FFF2-40B4-BE49-F238E27FC236}">
                <a16:creationId xmlns:a16="http://schemas.microsoft.com/office/drawing/2014/main" id="{B67D765F-C1C1-D44E-B1CD-E3BEA979578C}"/>
              </a:ext>
            </a:extLst>
          </p:cNvPr>
          <p:cNvSpPr/>
          <p:nvPr/>
        </p:nvSpPr>
        <p:spPr>
          <a:xfrm rot="2525462">
            <a:off x="2522661" y="1827845"/>
            <a:ext cx="150311" cy="10352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Round Same Side Corner Rectangle 147">
            <a:extLst>
              <a:ext uri="{FF2B5EF4-FFF2-40B4-BE49-F238E27FC236}">
                <a16:creationId xmlns:a16="http://schemas.microsoft.com/office/drawing/2014/main" id="{C7883EB1-ADCF-C749-ADA3-55AC4AE9BCC5}"/>
              </a:ext>
            </a:extLst>
          </p:cNvPr>
          <p:cNvSpPr/>
          <p:nvPr/>
        </p:nvSpPr>
        <p:spPr>
          <a:xfrm>
            <a:off x="4273605" y="1457720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ound Same Side Corner Rectangle 148">
            <a:extLst>
              <a:ext uri="{FF2B5EF4-FFF2-40B4-BE49-F238E27FC236}">
                <a16:creationId xmlns:a16="http://schemas.microsoft.com/office/drawing/2014/main" id="{3FAC1265-9393-A84C-BE80-B89693C792D7}"/>
              </a:ext>
            </a:extLst>
          </p:cNvPr>
          <p:cNvSpPr/>
          <p:nvPr/>
        </p:nvSpPr>
        <p:spPr>
          <a:xfrm>
            <a:off x="4428287" y="1380903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D534C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ound Same Side Corner Rectangle 149">
            <a:extLst>
              <a:ext uri="{FF2B5EF4-FFF2-40B4-BE49-F238E27FC236}">
                <a16:creationId xmlns:a16="http://schemas.microsoft.com/office/drawing/2014/main" id="{7E6D906D-47ED-9449-91C3-2AB06059E3DE}"/>
              </a:ext>
            </a:extLst>
          </p:cNvPr>
          <p:cNvSpPr/>
          <p:nvPr/>
        </p:nvSpPr>
        <p:spPr>
          <a:xfrm>
            <a:off x="4572104" y="1481667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ound Same Side Corner Rectangle 150">
            <a:extLst>
              <a:ext uri="{FF2B5EF4-FFF2-40B4-BE49-F238E27FC236}">
                <a16:creationId xmlns:a16="http://schemas.microsoft.com/office/drawing/2014/main" id="{CD32D160-7142-E243-9542-B55508AC13AA}"/>
              </a:ext>
            </a:extLst>
          </p:cNvPr>
          <p:cNvSpPr/>
          <p:nvPr/>
        </p:nvSpPr>
        <p:spPr>
          <a:xfrm>
            <a:off x="4727763" y="1581684"/>
            <a:ext cx="121900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ound Same Side Corner Rectangle 151">
            <a:extLst>
              <a:ext uri="{FF2B5EF4-FFF2-40B4-BE49-F238E27FC236}">
                <a16:creationId xmlns:a16="http://schemas.microsoft.com/office/drawing/2014/main" id="{6FF3474F-8902-F543-B0B8-9F289E9A61B9}"/>
              </a:ext>
            </a:extLst>
          </p:cNvPr>
          <p:cNvSpPr/>
          <p:nvPr/>
        </p:nvSpPr>
        <p:spPr>
          <a:xfrm>
            <a:off x="2298456" y="1474492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ound Same Side Corner Rectangle 152">
            <a:extLst>
              <a:ext uri="{FF2B5EF4-FFF2-40B4-BE49-F238E27FC236}">
                <a16:creationId xmlns:a16="http://schemas.microsoft.com/office/drawing/2014/main" id="{8A3B15E1-AA68-E540-AEFD-DC0B11C5C9CB}"/>
              </a:ext>
            </a:extLst>
          </p:cNvPr>
          <p:cNvSpPr/>
          <p:nvPr/>
        </p:nvSpPr>
        <p:spPr>
          <a:xfrm>
            <a:off x="2139767" y="1394776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ound Same Side Corner Rectangle 153">
            <a:extLst>
              <a:ext uri="{FF2B5EF4-FFF2-40B4-BE49-F238E27FC236}">
                <a16:creationId xmlns:a16="http://schemas.microsoft.com/office/drawing/2014/main" id="{5D794310-AFD7-8F42-8922-380E28FB029E}"/>
              </a:ext>
            </a:extLst>
          </p:cNvPr>
          <p:cNvSpPr/>
          <p:nvPr/>
        </p:nvSpPr>
        <p:spPr>
          <a:xfrm>
            <a:off x="1984981" y="1489007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ound Same Side Corner Rectangle 154">
            <a:extLst>
              <a:ext uri="{FF2B5EF4-FFF2-40B4-BE49-F238E27FC236}">
                <a16:creationId xmlns:a16="http://schemas.microsoft.com/office/drawing/2014/main" id="{99462380-C58E-D341-81CD-C15E6CD86E68}"/>
              </a:ext>
            </a:extLst>
          </p:cNvPr>
          <p:cNvSpPr/>
          <p:nvPr/>
        </p:nvSpPr>
        <p:spPr>
          <a:xfrm>
            <a:off x="1860348" y="1581683"/>
            <a:ext cx="121900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Flowchart: Process 206">
            <a:extLst>
              <a:ext uri="{FF2B5EF4-FFF2-40B4-BE49-F238E27FC236}">
                <a16:creationId xmlns:a16="http://schemas.microsoft.com/office/drawing/2014/main" id="{F2FB0C79-DE43-3642-8D5C-EC25A1ED6FE2}"/>
              </a:ext>
            </a:extLst>
          </p:cNvPr>
          <p:cNvSpPr/>
          <p:nvPr/>
        </p:nvSpPr>
        <p:spPr>
          <a:xfrm>
            <a:off x="1475945" y="3402166"/>
            <a:ext cx="1565432" cy="1323506"/>
          </a:xfrm>
          <a:prstGeom prst="flowChartProcess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FA260917-AC71-8F49-8365-C66CA2B19A55}"/>
              </a:ext>
            </a:extLst>
          </p:cNvPr>
          <p:cNvSpPr txBox="1"/>
          <p:nvPr/>
        </p:nvSpPr>
        <p:spPr>
          <a:xfrm>
            <a:off x="1474477" y="4459942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Left Eye</a:t>
            </a: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AE008F53-3776-284D-8A18-0754154F0408}"/>
              </a:ext>
            </a:extLst>
          </p:cNvPr>
          <p:cNvGrpSpPr/>
          <p:nvPr/>
        </p:nvGrpSpPr>
        <p:grpSpPr>
          <a:xfrm>
            <a:off x="1625494" y="3697336"/>
            <a:ext cx="1233663" cy="560996"/>
            <a:chOff x="4913896" y="2373330"/>
            <a:chExt cx="3199838" cy="1428108"/>
          </a:xfrm>
        </p:grpSpPr>
        <p:sp>
          <p:nvSpPr>
            <p:cNvPr id="161" name="Freeform 160">
              <a:extLst>
                <a:ext uri="{FF2B5EF4-FFF2-40B4-BE49-F238E27FC236}">
                  <a16:creationId xmlns:a16="http://schemas.microsoft.com/office/drawing/2014/main" id="{01A8D609-1791-6F49-AB0E-90E00705AB77}"/>
                </a:ext>
              </a:extLst>
            </p:cNvPr>
            <p:cNvSpPr/>
            <p:nvPr/>
          </p:nvSpPr>
          <p:spPr>
            <a:xfrm>
              <a:off x="4913896" y="2373330"/>
              <a:ext cx="3199838" cy="1428108"/>
            </a:xfrm>
            <a:custGeom>
              <a:avLst/>
              <a:gdLst>
                <a:gd name="connsiteX0" fmla="*/ 1599919 w 3199838"/>
                <a:gd name="connsiteY0" fmla="*/ 0 h 1428108"/>
                <a:gd name="connsiteX1" fmla="*/ 3133428 w 3199838"/>
                <a:gd name="connsiteY1" fmla="*/ 629640 h 1428108"/>
                <a:gd name="connsiteX2" fmla="*/ 3199838 w 3199838"/>
                <a:gd name="connsiteY2" fmla="*/ 714053 h 1428108"/>
                <a:gd name="connsiteX3" fmla="*/ 3133427 w 3199838"/>
                <a:gd name="connsiteY3" fmla="*/ 798469 h 1428108"/>
                <a:gd name="connsiteX4" fmla="*/ 1599918 w 3199838"/>
                <a:gd name="connsiteY4" fmla="*/ 1428108 h 1428108"/>
                <a:gd name="connsiteX5" fmla="*/ 66409 w 3199838"/>
                <a:gd name="connsiteY5" fmla="*/ 798469 h 1428108"/>
                <a:gd name="connsiteX6" fmla="*/ 0 w 3199838"/>
                <a:gd name="connsiteY6" fmla="*/ 714055 h 1428108"/>
                <a:gd name="connsiteX7" fmla="*/ 66410 w 3199838"/>
                <a:gd name="connsiteY7" fmla="*/ 629640 h 1428108"/>
                <a:gd name="connsiteX8" fmla="*/ 1599919 w 3199838"/>
                <a:gd name="connsiteY8" fmla="*/ 0 h 142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9838" h="1428108">
                  <a:moveTo>
                    <a:pt x="1599919" y="0"/>
                  </a:moveTo>
                  <a:cubicBezTo>
                    <a:pt x="2238274" y="0"/>
                    <a:pt x="2801087" y="249760"/>
                    <a:pt x="3133428" y="629640"/>
                  </a:cubicBezTo>
                  <a:lnTo>
                    <a:pt x="3199838" y="714053"/>
                  </a:lnTo>
                  <a:lnTo>
                    <a:pt x="3133427" y="798469"/>
                  </a:lnTo>
                  <a:cubicBezTo>
                    <a:pt x="2801086" y="1178348"/>
                    <a:pt x="2238273" y="1428108"/>
                    <a:pt x="1599918" y="1428108"/>
                  </a:cubicBezTo>
                  <a:cubicBezTo>
                    <a:pt x="961564" y="1428108"/>
                    <a:pt x="398751" y="1178348"/>
                    <a:pt x="66409" y="798469"/>
                  </a:cubicBezTo>
                  <a:lnTo>
                    <a:pt x="0" y="714055"/>
                  </a:lnTo>
                  <a:lnTo>
                    <a:pt x="66410" y="629640"/>
                  </a:lnTo>
                  <a:cubicBezTo>
                    <a:pt x="398752" y="249760"/>
                    <a:pt x="961565" y="0"/>
                    <a:pt x="1599919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13DD84DF-43FC-6948-AD64-AD099044E857}"/>
                </a:ext>
              </a:extLst>
            </p:cNvPr>
            <p:cNvSpPr/>
            <p:nvPr/>
          </p:nvSpPr>
          <p:spPr>
            <a:xfrm>
              <a:off x="6056615" y="2630184"/>
              <a:ext cx="914400" cy="9144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4" name="TextBox 163">
            <a:extLst>
              <a:ext uri="{FF2B5EF4-FFF2-40B4-BE49-F238E27FC236}">
                <a16:creationId xmlns:a16="http://schemas.microsoft.com/office/drawing/2014/main" id="{64A09B7C-F437-5343-A255-D7FD1455BD94}"/>
              </a:ext>
            </a:extLst>
          </p:cNvPr>
          <p:cNvSpPr txBox="1"/>
          <p:nvPr/>
        </p:nvSpPr>
        <p:spPr>
          <a:xfrm>
            <a:off x="3689635" y="4468257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Right Eye</a:t>
            </a:r>
          </a:p>
        </p:txBody>
      </p: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7E9C6172-13B0-D649-8EB9-E358FA8E2FE0}"/>
              </a:ext>
            </a:extLst>
          </p:cNvPr>
          <p:cNvGrpSpPr/>
          <p:nvPr/>
        </p:nvGrpSpPr>
        <p:grpSpPr>
          <a:xfrm>
            <a:off x="3813758" y="3705651"/>
            <a:ext cx="1233663" cy="560996"/>
            <a:chOff x="4913896" y="2373330"/>
            <a:chExt cx="3199838" cy="1428108"/>
          </a:xfrm>
        </p:grpSpPr>
        <p:sp>
          <p:nvSpPr>
            <p:cNvPr id="166" name="Freeform 165">
              <a:extLst>
                <a:ext uri="{FF2B5EF4-FFF2-40B4-BE49-F238E27FC236}">
                  <a16:creationId xmlns:a16="http://schemas.microsoft.com/office/drawing/2014/main" id="{0ADBC078-474E-9144-9F00-41F5F4958272}"/>
                </a:ext>
              </a:extLst>
            </p:cNvPr>
            <p:cNvSpPr/>
            <p:nvPr/>
          </p:nvSpPr>
          <p:spPr>
            <a:xfrm>
              <a:off x="4913896" y="2373330"/>
              <a:ext cx="3199838" cy="1428108"/>
            </a:xfrm>
            <a:custGeom>
              <a:avLst/>
              <a:gdLst>
                <a:gd name="connsiteX0" fmla="*/ 1599919 w 3199838"/>
                <a:gd name="connsiteY0" fmla="*/ 0 h 1428108"/>
                <a:gd name="connsiteX1" fmla="*/ 3133428 w 3199838"/>
                <a:gd name="connsiteY1" fmla="*/ 629640 h 1428108"/>
                <a:gd name="connsiteX2" fmla="*/ 3199838 w 3199838"/>
                <a:gd name="connsiteY2" fmla="*/ 714053 h 1428108"/>
                <a:gd name="connsiteX3" fmla="*/ 3133427 w 3199838"/>
                <a:gd name="connsiteY3" fmla="*/ 798469 h 1428108"/>
                <a:gd name="connsiteX4" fmla="*/ 1599918 w 3199838"/>
                <a:gd name="connsiteY4" fmla="*/ 1428108 h 1428108"/>
                <a:gd name="connsiteX5" fmla="*/ 66409 w 3199838"/>
                <a:gd name="connsiteY5" fmla="*/ 798469 h 1428108"/>
                <a:gd name="connsiteX6" fmla="*/ 0 w 3199838"/>
                <a:gd name="connsiteY6" fmla="*/ 714055 h 1428108"/>
                <a:gd name="connsiteX7" fmla="*/ 66410 w 3199838"/>
                <a:gd name="connsiteY7" fmla="*/ 629640 h 1428108"/>
                <a:gd name="connsiteX8" fmla="*/ 1599919 w 3199838"/>
                <a:gd name="connsiteY8" fmla="*/ 0 h 142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9838" h="1428108">
                  <a:moveTo>
                    <a:pt x="1599919" y="0"/>
                  </a:moveTo>
                  <a:cubicBezTo>
                    <a:pt x="2238274" y="0"/>
                    <a:pt x="2801087" y="249760"/>
                    <a:pt x="3133428" y="629640"/>
                  </a:cubicBezTo>
                  <a:lnTo>
                    <a:pt x="3199838" y="714053"/>
                  </a:lnTo>
                  <a:lnTo>
                    <a:pt x="3133427" y="798469"/>
                  </a:lnTo>
                  <a:cubicBezTo>
                    <a:pt x="2801086" y="1178348"/>
                    <a:pt x="2238273" y="1428108"/>
                    <a:pt x="1599918" y="1428108"/>
                  </a:cubicBezTo>
                  <a:cubicBezTo>
                    <a:pt x="961564" y="1428108"/>
                    <a:pt x="398751" y="1178348"/>
                    <a:pt x="66409" y="798469"/>
                  </a:cubicBezTo>
                  <a:lnTo>
                    <a:pt x="0" y="714055"/>
                  </a:lnTo>
                  <a:lnTo>
                    <a:pt x="66410" y="629640"/>
                  </a:lnTo>
                  <a:cubicBezTo>
                    <a:pt x="398752" y="249760"/>
                    <a:pt x="961565" y="0"/>
                    <a:pt x="1599919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B2AAADA0-AF23-5D40-9A7A-0F1AC09FE199}"/>
                </a:ext>
              </a:extLst>
            </p:cNvPr>
            <p:cNvSpPr/>
            <p:nvPr/>
          </p:nvSpPr>
          <p:spPr>
            <a:xfrm>
              <a:off x="6056615" y="2630184"/>
              <a:ext cx="914400" cy="9144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1" name="Flowchart: Process 188">
            <a:extLst>
              <a:ext uri="{FF2B5EF4-FFF2-40B4-BE49-F238E27FC236}">
                <a16:creationId xmlns:a16="http://schemas.microsoft.com/office/drawing/2014/main" id="{CDA976A0-E571-6747-BB06-1C0168D6880F}"/>
              </a:ext>
            </a:extLst>
          </p:cNvPr>
          <p:cNvSpPr/>
          <p:nvPr/>
        </p:nvSpPr>
        <p:spPr>
          <a:xfrm>
            <a:off x="3677656" y="3410481"/>
            <a:ext cx="1538049" cy="1323506"/>
          </a:xfrm>
          <a:prstGeom prst="flowChartProcess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9D43CF97-FFE4-8F46-B4FB-EB447BEAE98F}"/>
              </a:ext>
            </a:extLst>
          </p:cNvPr>
          <p:cNvSpPr/>
          <p:nvPr/>
        </p:nvSpPr>
        <p:spPr>
          <a:xfrm>
            <a:off x="6059648" y="1226887"/>
            <a:ext cx="1429855" cy="1508909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EAE045CB-F628-6D47-BE45-BA9AE009A432}"/>
              </a:ext>
            </a:extLst>
          </p:cNvPr>
          <p:cNvSpPr txBox="1"/>
          <p:nvPr/>
        </p:nvSpPr>
        <p:spPr>
          <a:xfrm>
            <a:off x="5956681" y="2802424"/>
            <a:ext cx="1456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Individual Photo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9A382111-F8DD-C748-B3FC-187E38D840E9}"/>
              </a:ext>
            </a:extLst>
          </p:cNvPr>
          <p:cNvSpPr/>
          <p:nvPr/>
        </p:nvSpPr>
        <p:spPr>
          <a:xfrm>
            <a:off x="6059648" y="3419213"/>
            <a:ext cx="1429855" cy="1508909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36B7945F-FF22-5E4B-9EF9-469786A1AA6D}"/>
              </a:ext>
            </a:extLst>
          </p:cNvPr>
          <p:cNvSpPr txBox="1"/>
          <p:nvPr/>
        </p:nvSpPr>
        <p:spPr>
          <a:xfrm>
            <a:off x="5956681" y="4994750"/>
            <a:ext cx="1456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Exception Photo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E25D9DA0-5F36-B24B-BED8-DBAC9154CD42}"/>
              </a:ext>
            </a:extLst>
          </p:cNvPr>
          <p:cNvSpPr txBox="1"/>
          <p:nvPr/>
        </p:nvSpPr>
        <p:spPr>
          <a:xfrm>
            <a:off x="3976188" y="1614377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B9FF8C6C-52BF-3042-8941-D13DFB0E82B3}"/>
              </a:ext>
            </a:extLst>
          </p:cNvPr>
          <p:cNvSpPr txBox="1"/>
          <p:nvPr/>
        </p:nvSpPr>
        <p:spPr>
          <a:xfrm>
            <a:off x="4193904" y="1255146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1D6D8BA4-FC13-654F-A795-BC140E53DB7E}"/>
              </a:ext>
            </a:extLst>
          </p:cNvPr>
          <p:cNvSpPr txBox="1"/>
          <p:nvPr/>
        </p:nvSpPr>
        <p:spPr>
          <a:xfrm>
            <a:off x="4540078" y="1278237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DD34F86C-0ADB-834C-B4BF-ABCB3967BF50}"/>
              </a:ext>
            </a:extLst>
          </p:cNvPr>
          <p:cNvSpPr txBox="1"/>
          <p:nvPr/>
        </p:nvSpPr>
        <p:spPr>
          <a:xfrm>
            <a:off x="4681592" y="1397979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352E3EE4-24FC-324A-B1B4-D4775E711836}"/>
              </a:ext>
            </a:extLst>
          </p:cNvPr>
          <p:cNvSpPr txBox="1"/>
          <p:nvPr/>
        </p:nvSpPr>
        <p:spPr>
          <a:xfrm>
            <a:off x="2507347" y="1614695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76BF804F-1904-6249-81BD-018E6C22A792}"/>
              </a:ext>
            </a:extLst>
          </p:cNvPr>
          <p:cNvSpPr txBox="1"/>
          <p:nvPr/>
        </p:nvSpPr>
        <p:spPr>
          <a:xfrm>
            <a:off x="2267824" y="1267291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61F6332D-9F57-4143-93B2-072353BC79C6}"/>
              </a:ext>
            </a:extLst>
          </p:cNvPr>
          <p:cNvSpPr txBox="1"/>
          <p:nvPr/>
        </p:nvSpPr>
        <p:spPr>
          <a:xfrm>
            <a:off x="2081437" y="1203351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EA0D2B5A-6D62-FB42-8095-7EC435FBB29C}"/>
              </a:ext>
            </a:extLst>
          </p:cNvPr>
          <p:cNvSpPr txBox="1"/>
          <p:nvPr/>
        </p:nvSpPr>
        <p:spPr>
          <a:xfrm>
            <a:off x="1929449" y="1290371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70CDD961-4E0F-7446-A0E8-C054D14F1D7C}"/>
              </a:ext>
            </a:extLst>
          </p:cNvPr>
          <p:cNvSpPr txBox="1"/>
          <p:nvPr/>
        </p:nvSpPr>
        <p:spPr>
          <a:xfrm>
            <a:off x="1796673" y="1388198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677BF97E-660F-1F43-9D22-55B408928A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AA4D8A41-52B0-1042-A4DC-AB9B39EF4CE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r="2850" b="16092"/>
          <a:stretch/>
        </p:blipFill>
        <p:spPr>
          <a:xfrm>
            <a:off x="6133795" y="3668990"/>
            <a:ext cx="1255313" cy="1052998"/>
          </a:xfrm>
          <a:prstGeom prst="rect">
            <a:avLst/>
          </a:prstGeom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E9029204-04BD-AA46-92C2-DFACEA6991B7}"/>
              </a:ext>
            </a:extLst>
          </p:cNvPr>
          <p:cNvSpPr/>
          <p:nvPr/>
        </p:nvSpPr>
        <p:spPr>
          <a:xfrm>
            <a:off x="6377873" y="4326486"/>
            <a:ext cx="774325" cy="1690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E62669A-6907-EF48-80BE-7CFFEAF8C1DD}"/>
              </a:ext>
            </a:extLst>
          </p:cNvPr>
          <p:cNvSpPr/>
          <p:nvPr/>
        </p:nvSpPr>
        <p:spPr>
          <a:xfrm>
            <a:off x="6891453" y="4383729"/>
            <a:ext cx="118947" cy="2329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E153BA3-C56A-124E-A2E9-8C949353602B}"/>
              </a:ext>
            </a:extLst>
          </p:cNvPr>
          <p:cNvSpPr/>
          <p:nvPr/>
        </p:nvSpPr>
        <p:spPr>
          <a:xfrm>
            <a:off x="6377873" y="4420899"/>
            <a:ext cx="131903" cy="1158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BE507FB-CA5C-1C4A-A464-C5E29A9DC106}"/>
              </a:ext>
            </a:extLst>
          </p:cNvPr>
          <p:cNvSpPr txBox="1"/>
          <p:nvPr/>
        </p:nvSpPr>
        <p:spPr>
          <a:xfrm>
            <a:off x="1380101" y="4759477"/>
            <a:ext cx="2145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Quality %         :    85% 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53AE398-843A-AE43-99EE-544BDEE80E70}"/>
              </a:ext>
            </a:extLst>
          </p:cNvPr>
          <p:cNvSpPr txBox="1"/>
          <p:nvPr/>
        </p:nvSpPr>
        <p:spPr>
          <a:xfrm>
            <a:off x="1380101" y="4987922"/>
            <a:ext cx="2145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Threshold %    :    85%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E1655C7-8EDB-8141-B992-F8341F278139}"/>
              </a:ext>
            </a:extLst>
          </p:cNvPr>
          <p:cNvSpPr txBox="1"/>
          <p:nvPr/>
        </p:nvSpPr>
        <p:spPr>
          <a:xfrm>
            <a:off x="3581812" y="4764758"/>
            <a:ext cx="2237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Quality %         :   90%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51828C7-9A27-7B47-AFFA-139F7C589FF5}"/>
              </a:ext>
            </a:extLst>
          </p:cNvPr>
          <p:cNvSpPr txBox="1"/>
          <p:nvPr/>
        </p:nvSpPr>
        <p:spPr>
          <a:xfrm>
            <a:off x="3604962" y="4993203"/>
            <a:ext cx="2145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Threshold %    :    85%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8459CBF-6E74-734F-B617-2E60C74258EB}"/>
              </a:ext>
            </a:extLst>
          </p:cNvPr>
          <p:cNvSpPr txBox="1"/>
          <p:nvPr/>
        </p:nvSpPr>
        <p:spPr>
          <a:xfrm>
            <a:off x="1380101" y="2595591"/>
            <a:ext cx="2145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Quality %         :    85% 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AAC88FC-A581-9D48-81CB-5DAA88ACD619}"/>
              </a:ext>
            </a:extLst>
          </p:cNvPr>
          <p:cNvSpPr txBox="1"/>
          <p:nvPr/>
        </p:nvSpPr>
        <p:spPr>
          <a:xfrm>
            <a:off x="1380101" y="2824036"/>
            <a:ext cx="2145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Threshold %    :    85%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18416C6-5BC8-7342-B082-5A0F4E007CFF}"/>
              </a:ext>
            </a:extLst>
          </p:cNvPr>
          <p:cNvSpPr txBox="1"/>
          <p:nvPr/>
        </p:nvSpPr>
        <p:spPr>
          <a:xfrm>
            <a:off x="3581812" y="2600872"/>
            <a:ext cx="2237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Quality %         :   90%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F2E0E84-21B5-8344-9A40-5F674FDE9724}"/>
              </a:ext>
            </a:extLst>
          </p:cNvPr>
          <p:cNvSpPr txBox="1"/>
          <p:nvPr/>
        </p:nvSpPr>
        <p:spPr>
          <a:xfrm>
            <a:off x="3604962" y="2829317"/>
            <a:ext cx="2145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Threshold %    :    85%</a:t>
            </a:r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761" y="1269633"/>
            <a:ext cx="1073629" cy="1412379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B77D438B-8237-A642-84AA-BC5CFB429158}"/>
              </a:ext>
            </a:extLst>
          </p:cNvPr>
          <p:cNvSpPr txBox="1"/>
          <p:nvPr/>
        </p:nvSpPr>
        <p:spPr>
          <a:xfrm>
            <a:off x="1116013" y="124170"/>
            <a:ext cx="885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UIN Update</a:t>
            </a:r>
            <a:endParaRPr lang="en-US" sz="1200" dirty="0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3FD6D78B-65C7-D844-8F59-532AA0F6BD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253" y="2656224"/>
            <a:ext cx="118800" cy="118800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C49820EE-A82D-9243-8024-669031136E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794" y="2656224"/>
            <a:ext cx="118800" cy="118800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BACBAF98-01B3-E44F-A94A-1503FA8351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253" y="4847334"/>
            <a:ext cx="118800" cy="11880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148B7656-A0DB-2B4B-8CC6-259839B362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794" y="4847334"/>
            <a:ext cx="118800" cy="118800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1AAE61D7-AD1D-8146-A5F3-00D4B6C67A62}"/>
              </a:ext>
            </a:extLst>
          </p:cNvPr>
          <p:cNvSpPr txBox="1"/>
          <p:nvPr/>
        </p:nvSpPr>
        <p:spPr>
          <a:xfrm>
            <a:off x="9864845" y="6585528"/>
            <a:ext cx="436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38</a:t>
            </a:r>
          </a:p>
        </p:txBody>
      </p:sp>
    </p:spTree>
    <p:extLst>
      <p:ext uri="{BB962C8B-B14F-4D97-AF65-F5344CB8AC3E}">
        <p14:creationId xmlns:p14="http://schemas.microsoft.com/office/powerpoint/2010/main" val="28766835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5BC23215-A5A9-914E-8656-56D7CAF17C63}"/>
              </a:ext>
            </a:extLst>
          </p:cNvPr>
          <p:cNvSpPr/>
          <p:nvPr/>
        </p:nvSpPr>
        <p:spPr>
          <a:xfrm>
            <a:off x="1068522" y="545441"/>
            <a:ext cx="8790707" cy="591111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23F7B4E-543F-D443-A00E-F35AD7C2861E}"/>
              </a:ext>
            </a:extLst>
          </p:cNvPr>
          <p:cNvSpPr txBox="1"/>
          <p:nvPr/>
        </p:nvSpPr>
        <p:spPr>
          <a:xfrm>
            <a:off x="9164658" y="5895201"/>
            <a:ext cx="639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Submit</a:t>
            </a:r>
          </a:p>
        </p:txBody>
      </p:sp>
      <p:sp>
        <p:nvSpPr>
          <p:cNvPr id="135" name="Isosceles Triangle 88">
            <a:extLst>
              <a:ext uri="{FF2B5EF4-FFF2-40B4-BE49-F238E27FC236}">
                <a16:creationId xmlns:a16="http://schemas.microsoft.com/office/drawing/2014/main" id="{6B6FB134-453F-F546-8A26-82C0EE9E38B5}"/>
              </a:ext>
            </a:extLst>
          </p:cNvPr>
          <p:cNvSpPr/>
          <p:nvPr/>
        </p:nvSpPr>
        <p:spPr>
          <a:xfrm>
            <a:off x="9661441" y="692728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A9EAFDA6-43AC-674A-8340-BC5F488A3D33}"/>
              </a:ext>
            </a:extLst>
          </p:cNvPr>
          <p:cNvSpPr txBox="1"/>
          <p:nvPr/>
        </p:nvSpPr>
        <p:spPr>
          <a:xfrm>
            <a:off x="8261793" y="5895201"/>
            <a:ext cx="733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Previous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DCFB38-4FEE-9B41-88CC-16588B19A82D}"/>
              </a:ext>
            </a:extLst>
          </p:cNvPr>
          <p:cNvCxnSpPr>
            <a:cxnSpLocks/>
          </p:cNvCxnSpPr>
          <p:nvPr/>
        </p:nvCxnSpPr>
        <p:spPr>
          <a:xfrm>
            <a:off x="1173666" y="867992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1425E226-6348-4B4D-81D2-084F5FE420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2A245B3-9A11-EA43-810E-093EA821203E}"/>
              </a:ext>
            </a:extLst>
          </p:cNvPr>
          <p:cNvSpPr txBox="1"/>
          <p:nvPr/>
        </p:nvSpPr>
        <p:spPr>
          <a:xfrm>
            <a:off x="1409840" y="564652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Operator Authentication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8C23BD2-C246-1B42-8982-8D8AD515E0B7}"/>
              </a:ext>
            </a:extLst>
          </p:cNvPr>
          <p:cNvSpPr txBox="1"/>
          <p:nvPr/>
        </p:nvSpPr>
        <p:spPr>
          <a:xfrm>
            <a:off x="1403050" y="966832"/>
            <a:ext cx="19014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RO Fingerprint Authentication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4C8F021-7321-974E-BE6C-D5ACEC8E090F}"/>
              </a:ext>
            </a:extLst>
          </p:cNvPr>
          <p:cNvGrpSpPr/>
          <p:nvPr/>
        </p:nvGrpSpPr>
        <p:grpSpPr>
          <a:xfrm>
            <a:off x="1497437" y="1401791"/>
            <a:ext cx="1535690" cy="1332792"/>
            <a:chOff x="4773032" y="3418454"/>
            <a:chExt cx="1535690" cy="1332792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0B9DF891-1143-6745-BADA-768626D54009}"/>
                </a:ext>
              </a:extLst>
            </p:cNvPr>
            <p:cNvGrpSpPr/>
            <p:nvPr/>
          </p:nvGrpSpPr>
          <p:grpSpPr>
            <a:xfrm>
              <a:off x="5126592" y="3577913"/>
              <a:ext cx="671018" cy="981669"/>
              <a:chOff x="3213327" y="1654140"/>
              <a:chExt cx="1518287" cy="2230562"/>
            </a:xfrm>
          </p:grpSpPr>
          <p:sp>
            <p:nvSpPr>
              <p:cNvPr id="58" name="Round Same Side Corner Rectangle 57">
                <a:extLst>
                  <a:ext uri="{FF2B5EF4-FFF2-40B4-BE49-F238E27FC236}">
                    <a16:creationId xmlns:a16="http://schemas.microsoft.com/office/drawing/2014/main" id="{75ABC43C-2096-A148-A15A-AC38E54D1FB8}"/>
                  </a:ext>
                </a:extLst>
              </p:cNvPr>
              <p:cNvSpPr/>
              <p:nvPr/>
            </p:nvSpPr>
            <p:spPr>
              <a:xfrm>
                <a:off x="3493623" y="1862188"/>
                <a:ext cx="356211" cy="90732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ound Same Side Corner Rectangle 58">
                <a:extLst>
                  <a:ext uri="{FF2B5EF4-FFF2-40B4-BE49-F238E27FC236}">
                    <a16:creationId xmlns:a16="http://schemas.microsoft.com/office/drawing/2014/main" id="{C4F50008-5672-7848-A1D9-B25FD8C40C6B}"/>
                  </a:ext>
                </a:extLst>
              </p:cNvPr>
              <p:cNvSpPr/>
              <p:nvPr/>
            </p:nvSpPr>
            <p:spPr>
              <a:xfrm>
                <a:off x="3833928" y="1654140"/>
                <a:ext cx="356211" cy="1115375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ound Same Side Corner Rectangle 65">
                <a:extLst>
                  <a:ext uri="{FF2B5EF4-FFF2-40B4-BE49-F238E27FC236}">
                    <a16:creationId xmlns:a16="http://schemas.microsoft.com/office/drawing/2014/main" id="{3F77D6DE-7CDA-0942-B10A-6618E0C49B39}"/>
                  </a:ext>
                </a:extLst>
              </p:cNvPr>
              <p:cNvSpPr/>
              <p:nvPr/>
            </p:nvSpPr>
            <p:spPr>
              <a:xfrm>
                <a:off x="4190548" y="1856481"/>
                <a:ext cx="353772" cy="90732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ound Same Side Corner Rectangle 68">
                <a:extLst>
                  <a:ext uri="{FF2B5EF4-FFF2-40B4-BE49-F238E27FC236}">
                    <a16:creationId xmlns:a16="http://schemas.microsoft.com/office/drawing/2014/main" id="{69FC5C80-D1E3-3D41-BCAA-DA07A4330956}"/>
                  </a:ext>
                </a:extLst>
              </p:cNvPr>
              <p:cNvSpPr/>
              <p:nvPr/>
            </p:nvSpPr>
            <p:spPr>
              <a:xfrm>
                <a:off x="3213327" y="2093354"/>
                <a:ext cx="280296" cy="676161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AC146E18-99AD-D34B-ADB0-16237EB9DEAE}"/>
                  </a:ext>
                </a:extLst>
              </p:cNvPr>
              <p:cNvSpPr/>
              <p:nvPr/>
            </p:nvSpPr>
            <p:spPr>
              <a:xfrm rot="2402716">
                <a:off x="3248237" y="2122940"/>
                <a:ext cx="1483377" cy="1761762"/>
              </a:xfrm>
              <a:custGeom>
                <a:avLst/>
                <a:gdLst>
                  <a:gd name="connsiteX0" fmla="*/ 1153239 w 1483377"/>
                  <a:gd name="connsiteY0" fmla="*/ 49886 h 1761762"/>
                  <a:gd name="connsiteX1" fmla="*/ 1273675 w 1483377"/>
                  <a:gd name="connsiteY1" fmla="*/ 0 h 1761762"/>
                  <a:gd name="connsiteX2" fmla="*/ 1289242 w 1483377"/>
                  <a:gd name="connsiteY2" fmla="*/ 0 h 1761762"/>
                  <a:gd name="connsiteX3" fmla="*/ 1459564 w 1483377"/>
                  <a:gd name="connsiteY3" fmla="*/ 170322 h 1761762"/>
                  <a:gd name="connsiteX4" fmla="*/ 1459564 w 1483377"/>
                  <a:gd name="connsiteY4" fmla="*/ 870602 h 1761762"/>
                  <a:gd name="connsiteX5" fmla="*/ 1468630 w 1483377"/>
                  <a:gd name="connsiteY5" fmla="*/ 892171 h 1761762"/>
                  <a:gd name="connsiteX6" fmla="*/ 1364409 w 1483377"/>
                  <a:gd name="connsiteY6" fmla="*/ 1245906 h 1761762"/>
                  <a:gd name="connsiteX7" fmla="*/ 843694 w 1483377"/>
                  <a:gd name="connsiteY7" fmla="*/ 1683540 h 1761762"/>
                  <a:gd name="connsiteX8" fmla="*/ 373688 w 1483377"/>
                  <a:gd name="connsiteY8" fmla="*/ 1642794 h 1761762"/>
                  <a:gd name="connsiteX9" fmla="*/ 0 w 1483377"/>
                  <a:gd name="connsiteY9" fmla="*/ 1198163 h 1761762"/>
                  <a:gd name="connsiteX10" fmla="*/ 1031467 w 1483377"/>
                  <a:gd name="connsiteY10" fmla="*/ 331270 h 1761762"/>
                  <a:gd name="connsiteX11" fmla="*/ 1103353 w 1483377"/>
                  <a:gd name="connsiteY11" fmla="*/ 416803 h 1761762"/>
                  <a:gd name="connsiteX12" fmla="*/ 1103353 w 1483377"/>
                  <a:gd name="connsiteY12" fmla="*/ 170322 h 1761762"/>
                  <a:gd name="connsiteX13" fmla="*/ 1153239 w 1483377"/>
                  <a:gd name="connsiteY13" fmla="*/ 49886 h 1761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83377" h="1761762">
                    <a:moveTo>
                      <a:pt x="1153239" y="49886"/>
                    </a:moveTo>
                    <a:cubicBezTo>
                      <a:pt x="1184062" y="19064"/>
                      <a:pt x="1226642" y="0"/>
                      <a:pt x="1273675" y="0"/>
                    </a:cubicBezTo>
                    <a:lnTo>
                      <a:pt x="1289242" y="0"/>
                    </a:lnTo>
                    <a:cubicBezTo>
                      <a:pt x="1383308" y="0"/>
                      <a:pt x="1459564" y="76256"/>
                      <a:pt x="1459564" y="170322"/>
                    </a:cubicBezTo>
                    <a:lnTo>
                      <a:pt x="1459564" y="870602"/>
                    </a:lnTo>
                    <a:lnTo>
                      <a:pt x="1468630" y="892171"/>
                    </a:lnTo>
                    <a:cubicBezTo>
                      <a:pt x="1506896" y="1016411"/>
                      <a:pt x="1470190" y="1157004"/>
                      <a:pt x="1364409" y="1245906"/>
                    </a:cubicBezTo>
                    <a:lnTo>
                      <a:pt x="843694" y="1683540"/>
                    </a:lnTo>
                    <a:cubicBezTo>
                      <a:pt x="702654" y="1802077"/>
                      <a:pt x="492225" y="1783834"/>
                      <a:pt x="373688" y="1642794"/>
                    </a:cubicBezTo>
                    <a:lnTo>
                      <a:pt x="0" y="1198163"/>
                    </a:lnTo>
                    <a:lnTo>
                      <a:pt x="1031467" y="331270"/>
                    </a:lnTo>
                    <a:lnTo>
                      <a:pt x="1103353" y="416803"/>
                    </a:lnTo>
                    <a:lnTo>
                      <a:pt x="1103353" y="170322"/>
                    </a:lnTo>
                    <a:cubicBezTo>
                      <a:pt x="1103353" y="123289"/>
                      <a:pt x="1122417" y="80709"/>
                      <a:pt x="1153239" y="49886"/>
                    </a:cubicBezTo>
                    <a:close/>
                  </a:path>
                </a:pathLst>
              </a:cu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Flowchart: Process 206">
              <a:extLst>
                <a:ext uri="{FF2B5EF4-FFF2-40B4-BE49-F238E27FC236}">
                  <a16:creationId xmlns:a16="http://schemas.microsoft.com/office/drawing/2014/main" id="{682DB4FA-8F4A-0E4F-923B-27797393D53D}"/>
                </a:ext>
              </a:extLst>
            </p:cNvPr>
            <p:cNvSpPr/>
            <p:nvPr/>
          </p:nvSpPr>
          <p:spPr>
            <a:xfrm>
              <a:off x="4775986" y="3418454"/>
              <a:ext cx="1532736" cy="1323506"/>
            </a:xfrm>
            <a:prstGeom prst="flowChartProcess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C7CB13A-D5E1-2F43-8A3B-374070C2A0E9}"/>
                </a:ext>
              </a:extLst>
            </p:cNvPr>
            <p:cNvSpPr txBox="1"/>
            <p:nvPr/>
          </p:nvSpPr>
          <p:spPr>
            <a:xfrm>
              <a:off x="4773032" y="4474247"/>
              <a:ext cx="1535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Left Hand Palm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23FA78E-9D6D-A642-8815-1E580664F69F}"/>
              </a:ext>
            </a:extLst>
          </p:cNvPr>
          <p:cNvGrpSpPr/>
          <p:nvPr/>
        </p:nvGrpSpPr>
        <p:grpSpPr>
          <a:xfrm>
            <a:off x="3578815" y="1407168"/>
            <a:ext cx="1535690" cy="1338668"/>
            <a:chOff x="7424828" y="3674534"/>
            <a:chExt cx="1535690" cy="1338668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63259058-A16B-7149-BADE-95F759CE5B88}"/>
                </a:ext>
              </a:extLst>
            </p:cNvPr>
            <p:cNvGrpSpPr/>
            <p:nvPr/>
          </p:nvGrpSpPr>
          <p:grpSpPr>
            <a:xfrm>
              <a:off x="7424828" y="3674534"/>
              <a:ext cx="1535690" cy="1338668"/>
              <a:chOff x="7529289" y="3405168"/>
              <a:chExt cx="1535690" cy="1338668"/>
            </a:xfrm>
          </p:grpSpPr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2D06CA43-D60F-0443-8E5E-D9E69B8E1E83}"/>
                  </a:ext>
                </a:extLst>
              </p:cNvPr>
              <p:cNvGrpSpPr/>
              <p:nvPr/>
            </p:nvGrpSpPr>
            <p:grpSpPr>
              <a:xfrm>
                <a:off x="8046498" y="3557268"/>
                <a:ext cx="672554" cy="995989"/>
                <a:chOff x="3041412" y="1654139"/>
                <a:chExt cx="2760682" cy="4057993"/>
              </a:xfrm>
              <a:noFill/>
            </p:grpSpPr>
            <p:sp>
              <p:nvSpPr>
                <p:cNvPr id="85" name="Round Same Side Corner Rectangle 84">
                  <a:extLst>
                    <a:ext uri="{FF2B5EF4-FFF2-40B4-BE49-F238E27FC236}">
                      <a16:creationId xmlns:a16="http://schemas.microsoft.com/office/drawing/2014/main" id="{8CEE62A6-CE5B-CA43-BB56-B092F3F318B6}"/>
                    </a:ext>
                  </a:extLst>
                </p:cNvPr>
                <p:cNvSpPr/>
                <p:nvPr/>
              </p:nvSpPr>
              <p:spPr>
                <a:xfrm>
                  <a:off x="3349375" y="2024009"/>
                  <a:ext cx="626724" cy="1613043"/>
                </a:xfrm>
                <a:prstGeom prst="round2SameRect">
                  <a:avLst>
                    <a:gd name="adj1" fmla="val 47815"/>
                    <a:gd name="adj2" fmla="val 3279"/>
                  </a:avLst>
                </a:prstGeom>
                <a:grpFill/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ound Same Side Corner Rectangle 85">
                  <a:extLst>
                    <a:ext uri="{FF2B5EF4-FFF2-40B4-BE49-F238E27FC236}">
                      <a16:creationId xmlns:a16="http://schemas.microsoft.com/office/drawing/2014/main" id="{3C1A196B-12C1-194B-8051-C797B5E372C5}"/>
                    </a:ext>
                  </a:extLst>
                </p:cNvPr>
                <p:cNvSpPr/>
                <p:nvPr/>
              </p:nvSpPr>
              <p:spPr>
                <a:xfrm>
                  <a:off x="3976099" y="1654139"/>
                  <a:ext cx="626724" cy="1982913"/>
                </a:xfrm>
                <a:prstGeom prst="round2SameRect">
                  <a:avLst>
                    <a:gd name="adj1" fmla="val 47815"/>
                    <a:gd name="adj2" fmla="val 3279"/>
                  </a:avLst>
                </a:prstGeom>
                <a:grpFill/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z</a:t>
                  </a:r>
                </a:p>
              </p:txBody>
            </p:sp>
            <p:sp>
              <p:nvSpPr>
                <p:cNvPr id="87" name="Round Same Side Corner Rectangle 86">
                  <a:extLst>
                    <a:ext uri="{FF2B5EF4-FFF2-40B4-BE49-F238E27FC236}">
                      <a16:creationId xmlns:a16="http://schemas.microsoft.com/office/drawing/2014/main" id="{597B63FB-40C6-D649-819D-98E1F8082231}"/>
                    </a:ext>
                  </a:extLst>
                </p:cNvPr>
                <p:cNvSpPr/>
                <p:nvPr/>
              </p:nvSpPr>
              <p:spPr>
                <a:xfrm>
                  <a:off x="4602823" y="2024009"/>
                  <a:ext cx="626724" cy="1613043"/>
                </a:xfrm>
                <a:prstGeom prst="round2SameRect">
                  <a:avLst>
                    <a:gd name="adj1" fmla="val 47815"/>
                    <a:gd name="adj2" fmla="val 3279"/>
                  </a:avLst>
                </a:prstGeom>
                <a:grpFill/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z</a:t>
                  </a:r>
                </a:p>
              </p:txBody>
            </p:sp>
            <p:sp>
              <p:nvSpPr>
                <p:cNvPr id="88" name="Round Same Side Corner Rectangle 87">
                  <a:extLst>
                    <a:ext uri="{FF2B5EF4-FFF2-40B4-BE49-F238E27FC236}">
                      <a16:creationId xmlns:a16="http://schemas.microsoft.com/office/drawing/2014/main" id="{4C33741F-E9C2-BF4F-9EDF-1D6EFD8E4551}"/>
                    </a:ext>
                  </a:extLst>
                </p:cNvPr>
                <p:cNvSpPr/>
                <p:nvPr/>
              </p:nvSpPr>
              <p:spPr>
                <a:xfrm>
                  <a:off x="5229547" y="2434975"/>
                  <a:ext cx="493159" cy="1202077"/>
                </a:xfrm>
                <a:prstGeom prst="round2SameRect">
                  <a:avLst>
                    <a:gd name="adj1" fmla="val 47815"/>
                    <a:gd name="adj2" fmla="val 3279"/>
                  </a:avLst>
                </a:prstGeom>
                <a:grpFill/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Freeform 88">
                  <a:extLst>
                    <a:ext uri="{FF2B5EF4-FFF2-40B4-BE49-F238E27FC236}">
                      <a16:creationId xmlns:a16="http://schemas.microsoft.com/office/drawing/2014/main" id="{A66676BD-3D7E-7743-9812-B6FE65FC8C60}"/>
                    </a:ext>
                  </a:extLst>
                </p:cNvPr>
                <p:cNvSpPr/>
                <p:nvPr/>
              </p:nvSpPr>
              <p:spPr>
                <a:xfrm rot="19566991">
                  <a:off x="3041412" y="2639365"/>
                  <a:ext cx="2760682" cy="3072767"/>
                </a:xfrm>
                <a:custGeom>
                  <a:avLst/>
                  <a:gdLst>
                    <a:gd name="connsiteX0" fmla="*/ 537199 w 2760682"/>
                    <a:gd name="connsiteY0" fmla="*/ 51179 h 3072767"/>
                    <a:gd name="connsiteX1" fmla="*/ 669320 w 2760682"/>
                    <a:gd name="connsiteY1" fmla="*/ 299668 h 3072767"/>
                    <a:gd name="connsiteX2" fmla="*/ 669320 w 2760682"/>
                    <a:gd name="connsiteY2" fmla="*/ 671626 h 3072767"/>
                    <a:gd name="connsiteX3" fmla="*/ 790408 w 2760682"/>
                    <a:gd name="connsiteY3" fmla="*/ 491316 h 3072767"/>
                    <a:gd name="connsiteX4" fmla="*/ 2760682 w 2760682"/>
                    <a:gd name="connsiteY4" fmla="*/ 1814461 h 3072767"/>
                    <a:gd name="connsiteX5" fmla="*/ 2043173 w 2760682"/>
                    <a:gd name="connsiteY5" fmla="*/ 2882893 h 3072767"/>
                    <a:gd name="connsiteX6" fmla="*/ 1447859 w 2760682"/>
                    <a:gd name="connsiteY6" fmla="*/ 2999867 h 3072767"/>
                    <a:gd name="connsiteX7" fmla="*/ 189873 w 2760682"/>
                    <a:gd name="connsiteY7" fmla="*/ 2155061 h 3072767"/>
                    <a:gd name="connsiteX8" fmla="*/ 31934 w 2760682"/>
                    <a:gd name="connsiteY8" fmla="*/ 1636382 h 3072767"/>
                    <a:gd name="connsiteX9" fmla="*/ 54676 w 2760682"/>
                    <a:gd name="connsiteY9" fmla="*/ 1593838 h 3072767"/>
                    <a:gd name="connsiteX10" fmla="*/ 48260 w 2760682"/>
                    <a:gd name="connsiteY10" fmla="*/ 1573171 h 3072767"/>
                    <a:gd name="connsiteX11" fmla="*/ 42596 w 2760682"/>
                    <a:gd name="connsiteY11" fmla="*/ 1516983 h 3072767"/>
                    <a:gd name="connsiteX12" fmla="*/ 42596 w 2760682"/>
                    <a:gd name="connsiteY12" fmla="*/ 299668 h 3072767"/>
                    <a:gd name="connsiteX13" fmla="*/ 342264 w 2760682"/>
                    <a:gd name="connsiteY13" fmla="*/ 0 h 3072767"/>
                    <a:gd name="connsiteX14" fmla="*/ 369652 w 2760682"/>
                    <a:gd name="connsiteY14" fmla="*/ 0 h 3072767"/>
                    <a:gd name="connsiteX15" fmla="*/ 537199 w 2760682"/>
                    <a:gd name="connsiteY15" fmla="*/ 51179 h 30727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760682" h="3072767">
                      <a:moveTo>
                        <a:pt x="537199" y="51179"/>
                      </a:moveTo>
                      <a:cubicBezTo>
                        <a:pt x="616911" y="105031"/>
                        <a:pt x="669320" y="196229"/>
                        <a:pt x="669320" y="299668"/>
                      </a:cubicBezTo>
                      <a:lnTo>
                        <a:pt x="669320" y="671626"/>
                      </a:lnTo>
                      <a:lnTo>
                        <a:pt x="790408" y="491316"/>
                      </a:lnTo>
                      <a:lnTo>
                        <a:pt x="2760682" y="1814461"/>
                      </a:lnTo>
                      <a:lnTo>
                        <a:pt x="2043173" y="2882893"/>
                      </a:lnTo>
                      <a:cubicBezTo>
                        <a:pt x="1911083" y="3079586"/>
                        <a:pt x="1644552" y="3131957"/>
                        <a:pt x="1447859" y="2999867"/>
                      </a:cubicBezTo>
                      <a:lnTo>
                        <a:pt x="189873" y="2155061"/>
                      </a:lnTo>
                      <a:cubicBezTo>
                        <a:pt x="17767" y="2039483"/>
                        <a:pt x="-43843" y="1820972"/>
                        <a:pt x="31934" y="1636382"/>
                      </a:cubicBezTo>
                      <a:lnTo>
                        <a:pt x="54676" y="1593838"/>
                      </a:lnTo>
                      <a:lnTo>
                        <a:pt x="48260" y="1573171"/>
                      </a:lnTo>
                      <a:cubicBezTo>
                        <a:pt x="44546" y="1555021"/>
                        <a:pt x="42596" y="1536230"/>
                        <a:pt x="42596" y="1516983"/>
                      </a:cubicBezTo>
                      <a:lnTo>
                        <a:pt x="42596" y="299668"/>
                      </a:lnTo>
                      <a:cubicBezTo>
                        <a:pt x="42596" y="134166"/>
                        <a:pt x="176762" y="0"/>
                        <a:pt x="342264" y="0"/>
                      </a:cubicBezTo>
                      <a:lnTo>
                        <a:pt x="369652" y="0"/>
                      </a:lnTo>
                      <a:cubicBezTo>
                        <a:pt x="431715" y="0"/>
                        <a:pt x="489372" y="18867"/>
                        <a:pt x="537199" y="51179"/>
                      </a:cubicBezTo>
                      <a:close/>
                    </a:path>
                  </a:pathLst>
                </a:custGeom>
                <a:grpFill/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3" name="Flowchart: Process 7">
                <a:extLst>
                  <a:ext uri="{FF2B5EF4-FFF2-40B4-BE49-F238E27FC236}">
                    <a16:creationId xmlns:a16="http://schemas.microsoft.com/office/drawing/2014/main" id="{26586CBD-A211-5E49-841E-87D7B3A99A3C}"/>
                  </a:ext>
                </a:extLst>
              </p:cNvPr>
              <p:cNvSpPr/>
              <p:nvPr/>
            </p:nvSpPr>
            <p:spPr>
              <a:xfrm>
                <a:off x="7532242" y="3405168"/>
                <a:ext cx="1532736" cy="1323506"/>
              </a:xfrm>
              <a:prstGeom prst="flowChartProcess">
                <a:avLst/>
              </a:prstGeom>
              <a:noFill/>
              <a:ln w="381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472C43F7-BCA0-D74B-A14E-E923BD7CE05E}"/>
                  </a:ext>
                </a:extLst>
              </p:cNvPr>
              <p:cNvSpPr txBox="1"/>
              <p:nvPr/>
            </p:nvSpPr>
            <p:spPr>
              <a:xfrm>
                <a:off x="7529289" y="4466837"/>
                <a:ext cx="15356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Right Hand Palm</a:t>
                </a:r>
              </a:p>
            </p:txBody>
          </p:sp>
        </p:grpSp>
        <p:sp>
          <p:nvSpPr>
            <p:cNvPr id="81" name="Round Same Side Corner Rectangle 80">
              <a:extLst>
                <a:ext uri="{FF2B5EF4-FFF2-40B4-BE49-F238E27FC236}">
                  <a16:creationId xmlns:a16="http://schemas.microsoft.com/office/drawing/2014/main" id="{E2BC99EB-4690-7740-97B9-5172FC8983E2}"/>
                </a:ext>
              </a:extLst>
            </p:cNvPr>
            <p:cNvSpPr/>
            <p:nvPr/>
          </p:nvSpPr>
          <p:spPr>
            <a:xfrm rot="19028734">
              <a:off x="7813878" y="4273645"/>
              <a:ext cx="150311" cy="10352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A0C0FA82-3F23-EB4E-8C79-D7FF91A98A27}"/>
              </a:ext>
            </a:extLst>
          </p:cNvPr>
          <p:cNvSpPr/>
          <p:nvPr/>
        </p:nvSpPr>
        <p:spPr>
          <a:xfrm>
            <a:off x="5362826" y="2524107"/>
            <a:ext cx="649369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Scan</a:t>
            </a:r>
          </a:p>
        </p:txBody>
      </p:sp>
      <p:sp>
        <p:nvSpPr>
          <p:cNvPr id="63" name="Flowchart: Process 206">
            <a:extLst>
              <a:ext uri="{FF2B5EF4-FFF2-40B4-BE49-F238E27FC236}">
                <a16:creationId xmlns:a16="http://schemas.microsoft.com/office/drawing/2014/main" id="{E5EB75EC-BDC3-1848-923D-C2AFDE0C08C6}"/>
              </a:ext>
            </a:extLst>
          </p:cNvPr>
          <p:cNvSpPr/>
          <p:nvPr/>
        </p:nvSpPr>
        <p:spPr>
          <a:xfrm>
            <a:off x="1497436" y="1407168"/>
            <a:ext cx="1531949" cy="1303284"/>
          </a:xfrm>
          <a:prstGeom prst="flowChartProcess">
            <a:avLst/>
          </a:prstGeom>
          <a:solidFill>
            <a:schemeClr val="bg1">
              <a:lumMod val="65000"/>
              <a:alpha val="64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095440">
            <a:off x="1809118" y="1635402"/>
            <a:ext cx="789746" cy="789746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3DEE14D9-0F7D-614E-8925-3F2C4CBF4A5C}"/>
              </a:ext>
            </a:extLst>
          </p:cNvPr>
          <p:cNvSpPr txBox="1"/>
          <p:nvPr/>
        </p:nvSpPr>
        <p:spPr>
          <a:xfrm>
            <a:off x="1116013" y="124170"/>
            <a:ext cx="885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UIN Update</a:t>
            </a:r>
            <a:endParaRPr 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61E12FB-B37C-2942-AE99-004073403430}"/>
              </a:ext>
            </a:extLst>
          </p:cNvPr>
          <p:cNvSpPr txBox="1"/>
          <p:nvPr/>
        </p:nvSpPr>
        <p:spPr>
          <a:xfrm>
            <a:off x="9864845" y="6585528"/>
            <a:ext cx="436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39</a:t>
            </a:r>
          </a:p>
        </p:txBody>
      </p:sp>
    </p:spTree>
    <p:extLst>
      <p:ext uri="{BB962C8B-B14F-4D97-AF65-F5344CB8AC3E}">
        <p14:creationId xmlns:p14="http://schemas.microsoft.com/office/powerpoint/2010/main" val="460854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D3B5139-16C7-004B-A73A-80C78C62672D}"/>
              </a:ext>
            </a:extLst>
          </p:cNvPr>
          <p:cNvSpPr/>
          <p:nvPr/>
        </p:nvSpPr>
        <p:spPr>
          <a:xfrm>
            <a:off x="775717" y="6577938"/>
            <a:ext cx="9383780" cy="28614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F877355-8D35-5A4B-BF22-A3008046BE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117" y="1512258"/>
            <a:ext cx="3368540" cy="383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810330E-E71D-5F4D-9C90-7CDCD90DA0C7}"/>
              </a:ext>
            </a:extLst>
          </p:cNvPr>
          <p:cNvSpPr/>
          <p:nvPr/>
        </p:nvSpPr>
        <p:spPr>
          <a:xfrm>
            <a:off x="766752" y="12195"/>
            <a:ext cx="9383780" cy="28614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37C6D12-A5D9-BF49-A9EF-F59B9701810C}"/>
              </a:ext>
            </a:extLst>
          </p:cNvPr>
          <p:cNvSpPr txBox="1"/>
          <p:nvPr/>
        </p:nvSpPr>
        <p:spPr>
          <a:xfrm>
            <a:off x="955674" y="16768"/>
            <a:ext cx="76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About us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F9B3B3-23B5-8A47-A4A9-E8D0C9DC87F5}"/>
              </a:ext>
            </a:extLst>
          </p:cNvPr>
          <p:cNvSpPr txBox="1"/>
          <p:nvPr/>
        </p:nvSpPr>
        <p:spPr>
          <a:xfrm>
            <a:off x="2321586" y="16768"/>
            <a:ext cx="45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FAQ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CBD1F31-AB62-FF4F-817C-2C84C666EF43}"/>
              </a:ext>
            </a:extLst>
          </p:cNvPr>
          <p:cNvSpPr txBox="1"/>
          <p:nvPr/>
        </p:nvSpPr>
        <p:spPr>
          <a:xfrm>
            <a:off x="3496368" y="16768"/>
            <a:ext cx="686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Contact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ACA6CE-306C-0843-AC55-330B404D4B8C}"/>
              </a:ext>
            </a:extLst>
          </p:cNvPr>
          <p:cNvSpPr/>
          <p:nvPr/>
        </p:nvSpPr>
        <p:spPr>
          <a:xfrm>
            <a:off x="766752" y="-9143"/>
            <a:ext cx="9383791" cy="6878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04FF25B-E262-354C-A8A2-5741142600C7}"/>
              </a:ext>
            </a:extLst>
          </p:cNvPr>
          <p:cNvSpPr txBox="1"/>
          <p:nvPr/>
        </p:nvSpPr>
        <p:spPr>
          <a:xfrm>
            <a:off x="4844621" y="6597900"/>
            <a:ext cx="1228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©Mosip.io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2D9EE90-A968-064C-B92D-07A28A332BBF}"/>
              </a:ext>
            </a:extLst>
          </p:cNvPr>
          <p:cNvSpPr txBox="1"/>
          <p:nvPr/>
        </p:nvSpPr>
        <p:spPr>
          <a:xfrm>
            <a:off x="6371703" y="2503443"/>
            <a:ext cx="2567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Bring your face near the camera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C378975-E28B-AB44-8791-4D13EB548F19}"/>
              </a:ext>
            </a:extLst>
          </p:cNvPr>
          <p:cNvGrpSpPr/>
          <p:nvPr/>
        </p:nvGrpSpPr>
        <p:grpSpPr>
          <a:xfrm>
            <a:off x="6547283" y="2963663"/>
            <a:ext cx="165100" cy="142768"/>
            <a:chOff x="7175500" y="2717663"/>
            <a:chExt cx="165100" cy="142768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B5D9A31-4087-0C40-84A8-D9EC8AC697A3}"/>
                </a:ext>
              </a:extLst>
            </p:cNvPr>
            <p:cNvCxnSpPr/>
            <p:nvPr/>
          </p:nvCxnSpPr>
          <p:spPr>
            <a:xfrm>
              <a:off x="7175500" y="2717663"/>
              <a:ext cx="165100" cy="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E45DDFA-440F-7245-9DEA-F3F7056842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75500" y="2717664"/>
              <a:ext cx="0" cy="142767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6FF046-3D0D-CB41-A218-B44C0227831A}"/>
              </a:ext>
            </a:extLst>
          </p:cNvPr>
          <p:cNvGrpSpPr/>
          <p:nvPr/>
        </p:nvGrpSpPr>
        <p:grpSpPr>
          <a:xfrm rot="5400000">
            <a:off x="7248075" y="2963663"/>
            <a:ext cx="165100" cy="142768"/>
            <a:chOff x="7175500" y="2717663"/>
            <a:chExt cx="165100" cy="142768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13E519F-22B5-F849-8124-35EF13561198}"/>
                </a:ext>
              </a:extLst>
            </p:cNvPr>
            <p:cNvCxnSpPr/>
            <p:nvPr/>
          </p:nvCxnSpPr>
          <p:spPr>
            <a:xfrm>
              <a:off x="7175500" y="2717663"/>
              <a:ext cx="165100" cy="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61C06A3-4396-3A4E-B1BB-07233F22C5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75500" y="2717664"/>
              <a:ext cx="0" cy="142767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7723A7C-9132-BD4B-82B3-34C5D60C52F0}"/>
              </a:ext>
            </a:extLst>
          </p:cNvPr>
          <p:cNvGrpSpPr/>
          <p:nvPr/>
        </p:nvGrpSpPr>
        <p:grpSpPr>
          <a:xfrm rot="16200000">
            <a:off x="6547283" y="3638434"/>
            <a:ext cx="165100" cy="142768"/>
            <a:chOff x="7175500" y="2717663"/>
            <a:chExt cx="165100" cy="142768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4B30183-E99C-5D48-AAF0-1FDA3C2EF3F1}"/>
                </a:ext>
              </a:extLst>
            </p:cNvPr>
            <p:cNvCxnSpPr/>
            <p:nvPr/>
          </p:nvCxnSpPr>
          <p:spPr>
            <a:xfrm>
              <a:off x="7175500" y="2717663"/>
              <a:ext cx="165100" cy="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CA92A4C-A199-974D-8B71-922F9DC87A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75500" y="2717664"/>
              <a:ext cx="0" cy="142767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31A439D-0D56-AE42-BBE0-8C4269A25D6A}"/>
              </a:ext>
            </a:extLst>
          </p:cNvPr>
          <p:cNvGrpSpPr/>
          <p:nvPr/>
        </p:nvGrpSpPr>
        <p:grpSpPr>
          <a:xfrm rot="10800000">
            <a:off x="7248075" y="3638434"/>
            <a:ext cx="165100" cy="142768"/>
            <a:chOff x="7175500" y="2717663"/>
            <a:chExt cx="165100" cy="142768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158F5C9-005C-C148-8DE3-1DAA6F581592}"/>
                </a:ext>
              </a:extLst>
            </p:cNvPr>
            <p:cNvCxnSpPr/>
            <p:nvPr/>
          </p:nvCxnSpPr>
          <p:spPr>
            <a:xfrm>
              <a:off x="7175500" y="2717663"/>
              <a:ext cx="165100" cy="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7D4FE61-8C91-E949-BBCF-58F9CB2D93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75500" y="2717664"/>
              <a:ext cx="0" cy="142767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68B1FD92-9492-C94D-8E9E-CF506E9CE277}"/>
              </a:ext>
            </a:extLst>
          </p:cNvPr>
          <p:cNvSpPr txBox="1"/>
          <p:nvPr/>
        </p:nvSpPr>
        <p:spPr>
          <a:xfrm>
            <a:off x="6352453" y="2205061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Login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0ED4F02B-F24E-5A48-8132-38372457F9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5607" y="3088798"/>
            <a:ext cx="472843" cy="560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B18D325-FF1E-E241-87F3-C00322FEEC24}"/>
              </a:ext>
            </a:extLst>
          </p:cNvPr>
          <p:cNvSpPr txBox="1"/>
          <p:nvPr/>
        </p:nvSpPr>
        <p:spPr>
          <a:xfrm>
            <a:off x="9966036" y="6585528"/>
            <a:ext cx="10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521351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5BC23215-A5A9-914E-8656-56D7CAF17C63}"/>
              </a:ext>
            </a:extLst>
          </p:cNvPr>
          <p:cNvSpPr/>
          <p:nvPr/>
        </p:nvSpPr>
        <p:spPr>
          <a:xfrm>
            <a:off x="1068522" y="545441"/>
            <a:ext cx="8790707" cy="5777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23F7B4E-543F-D443-A00E-F35AD7C2861E}"/>
              </a:ext>
            </a:extLst>
          </p:cNvPr>
          <p:cNvSpPr txBox="1"/>
          <p:nvPr/>
        </p:nvSpPr>
        <p:spPr>
          <a:xfrm>
            <a:off x="9164658" y="5738425"/>
            <a:ext cx="639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Submit</a:t>
            </a:r>
          </a:p>
        </p:txBody>
      </p:sp>
      <p:sp>
        <p:nvSpPr>
          <p:cNvPr id="135" name="Isosceles Triangle 88">
            <a:extLst>
              <a:ext uri="{FF2B5EF4-FFF2-40B4-BE49-F238E27FC236}">
                <a16:creationId xmlns:a16="http://schemas.microsoft.com/office/drawing/2014/main" id="{6B6FB134-453F-F546-8A26-82C0EE9E38B5}"/>
              </a:ext>
            </a:extLst>
          </p:cNvPr>
          <p:cNvSpPr/>
          <p:nvPr/>
        </p:nvSpPr>
        <p:spPr>
          <a:xfrm>
            <a:off x="9661441" y="692728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A9EAFDA6-43AC-674A-8340-BC5F488A3D33}"/>
              </a:ext>
            </a:extLst>
          </p:cNvPr>
          <p:cNvSpPr txBox="1"/>
          <p:nvPr/>
        </p:nvSpPr>
        <p:spPr>
          <a:xfrm>
            <a:off x="8261793" y="5738425"/>
            <a:ext cx="733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Previous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DCFB38-4FEE-9B41-88CC-16588B19A82D}"/>
              </a:ext>
            </a:extLst>
          </p:cNvPr>
          <p:cNvCxnSpPr>
            <a:cxnSpLocks/>
          </p:cNvCxnSpPr>
          <p:nvPr/>
        </p:nvCxnSpPr>
        <p:spPr>
          <a:xfrm>
            <a:off x="1173666" y="867992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1425E226-6348-4B4D-81D2-084F5FE420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2A245B3-9A11-EA43-810E-093EA821203E}"/>
              </a:ext>
            </a:extLst>
          </p:cNvPr>
          <p:cNvSpPr txBox="1"/>
          <p:nvPr/>
        </p:nvSpPr>
        <p:spPr>
          <a:xfrm>
            <a:off x="1409840" y="564652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Operator Authentication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8C23BD2-C246-1B42-8982-8D8AD515E0B7}"/>
              </a:ext>
            </a:extLst>
          </p:cNvPr>
          <p:cNvSpPr txBox="1"/>
          <p:nvPr/>
        </p:nvSpPr>
        <p:spPr>
          <a:xfrm>
            <a:off x="1403050" y="966832"/>
            <a:ext cx="1441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RO Iris Authentication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A0C0FA82-3F23-EB4E-8C79-D7FF91A98A27}"/>
              </a:ext>
            </a:extLst>
          </p:cNvPr>
          <p:cNvSpPr/>
          <p:nvPr/>
        </p:nvSpPr>
        <p:spPr>
          <a:xfrm>
            <a:off x="5362826" y="2524107"/>
            <a:ext cx="649369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Scan</a:t>
            </a:r>
          </a:p>
        </p:txBody>
      </p:sp>
      <p:sp>
        <p:nvSpPr>
          <p:cNvPr id="65" name="Flowchart: Process 206">
            <a:extLst>
              <a:ext uri="{FF2B5EF4-FFF2-40B4-BE49-F238E27FC236}">
                <a16:creationId xmlns:a16="http://schemas.microsoft.com/office/drawing/2014/main" id="{B1F4CFE3-C03A-6E41-A762-AB8F85B7313C}"/>
              </a:ext>
            </a:extLst>
          </p:cNvPr>
          <p:cNvSpPr/>
          <p:nvPr/>
        </p:nvSpPr>
        <p:spPr>
          <a:xfrm>
            <a:off x="1475945" y="1410268"/>
            <a:ext cx="1565432" cy="1323506"/>
          </a:xfrm>
          <a:prstGeom prst="flowChartProcess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8CE8A24-9C15-AE4E-A262-A6FDEA54EE31}"/>
              </a:ext>
            </a:extLst>
          </p:cNvPr>
          <p:cNvGrpSpPr/>
          <p:nvPr/>
        </p:nvGrpSpPr>
        <p:grpSpPr>
          <a:xfrm>
            <a:off x="1625494" y="1705438"/>
            <a:ext cx="1233663" cy="560996"/>
            <a:chOff x="4913896" y="2373330"/>
            <a:chExt cx="3199838" cy="1428108"/>
          </a:xfrm>
        </p:grpSpPr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52009965-7205-BF48-B4EF-97D68EBEF64F}"/>
                </a:ext>
              </a:extLst>
            </p:cNvPr>
            <p:cNvSpPr/>
            <p:nvPr/>
          </p:nvSpPr>
          <p:spPr>
            <a:xfrm>
              <a:off x="4913896" y="2373330"/>
              <a:ext cx="3199838" cy="1428108"/>
            </a:xfrm>
            <a:custGeom>
              <a:avLst/>
              <a:gdLst>
                <a:gd name="connsiteX0" fmla="*/ 1599919 w 3199838"/>
                <a:gd name="connsiteY0" fmla="*/ 0 h 1428108"/>
                <a:gd name="connsiteX1" fmla="*/ 3133428 w 3199838"/>
                <a:gd name="connsiteY1" fmla="*/ 629640 h 1428108"/>
                <a:gd name="connsiteX2" fmla="*/ 3199838 w 3199838"/>
                <a:gd name="connsiteY2" fmla="*/ 714053 h 1428108"/>
                <a:gd name="connsiteX3" fmla="*/ 3133427 w 3199838"/>
                <a:gd name="connsiteY3" fmla="*/ 798469 h 1428108"/>
                <a:gd name="connsiteX4" fmla="*/ 1599918 w 3199838"/>
                <a:gd name="connsiteY4" fmla="*/ 1428108 h 1428108"/>
                <a:gd name="connsiteX5" fmla="*/ 66409 w 3199838"/>
                <a:gd name="connsiteY5" fmla="*/ 798469 h 1428108"/>
                <a:gd name="connsiteX6" fmla="*/ 0 w 3199838"/>
                <a:gd name="connsiteY6" fmla="*/ 714055 h 1428108"/>
                <a:gd name="connsiteX7" fmla="*/ 66410 w 3199838"/>
                <a:gd name="connsiteY7" fmla="*/ 629640 h 1428108"/>
                <a:gd name="connsiteX8" fmla="*/ 1599919 w 3199838"/>
                <a:gd name="connsiteY8" fmla="*/ 0 h 142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9838" h="1428108">
                  <a:moveTo>
                    <a:pt x="1599919" y="0"/>
                  </a:moveTo>
                  <a:cubicBezTo>
                    <a:pt x="2238274" y="0"/>
                    <a:pt x="2801087" y="249760"/>
                    <a:pt x="3133428" y="629640"/>
                  </a:cubicBezTo>
                  <a:lnTo>
                    <a:pt x="3199838" y="714053"/>
                  </a:lnTo>
                  <a:lnTo>
                    <a:pt x="3133427" y="798469"/>
                  </a:lnTo>
                  <a:cubicBezTo>
                    <a:pt x="2801086" y="1178348"/>
                    <a:pt x="2238273" y="1428108"/>
                    <a:pt x="1599918" y="1428108"/>
                  </a:cubicBezTo>
                  <a:cubicBezTo>
                    <a:pt x="961564" y="1428108"/>
                    <a:pt x="398751" y="1178348"/>
                    <a:pt x="66409" y="798469"/>
                  </a:cubicBezTo>
                  <a:lnTo>
                    <a:pt x="0" y="714055"/>
                  </a:lnTo>
                  <a:lnTo>
                    <a:pt x="66410" y="629640"/>
                  </a:lnTo>
                  <a:cubicBezTo>
                    <a:pt x="398752" y="249760"/>
                    <a:pt x="961565" y="0"/>
                    <a:pt x="1599919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4C95B094-6744-0348-9A90-0BDE3B13940F}"/>
                </a:ext>
              </a:extLst>
            </p:cNvPr>
            <p:cNvSpPr/>
            <p:nvPr/>
          </p:nvSpPr>
          <p:spPr>
            <a:xfrm>
              <a:off x="6056615" y="2630184"/>
              <a:ext cx="914400" cy="9144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C2E940BB-713D-9F4D-8905-7482A22ADC42}"/>
              </a:ext>
            </a:extLst>
          </p:cNvPr>
          <p:cNvGrpSpPr/>
          <p:nvPr/>
        </p:nvGrpSpPr>
        <p:grpSpPr>
          <a:xfrm>
            <a:off x="3724108" y="1713753"/>
            <a:ext cx="1233663" cy="560996"/>
            <a:chOff x="4913896" y="2373330"/>
            <a:chExt cx="3199838" cy="1428108"/>
          </a:xfrm>
        </p:grpSpPr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1A4CD094-E2E2-9941-806D-89A3C49CC2B7}"/>
                </a:ext>
              </a:extLst>
            </p:cNvPr>
            <p:cNvSpPr/>
            <p:nvPr/>
          </p:nvSpPr>
          <p:spPr>
            <a:xfrm>
              <a:off x="4913896" y="2373330"/>
              <a:ext cx="3199838" cy="1428108"/>
            </a:xfrm>
            <a:custGeom>
              <a:avLst/>
              <a:gdLst>
                <a:gd name="connsiteX0" fmla="*/ 1599919 w 3199838"/>
                <a:gd name="connsiteY0" fmla="*/ 0 h 1428108"/>
                <a:gd name="connsiteX1" fmla="*/ 3133428 w 3199838"/>
                <a:gd name="connsiteY1" fmla="*/ 629640 h 1428108"/>
                <a:gd name="connsiteX2" fmla="*/ 3199838 w 3199838"/>
                <a:gd name="connsiteY2" fmla="*/ 714053 h 1428108"/>
                <a:gd name="connsiteX3" fmla="*/ 3133427 w 3199838"/>
                <a:gd name="connsiteY3" fmla="*/ 798469 h 1428108"/>
                <a:gd name="connsiteX4" fmla="*/ 1599918 w 3199838"/>
                <a:gd name="connsiteY4" fmla="*/ 1428108 h 1428108"/>
                <a:gd name="connsiteX5" fmla="*/ 66409 w 3199838"/>
                <a:gd name="connsiteY5" fmla="*/ 798469 h 1428108"/>
                <a:gd name="connsiteX6" fmla="*/ 0 w 3199838"/>
                <a:gd name="connsiteY6" fmla="*/ 714055 h 1428108"/>
                <a:gd name="connsiteX7" fmla="*/ 66410 w 3199838"/>
                <a:gd name="connsiteY7" fmla="*/ 629640 h 1428108"/>
                <a:gd name="connsiteX8" fmla="*/ 1599919 w 3199838"/>
                <a:gd name="connsiteY8" fmla="*/ 0 h 142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9838" h="1428108">
                  <a:moveTo>
                    <a:pt x="1599919" y="0"/>
                  </a:moveTo>
                  <a:cubicBezTo>
                    <a:pt x="2238274" y="0"/>
                    <a:pt x="2801087" y="249760"/>
                    <a:pt x="3133428" y="629640"/>
                  </a:cubicBezTo>
                  <a:lnTo>
                    <a:pt x="3199838" y="714053"/>
                  </a:lnTo>
                  <a:lnTo>
                    <a:pt x="3133427" y="798469"/>
                  </a:lnTo>
                  <a:cubicBezTo>
                    <a:pt x="2801086" y="1178348"/>
                    <a:pt x="2238273" y="1428108"/>
                    <a:pt x="1599918" y="1428108"/>
                  </a:cubicBezTo>
                  <a:cubicBezTo>
                    <a:pt x="961564" y="1428108"/>
                    <a:pt x="398751" y="1178348"/>
                    <a:pt x="66409" y="798469"/>
                  </a:cubicBezTo>
                  <a:lnTo>
                    <a:pt x="0" y="714055"/>
                  </a:lnTo>
                  <a:lnTo>
                    <a:pt x="66410" y="629640"/>
                  </a:lnTo>
                  <a:cubicBezTo>
                    <a:pt x="398752" y="249760"/>
                    <a:pt x="961565" y="0"/>
                    <a:pt x="1599919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457A0457-09E3-F448-A2AE-476976CC9F61}"/>
                </a:ext>
              </a:extLst>
            </p:cNvPr>
            <p:cNvSpPr/>
            <p:nvPr/>
          </p:nvSpPr>
          <p:spPr>
            <a:xfrm>
              <a:off x="6056615" y="2630184"/>
              <a:ext cx="914400" cy="9144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6" name="Flowchart: Process 188">
            <a:extLst>
              <a:ext uri="{FF2B5EF4-FFF2-40B4-BE49-F238E27FC236}">
                <a16:creationId xmlns:a16="http://schemas.microsoft.com/office/drawing/2014/main" id="{1D1306D6-FC6D-1B45-B094-400B9B2EE6C6}"/>
              </a:ext>
            </a:extLst>
          </p:cNvPr>
          <p:cNvSpPr/>
          <p:nvPr/>
        </p:nvSpPr>
        <p:spPr>
          <a:xfrm>
            <a:off x="3588006" y="1418583"/>
            <a:ext cx="1538049" cy="1323506"/>
          </a:xfrm>
          <a:prstGeom prst="flowChartProcess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D9FF9DF-6C30-6149-B40F-687CF6EDD5F8}"/>
              </a:ext>
            </a:extLst>
          </p:cNvPr>
          <p:cNvSpPr txBox="1"/>
          <p:nvPr/>
        </p:nvSpPr>
        <p:spPr>
          <a:xfrm>
            <a:off x="1492407" y="2459075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Left Eye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A2CF439-F231-E24B-8499-8EBD1887784B}"/>
              </a:ext>
            </a:extLst>
          </p:cNvPr>
          <p:cNvSpPr txBox="1"/>
          <p:nvPr/>
        </p:nvSpPr>
        <p:spPr>
          <a:xfrm>
            <a:off x="3591021" y="2467390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Right Eye</a:t>
            </a:r>
          </a:p>
        </p:txBody>
      </p:sp>
      <p:sp>
        <p:nvSpPr>
          <p:cNvPr id="54" name="Flowchart: Process 206">
            <a:extLst>
              <a:ext uri="{FF2B5EF4-FFF2-40B4-BE49-F238E27FC236}">
                <a16:creationId xmlns:a16="http://schemas.microsoft.com/office/drawing/2014/main" id="{E5EB75EC-BDC3-1848-923D-C2AFDE0C08C6}"/>
              </a:ext>
            </a:extLst>
          </p:cNvPr>
          <p:cNvSpPr/>
          <p:nvPr/>
        </p:nvSpPr>
        <p:spPr>
          <a:xfrm>
            <a:off x="1497436" y="1407168"/>
            <a:ext cx="1531949" cy="1320680"/>
          </a:xfrm>
          <a:prstGeom prst="flowChartProcess">
            <a:avLst/>
          </a:prstGeom>
          <a:solidFill>
            <a:schemeClr val="bg1">
              <a:lumMod val="65000"/>
              <a:alpha val="64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095440">
            <a:off x="1809118" y="1635402"/>
            <a:ext cx="789746" cy="789746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B4E34786-9B38-234E-B9B9-1F2AE89AFF2B}"/>
              </a:ext>
            </a:extLst>
          </p:cNvPr>
          <p:cNvSpPr txBox="1"/>
          <p:nvPr/>
        </p:nvSpPr>
        <p:spPr>
          <a:xfrm>
            <a:off x="1116013" y="124170"/>
            <a:ext cx="885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UIN Update</a:t>
            </a:r>
            <a:endParaRPr 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DC8D93-49B8-DF4F-90B9-9816457D6749}"/>
              </a:ext>
            </a:extLst>
          </p:cNvPr>
          <p:cNvSpPr txBox="1"/>
          <p:nvPr/>
        </p:nvSpPr>
        <p:spPr>
          <a:xfrm>
            <a:off x="9864845" y="6585528"/>
            <a:ext cx="436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9976847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5BC23215-A5A9-914E-8656-56D7CAF17C63}"/>
              </a:ext>
            </a:extLst>
          </p:cNvPr>
          <p:cNvSpPr/>
          <p:nvPr/>
        </p:nvSpPr>
        <p:spPr>
          <a:xfrm>
            <a:off x="1068522" y="545441"/>
            <a:ext cx="8790707" cy="583305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23F7B4E-543F-D443-A00E-F35AD7C2861E}"/>
              </a:ext>
            </a:extLst>
          </p:cNvPr>
          <p:cNvSpPr txBox="1"/>
          <p:nvPr/>
        </p:nvSpPr>
        <p:spPr>
          <a:xfrm>
            <a:off x="9164658" y="5946286"/>
            <a:ext cx="639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Submit</a:t>
            </a:r>
          </a:p>
        </p:txBody>
      </p:sp>
      <p:sp>
        <p:nvSpPr>
          <p:cNvPr id="135" name="Isosceles Triangle 88">
            <a:extLst>
              <a:ext uri="{FF2B5EF4-FFF2-40B4-BE49-F238E27FC236}">
                <a16:creationId xmlns:a16="http://schemas.microsoft.com/office/drawing/2014/main" id="{6B6FB134-453F-F546-8A26-82C0EE9E38B5}"/>
              </a:ext>
            </a:extLst>
          </p:cNvPr>
          <p:cNvSpPr/>
          <p:nvPr/>
        </p:nvSpPr>
        <p:spPr>
          <a:xfrm>
            <a:off x="9661441" y="692728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A9EAFDA6-43AC-674A-8340-BC5F488A3D33}"/>
              </a:ext>
            </a:extLst>
          </p:cNvPr>
          <p:cNvSpPr txBox="1"/>
          <p:nvPr/>
        </p:nvSpPr>
        <p:spPr>
          <a:xfrm>
            <a:off x="8261793" y="5946286"/>
            <a:ext cx="733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Previous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DCFB38-4FEE-9B41-88CC-16588B19A82D}"/>
              </a:ext>
            </a:extLst>
          </p:cNvPr>
          <p:cNvCxnSpPr>
            <a:cxnSpLocks/>
          </p:cNvCxnSpPr>
          <p:nvPr/>
        </p:nvCxnSpPr>
        <p:spPr>
          <a:xfrm>
            <a:off x="1173666" y="867992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1425E226-6348-4B4D-81D2-084F5FE420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2A245B3-9A11-EA43-810E-093EA821203E}"/>
              </a:ext>
            </a:extLst>
          </p:cNvPr>
          <p:cNvSpPr txBox="1"/>
          <p:nvPr/>
        </p:nvSpPr>
        <p:spPr>
          <a:xfrm>
            <a:off x="1409840" y="564652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Operator Authentication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8C23BD2-C246-1B42-8982-8D8AD515E0B7}"/>
              </a:ext>
            </a:extLst>
          </p:cNvPr>
          <p:cNvSpPr txBox="1"/>
          <p:nvPr/>
        </p:nvSpPr>
        <p:spPr>
          <a:xfrm>
            <a:off x="1403050" y="966832"/>
            <a:ext cx="15311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RO Face Authentication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A0C0FA82-3F23-EB4E-8C79-D7FF91A98A27}"/>
              </a:ext>
            </a:extLst>
          </p:cNvPr>
          <p:cNvSpPr/>
          <p:nvPr/>
        </p:nvSpPr>
        <p:spPr>
          <a:xfrm>
            <a:off x="3585270" y="2795777"/>
            <a:ext cx="649369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Scan</a:t>
            </a:r>
          </a:p>
        </p:txBody>
      </p:sp>
      <p:sp>
        <p:nvSpPr>
          <p:cNvPr id="54" name="Flowchart: Process 206">
            <a:extLst>
              <a:ext uri="{FF2B5EF4-FFF2-40B4-BE49-F238E27FC236}">
                <a16:creationId xmlns:a16="http://schemas.microsoft.com/office/drawing/2014/main" id="{C77DE101-B19F-D148-BA9F-188A85204AB3}"/>
              </a:ext>
            </a:extLst>
          </p:cNvPr>
          <p:cNvSpPr/>
          <p:nvPr/>
        </p:nvSpPr>
        <p:spPr>
          <a:xfrm>
            <a:off x="1507635" y="1380292"/>
            <a:ext cx="1638522" cy="1603727"/>
          </a:xfrm>
          <a:prstGeom prst="flowChartProcess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82" y="1485268"/>
            <a:ext cx="1073629" cy="1412379"/>
          </a:xfrm>
          <a:prstGeom prst="rect">
            <a:avLst/>
          </a:prstGeom>
        </p:spPr>
      </p:pic>
      <p:sp>
        <p:nvSpPr>
          <p:cNvPr id="51" name="Flowchart: Process 206">
            <a:extLst>
              <a:ext uri="{FF2B5EF4-FFF2-40B4-BE49-F238E27FC236}">
                <a16:creationId xmlns:a16="http://schemas.microsoft.com/office/drawing/2014/main" id="{E5EB75EC-BDC3-1848-923D-C2AFDE0C08C6}"/>
              </a:ext>
            </a:extLst>
          </p:cNvPr>
          <p:cNvSpPr/>
          <p:nvPr/>
        </p:nvSpPr>
        <p:spPr>
          <a:xfrm>
            <a:off x="1497436" y="1363750"/>
            <a:ext cx="1648721" cy="1605974"/>
          </a:xfrm>
          <a:prstGeom prst="flowChartProcess">
            <a:avLst/>
          </a:prstGeom>
          <a:solidFill>
            <a:schemeClr val="bg1">
              <a:lumMod val="65000"/>
              <a:alpha val="64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095440">
            <a:off x="1926923" y="1756636"/>
            <a:ext cx="789746" cy="789746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747B4554-F99A-3044-9A50-854D66B52569}"/>
              </a:ext>
            </a:extLst>
          </p:cNvPr>
          <p:cNvSpPr txBox="1"/>
          <p:nvPr/>
        </p:nvSpPr>
        <p:spPr>
          <a:xfrm>
            <a:off x="1116013" y="124170"/>
            <a:ext cx="885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UIN Update</a:t>
            </a:r>
            <a:endParaRPr 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0DFD7A-26A4-E240-ABB0-CCEB358AE327}"/>
              </a:ext>
            </a:extLst>
          </p:cNvPr>
          <p:cNvSpPr txBox="1"/>
          <p:nvPr/>
        </p:nvSpPr>
        <p:spPr>
          <a:xfrm>
            <a:off x="9864845" y="6585528"/>
            <a:ext cx="436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11993487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5BC23215-A5A9-914E-8656-56D7CAF17C63}"/>
              </a:ext>
            </a:extLst>
          </p:cNvPr>
          <p:cNvSpPr/>
          <p:nvPr/>
        </p:nvSpPr>
        <p:spPr>
          <a:xfrm>
            <a:off x="1068522" y="545441"/>
            <a:ext cx="8790707" cy="58107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23F7B4E-543F-D443-A00E-F35AD7C2861E}"/>
              </a:ext>
            </a:extLst>
          </p:cNvPr>
          <p:cNvSpPr txBox="1"/>
          <p:nvPr/>
        </p:nvSpPr>
        <p:spPr>
          <a:xfrm>
            <a:off x="9164658" y="5876925"/>
            <a:ext cx="639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Submit</a:t>
            </a:r>
          </a:p>
        </p:txBody>
      </p:sp>
      <p:sp>
        <p:nvSpPr>
          <p:cNvPr id="135" name="Isosceles Triangle 88">
            <a:extLst>
              <a:ext uri="{FF2B5EF4-FFF2-40B4-BE49-F238E27FC236}">
                <a16:creationId xmlns:a16="http://schemas.microsoft.com/office/drawing/2014/main" id="{6B6FB134-453F-F546-8A26-82C0EE9E38B5}"/>
              </a:ext>
            </a:extLst>
          </p:cNvPr>
          <p:cNvSpPr/>
          <p:nvPr/>
        </p:nvSpPr>
        <p:spPr>
          <a:xfrm>
            <a:off x="9661441" y="692728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DCFB38-4FEE-9B41-88CC-16588B19A82D}"/>
              </a:ext>
            </a:extLst>
          </p:cNvPr>
          <p:cNvCxnSpPr>
            <a:cxnSpLocks/>
          </p:cNvCxnSpPr>
          <p:nvPr/>
        </p:nvCxnSpPr>
        <p:spPr>
          <a:xfrm>
            <a:off x="1173666" y="867992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1425E226-6348-4B4D-81D2-084F5FE420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2A245B3-9A11-EA43-810E-093EA821203E}"/>
              </a:ext>
            </a:extLst>
          </p:cNvPr>
          <p:cNvSpPr txBox="1"/>
          <p:nvPr/>
        </p:nvSpPr>
        <p:spPr>
          <a:xfrm>
            <a:off x="1409840" y="564652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Operator Authentication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8C23BD2-C246-1B42-8982-8D8AD515E0B7}"/>
              </a:ext>
            </a:extLst>
          </p:cNvPr>
          <p:cNvSpPr txBox="1"/>
          <p:nvPr/>
        </p:nvSpPr>
        <p:spPr>
          <a:xfrm>
            <a:off x="1412015" y="966832"/>
            <a:ext cx="14141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Supervisor Exception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6813DB3-B984-C64D-BD48-3263E65F6A79}"/>
              </a:ext>
            </a:extLst>
          </p:cNvPr>
          <p:cNvSpPr txBox="1"/>
          <p:nvPr/>
        </p:nvSpPr>
        <p:spPr>
          <a:xfrm>
            <a:off x="1116013" y="124170"/>
            <a:ext cx="885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UIN Update</a:t>
            </a:r>
            <a:endParaRPr 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43131EE-C562-F24A-B411-F2A1B746BD2F}"/>
              </a:ext>
            </a:extLst>
          </p:cNvPr>
          <p:cNvSpPr txBox="1"/>
          <p:nvPr/>
        </p:nvSpPr>
        <p:spPr>
          <a:xfrm>
            <a:off x="9864845" y="6585528"/>
            <a:ext cx="436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42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3E0AEA5-0BF3-FF42-9F20-F847CF35A744}"/>
              </a:ext>
            </a:extLst>
          </p:cNvPr>
          <p:cNvGrpSpPr/>
          <p:nvPr/>
        </p:nvGrpSpPr>
        <p:grpSpPr>
          <a:xfrm>
            <a:off x="1463534" y="1655343"/>
            <a:ext cx="1535690" cy="1332792"/>
            <a:chOff x="4773032" y="3418454"/>
            <a:chExt cx="1535690" cy="1332792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D80CF42-56E1-594C-BAA3-3D90C310D9EB}"/>
                </a:ext>
              </a:extLst>
            </p:cNvPr>
            <p:cNvGrpSpPr/>
            <p:nvPr/>
          </p:nvGrpSpPr>
          <p:grpSpPr>
            <a:xfrm>
              <a:off x="5126592" y="3577913"/>
              <a:ext cx="671018" cy="981669"/>
              <a:chOff x="3213327" y="1654140"/>
              <a:chExt cx="1518287" cy="2230562"/>
            </a:xfrm>
          </p:grpSpPr>
          <p:sp>
            <p:nvSpPr>
              <p:cNvPr id="43" name="Round Same Side Corner Rectangle 42">
                <a:extLst>
                  <a:ext uri="{FF2B5EF4-FFF2-40B4-BE49-F238E27FC236}">
                    <a16:creationId xmlns:a16="http://schemas.microsoft.com/office/drawing/2014/main" id="{E5452A01-CF6A-BE47-B990-87E593A4B87A}"/>
                  </a:ext>
                </a:extLst>
              </p:cNvPr>
              <p:cNvSpPr/>
              <p:nvPr/>
            </p:nvSpPr>
            <p:spPr>
              <a:xfrm>
                <a:off x="3493623" y="1862188"/>
                <a:ext cx="356211" cy="90732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ound Same Side Corner Rectangle 43">
                <a:extLst>
                  <a:ext uri="{FF2B5EF4-FFF2-40B4-BE49-F238E27FC236}">
                    <a16:creationId xmlns:a16="http://schemas.microsoft.com/office/drawing/2014/main" id="{410C1AD3-ABAD-E54A-83E4-4F64765B19A1}"/>
                  </a:ext>
                </a:extLst>
              </p:cNvPr>
              <p:cNvSpPr/>
              <p:nvPr/>
            </p:nvSpPr>
            <p:spPr>
              <a:xfrm>
                <a:off x="3833928" y="1654140"/>
                <a:ext cx="356211" cy="1115375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ound Same Side Corner Rectangle 45">
                <a:extLst>
                  <a:ext uri="{FF2B5EF4-FFF2-40B4-BE49-F238E27FC236}">
                    <a16:creationId xmlns:a16="http://schemas.microsoft.com/office/drawing/2014/main" id="{651D05EA-4BA0-1A40-9FAC-980C65C8E9CD}"/>
                  </a:ext>
                </a:extLst>
              </p:cNvPr>
              <p:cNvSpPr/>
              <p:nvPr/>
            </p:nvSpPr>
            <p:spPr>
              <a:xfrm>
                <a:off x="4190548" y="1856481"/>
                <a:ext cx="353772" cy="90732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ound Same Side Corner Rectangle 46">
                <a:extLst>
                  <a:ext uri="{FF2B5EF4-FFF2-40B4-BE49-F238E27FC236}">
                    <a16:creationId xmlns:a16="http://schemas.microsoft.com/office/drawing/2014/main" id="{3193F874-81B0-6146-B0F3-B83A7439B895}"/>
                  </a:ext>
                </a:extLst>
              </p:cNvPr>
              <p:cNvSpPr/>
              <p:nvPr/>
            </p:nvSpPr>
            <p:spPr>
              <a:xfrm>
                <a:off x="3213327" y="2093354"/>
                <a:ext cx="280296" cy="676161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FFB39098-88B1-2143-A792-F5EAE56D25DE}"/>
                  </a:ext>
                </a:extLst>
              </p:cNvPr>
              <p:cNvSpPr/>
              <p:nvPr/>
            </p:nvSpPr>
            <p:spPr>
              <a:xfrm rot="2402716">
                <a:off x="3248237" y="2122940"/>
                <a:ext cx="1483377" cy="1761762"/>
              </a:xfrm>
              <a:custGeom>
                <a:avLst/>
                <a:gdLst>
                  <a:gd name="connsiteX0" fmla="*/ 1153239 w 1483377"/>
                  <a:gd name="connsiteY0" fmla="*/ 49886 h 1761762"/>
                  <a:gd name="connsiteX1" fmla="*/ 1273675 w 1483377"/>
                  <a:gd name="connsiteY1" fmla="*/ 0 h 1761762"/>
                  <a:gd name="connsiteX2" fmla="*/ 1289242 w 1483377"/>
                  <a:gd name="connsiteY2" fmla="*/ 0 h 1761762"/>
                  <a:gd name="connsiteX3" fmla="*/ 1459564 w 1483377"/>
                  <a:gd name="connsiteY3" fmla="*/ 170322 h 1761762"/>
                  <a:gd name="connsiteX4" fmla="*/ 1459564 w 1483377"/>
                  <a:gd name="connsiteY4" fmla="*/ 870602 h 1761762"/>
                  <a:gd name="connsiteX5" fmla="*/ 1468630 w 1483377"/>
                  <a:gd name="connsiteY5" fmla="*/ 892171 h 1761762"/>
                  <a:gd name="connsiteX6" fmla="*/ 1364409 w 1483377"/>
                  <a:gd name="connsiteY6" fmla="*/ 1245906 h 1761762"/>
                  <a:gd name="connsiteX7" fmla="*/ 843694 w 1483377"/>
                  <a:gd name="connsiteY7" fmla="*/ 1683540 h 1761762"/>
                  <a:gd name="connsiteX8" fmla="*/ 373688 w 1483377"/>
                  <a:gd name="connsiteY8" fmla="*/ 1642794 h 1761762"/>
                  <a:gd name="connsiteX9" fmla="*/ 0 w 1483377"/>
                  <a:gd name="connsiteY9" fmla="*/ 1198163 h 1761762"/>
                  <a:gd name="connsiteX10" fmla="*/ 1031467 w 1483377"/>
                  <a:gd name="connsiteY10" fmla="*/ 331270 h 1761762"/>
                  <a:gd name="connsiteX11" fmla="*/ 1103353 w 1483377"/>
                  <a:gd name="connsiteY11" fmla="*/ 416803 h 1761762"/>
                  <a:gd name="connsiteX12" fmla="*/ 1103353 w 1483377"/>
                  <a:gd name="connsiteY12" fmla="*/ 170322 h 1761762"/>
                  <a:gd name="connsiteX13" fmla="*/ 1153239 w 1483377"/>
                  <a:gd name="connsiteY13" fmla="*/ 49886 h 1761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83377" h="1761762">
                    <a:moveTo>
                      <a:pt x="1153239" y="49886"/>
                    </a:moveTo>
                    <a:cubicBezTo>
                      <a:pt x="1184062" y="19064"/>
                      <a:pt x="1226642" y="0"/>
                      <a:pt x="1273675" y="0"/>
                    </a:cubicBezTo>
                    <a:lnTo>
                      <a:pt x="1289242" y="0"/>
                    </a:lnTo>
                    <a:cubicBezTo>
                      <a:pt x="1383308" y="0"/>
                      <a:pt x="1459564" y="76256"/>
                      <a:pt x="1459564" y="170322"/>
                    </a:cubicBezTo>
                    <a:lnTo>
                      <a:pt x="1459564" y="870602"/>
                    </a:lnTo>
                    <a:lnTo>
                      <a:pt x="1468630" y="892171"/>
                    </a:lnTo>
                    <a:cubicBezTo>
                      <a:pt x="1506896" y="1016411"/>
                      <a:pt x="1470190" y="1157004"/>
                      <a:pt x="1364409" y="1245906"/>
                    </a:cubicBezTo>
                    <a:lnTo>
                      <a:pt x="843694" y="1683540"/>
                    </a:lnTo>
                    <a:cubicBezTo>
                      <a:pt x="702654" y="1802077"/>
                      <a:pt x="492225" y="1783834"/>
                      <a:pt x="373688" y="1642794"/>
                    </a:cubicBezTo>
                    <a:lnTo>
                      <a:pt x="0" y="1198163"/>
                    </a:lnTo>
                    <a:lnTo>
                      <a:pt x="1031467" y="331270"/>
                    </a:lnTo>
                    <a:lnTo>
                      <a:pt x="1103353" y="416803"/>
                    </a:lnTo>
                    <a:lnTo>
                      <a:pt x="1103353" y="170322"/>
                    </a:lnTo>
                    <a:cubicBezTo>
                      <a:pt x="1103353" y="123289"/>
                      <a:pt x="1122417" y="80709"/>
                      <a:pt x="1153239" y="49886"/>
                    </a:cubicBezTo>
                    <a:close/>
                  </a:path>
                </a:pathLst>
              </a:cu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" name="Flowchart: Process 206">
              <a:extLst>
                <a:ext uri="{FF2B5EF4-FFF2-40B4-BE49-F238E27FC236}">
                  <a16:creationId xmlns:a16="http://schemas.microsoft.com/office/drawing/2014/main" id="{AF533DA8-8A66-044E-A7C0-FD945874191C}"/>
                </a:ext>
              </a:extLst>
            </p:cNvPr>
            <p:cNvSpPr/>
            <p:nvPr/>
          </p:nvSpPr>
          <p:spPr>
            <a:xfrm>
              <a:off x="4775986" y="3418454"/>
              <a:ext cx="1532736" cy="1323506"/>
            </a:xfrm>
            <a:prstGeom prst="flowChartProcess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00F1B54-D58E-5842-B5F4-058535256AAA}"/>
                </a:ext>
              </a:extLst>
            </p:cNvPr>
            <p:cNvSpPr txBox="1"/>
            <p:nvPr/>
          </p:nvSpPr>
          <p:spPr>
            <a:xfrm>
              <a:off x="4773032" y="4474247"/>
              <a:ext cx="1535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Left Hand Palm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F7D09B9-F140-8846-82A9-48652FEF358A}"/>
              </a:ext>
            </a:extLst>
          </p:cNvPr>
          <p:cNvGrpSpPr/>
          <p:nvPr/>
        </p:nvGrpSpPr>
        <p:grpSpPr>
          <a:xfrm>
            <a:off x="3503083" y="1660720"/>
            <a:ext cx="1535690" cy="1338668"/>
            <a:chOff x="7529289" y="3405168"/>
            <a:chExt cx="1535690" cy="1338668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2891F9B-D0AD-7C40-98C3-5D9ABCCD1E5A}"/>
                </a:ext>
              </a:extLst>
            </p:cNvPr>
            <p:cNvGrpSpPr/>
            <p:nvPr/>
          </p:nvGrpSpPr>
          <p:grpSpPr>
            <a:xfrm>
              <a:off x="8046498" y="3557268"/>
              <a:ext cx="672554" cy="995989"/>
              <a:chOff x="3041412" y="1654139"/>
              <a:chExt cx="2760682" cy="4057993"/>
            </a:xfrm>
            <a:noFill/>
          </p:grpSpPr>
          <p:sp>
            <p:nvSpPr>
              <p:cNvPr id="64" name="Round Same Side Corner Rectangle 63">
                <a:extLst>
                  <a:ext uri="{FF2B5EF4-FFF2-40B4-BE49-F238E27FC236}">
                    <a16:creationId xmlns:a16="http://schemas.microsoft.com/office/drawing/2014/main" id="{3D424211-354C-F940-9B76-82EA38E42B44}"/>
                  </a:ext>
                </a:extLst>
              </p:cNvPr>
              <p:cNvSpPr/>
              <p:nvPr/>
            </p:nvSpPr>
            <p:spPr>
              <a:xfrm>
                <a:off x="3349375" y="2024009"/>
                <a:ext cx="626724" cy="1613043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ound Same Side Corner Rectangle 64">
                <a:extLst>
                  <a:ext uri="{FF2B5EF4-FFF2-40B4-BE49-F238E27FC236}">
                    <a16:creationId xmlns:a16="http://schemas.microsoft.com/office/drawing/2014/main" id="{4EE2CC79-FDE6-134A-AE82-B5318E97FF9F}"/>
                  </a:ext>
                </a:extLst>
              </p:cNvPr>
              <p:cNvSpPr/>
              <p:nvPr/>
            </p:nvSpPr>
            <p:spPr>
              <a:xfrm>
                <a:off x="3976099" y="1654139"/>
                <a:ext cx="626724" cy="1982913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z</a:t>
                </a:r>
              </a:p>
            </p:txBody>
          </p:sp>
          <p:sp>
            <p:nvSpPr>
              <p:cNvPr id="68" name="Round Same Side Corner Rectangle 67">
                <a:extLst>
                  <a:ext uri="{FF2B5EF4-FFF2-40B4-BE49-F238E27FC236}">
                    <a16:creationId xmlns:a16="http://schemas.microsoft.com/office/drawing/2014/main" id="{3E97315B-EED8-8147-A98B-50EDDB9211D9}"/>
                  </a:ext>
                </a:extLst>
              </p:cNvPr>
              <p:cNvSpPr/>
              <p:nvPr/>
            </p:nvSpPr>
            <p:spPr>
              <a:xfrm>
                <a:off x="4602823" y="2024009"/>
                <a:ext cx="626724" cy="1613043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z</a:t>
                </a:r>
              </a:p>
            </p:txBody>
          </p:sp>
          <p:sp>
            <p:nvSpPr>
              <p:cNvPr id="71" name="Round Same Side Corner Rectangle 70">
                <a:extLst>
                  <a:ext uri="{FF2B5EF4-FFF2-40B4-BE49-F238E27FC236}">
                    <a16:creationId xmlns:a16="http://schemas.microsoft.com/office/drawing/2014/main" id="{FA03C624-989E-8748-A4D1-AC4A9F8FBAC5}"/>
                  </a:ext>
                </a:extLst>
              </p:cNvPr>
              <p:cNvSpPr/>
              <p:nvPr/>
            </p:nvSpPr>
            <p:spPr>
              <a:xfrm>
                <a:off x="5229547" y="2434975"/>
                <a:ext cx="493159" cy="120207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Freeform 71">
                <a:extLst>
                  <a:ext uri="{FF2B5EF4-FFF2-40B4-BE49-F238E27FC236}">
                    <a16:creationId xmlns:a16="http://schemas.microsoft.com/office/drawing/2014/main" id="{2A093A7F-0BFA-2347-A454-014CFDCFCEA0}"/>
                  </a:ext>
                </a:extLst>
              </p:cNvPr>
              <p:cNvSpPr/>
              <p:nvPr/>
            </p:nvSpPr>
            <p:spPr>
              <a:xfrm rot="19566991">
                <a:off x="3041412" y="2639365"/>
                <a:ext cx="2760682" cy="3072767"/>
              </a:xfrm>
              <a:custGeom>
                <a:avLst/>
                <a:gdLst>
                  <a:gd name="connsiteX0" fmla="*/ 537199 w 2760682"/>
                  <a:gd name="connsiteY0" fmla="*/ 51179 h 3072767"/>
                  <a:gd name="connsiteX1" fmla="*/ 669320 w 2760682"/>
                  <a:gd name="connsiteY1" fmla="*/ 299668 h 3072767"/>
                  <a:gd name="connsiteX2" fmla="*/ 669320 w 2760682"/>
                  <a:gd name="connsiteY2" fmla="*/ 671626 h 3072767"/>
                  <a:gd name="connsiteX3" fmla="*/ 790408 w 2760682"/>
                  <a:gd name="connsiteY3" fmla="*/ 491316 h 3072767"/>
                  <a:gd name="connsiteX4" fmla="*/ 2760682 w 2760682"/>
                  <a:gd name="connsiteY4" fmla="*/ 1814461 h 3072767"/>
                  <a:gd name="connsiteX5" fmla="*/ 2043173 w 2760682"/>
                  <a:gd name="connsiteY5" fmla="*/ 2882893 h 3072767"/>
                  <a:gd name="connsiteX6" fmla="*/ 1447859 w 2760682"/>
                  <a:gd name="connsiteY6" fmla="*/ 2999867 h 3072767"/>
                  <a:gd name="connsiteX7" fmla="*/ 189873 w 2760682"/>
                  <a:gd name="connsiteY7" fmla="*/ 2155061 h 3072767"/>
                  <a:gd name="connsiteX8" fmla="*/ 31934 w 2760682"/>
                  <a:gd name="connsiteY8" fmla="*/ 1636382 h 3072767"/>
                  <a:gd name="connsiteX9" fmla="*/ 54676 w 2760682"/>
                  <a:gd name="connsiteY9" fmla="*/ 1593838 h 3072767"/>
                  <a:gd name="connsiteX10" fmla="*/ 48260 w 2760682"/>
                  <a:gd name="connsiteY10" fmla="*/ 1573171 h 3072767"/>
                  <a:gd name="connsiteX11" fmla="*/ 42596 w 2760682"/>
                  <a:gd name="connsiteY11" fmla="*/ 1516983 h 3072767"/>
                  <a:gd name="connsiteX12" fmla="*/ 42596 w 2760682"/>
                  <a:gd name="connsiteY12" fmla="*/ 299668 h 3072767"/>
                  <a:gd name="connsiteX13" fmla="*/ 342264 w 2760682"/>
                  <a:gd name="connsiteY13" fmla="*/ 0 h 3072767"/>
                  <a:gd name="connsiteX14" fmla="*/ 369652 w 2760682"/>
                  <a:gd name="connsiteY14" fmla="*/ 0 h 3072767"/>
                  <a:gd name="connsiteX15" fmla="*/ 537199 w 2760682"/>
                  <a:gd name="connsiteY15" fmla="*/ 51179 h 3072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760682" h="3072767">
                    <a:moveTo>
                      <a:pt x="537199" y="51179"/>
                    </a:moveTo>
                    <a:cubicBezTo>
                      <a:pt x="616911" y="105031"/>
                      <a:pt x="669320" y="196229"/>
                      <a:pt x="669320" y="299668"/>
                    </a:cubicBezTo>
                    <a:lnTo>
                      <a:pt x="669320" y="671626"/>
                    </a:lnTo>
                    <a:lnTo>
                      <a:pt x="790408" y="491316"/>
                    </a:lnTo>
                    <a:lnTo>
                      <a:pt x="2760682" y="1814461"/>
                    </a:lnTo>
                    <a:lnTo>
                      <a:pt x="2043173" y="2882893"/>
                    </a:lnTo>
                    <a:cubicBezTo>
                      <a:pt x="1911083" y="3079586"/>
                      <a:pt x="1644552" y="3131957"/>
                      <a:pt x="1447859" y="2999867"/>
                    </a:cubicBezTo>
                    <a:lnTo>
                      <a:pt x="189873" y="2155061"/>
                    </a:lnTo>
                    <a:cubicBezTo>
                      <a:pt x="17767" y="2039483"/>
                      <a:pt x="-43843" y="1820972"/>
                      <a:pt x="31934" y="1636382"/>
                    </a:cubicBezTo>
                    <a:lnTo>
                      <a:pt x="54676" y="1593838"/>
                    </a:lnTo>
                    <a:lnTo>
                      <a:pt x="48260" y="1573171"/>
                    </a:lnTo>
                    <a:cubicBezTo>
                      <a:pt x="44546" y="1555021"/>
                      <a:pt x="42596" y="1536230"/>
                      <a:pt x="42596" y="1516983"/>
                    </a:cubicBezTo>
                    <a:lnTo>
                      <a:pt x="42596" y="299668"/>
                    </a:lnTo>
                    <a:cubicBezTo>
                      <a:pt x="42596" y="134166"/>
                      <a:pt x="176762" y="0"/>
                      <a:pt x="342264" y="0"/>
                    </a:cubicBezTo>
                    <a:lnTo>
                      <a:pt x="369652" y="0"/>
                    </a:lnTo>
                    <a:cubicBezTo>
                      <a:pt x="431715" y="0"/>
                      <a:pt x="489372" y="18867"/>
                      <a:pt x="537199" y="51179"/>
                    </a:cubicBezTo>
                    <a:close/>
                  </a:path>
                </a:pathLst>
              </a:cu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0" name="Flowchart: Process 7">
              <a:extLst>
                <a:ext uri="{FF2B5EF4-FFF2-40B4-BE49-F238E27FC236}">
                  <a16:creationId xmlns:a16="http://schemas.microsoft.com/office/drawing/2014/main" id="{C20E73C8-4D93-F748-87B1-323C79A14DA9}"/>
                </a:ext>
              </a:extLst>
            </p:cNvPr>
            <p:cNvSpPr/>
            <p:nvPr/>
          </p:nvSpPr>
          <p:spPr>
            <a:xfrm>
              <a:off x="7532242" y="3405168"/>
              <a:ext cx="1532736" cy="1323506"/>
            </a:xfrm>
            <a:prstGeom prst="flowChartProcess">
              <a:avLst/>
            </a:prstGeom>
            <a:noFill/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05E3F41-4A8F-9A46-8B85-750833628AAB}"/>
                </a:ext>
              </a:extLst>
            </p:cNvPr>
            <p:cNvSpPr txBox="1"/>
            <p:nvPr/>
          </p:nvSpPr>
          <p:spPr>
            <a:xfrm>
              <a:off x="7529289" y="4466837"/>
              <a:ext cx="1535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Right Hand Palm</a:t>
              </a:r>
            </a:p>
          </p:txBody>
        </p:sp>
      </p:grpSp>
      <p:sp>
        <p:nvSpPr>
          <p:cNvPr id="73" name="Round Same Side Corner Rectangle 72">
            <a:extLst>
              <a:ext uri="{FF2B5EF4-FFF2-40B4-BE49-F238E27FC236}">
                <a16:creationId xmlns:a16="http://schemas.microsoft.com/office/drawing/2014/main" id="{0B978290-0F4F-A741-BD40-C409476B6F9C}"/>
              </a:ext>
            </a:extLst>
          </p:cNvPr>
          <p:cNvSpPr/>
          <p:nvPr/>
        </p:nvSpPr>
        <p:spPr>
          <a:xfrm>
            <a:off x="4259779" y="1819006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lowchart: Process 206">
            <a:extLst>
              <a:ext uri="{FF2B5EF4-FFF2-40B4-BE49-F238E27FC236}">
                <a16:creationId xmlns:a16="http://schemas.microsoft.com/office/drawing/2014/main" id="{98E0B59B-A704-B040-9F09-CB3D3336ADD4}"/>
              </a:ext>
            </a:extLst>
          </p:cNvPr>
          <p:cNvSpPr/>
          <p:nvPr/>
        </p:nvSpPr>
        <p:spPr>
          <a:xfrm>
            <a:off x="5452352" y="1693036"/>
            <a:ext cx="1567810" cy="1323506"/>
          </a:xfrm>
          <a:prstGeom prst="flowChartProcess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2CCD73D-21E5-AE4E-8D0B-E4A00452D7F3}"/>
              </a:ext>
            </a:extLst>
          </p:cNvPr>
          <p:cNvSpPr txBox="1"/>
          <p:nvPr/>
        </p:nvSpPr>
        <p:spPr>
          <a:xfrm>
            <a:off x="5186191" y="2750812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Left Eye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33A74DD-0DFF-194E-8201-ADC06094D63B}"/>
              </a:ext>
            </a:extLst>
          </p:cNvPr>
          <p:cNvGrpSpPr/>
          <p:nvPr/>
        </p:nvGrpSpPr>
        <p:grpSpPr>
          <a:xfrm>
            <a:off x="5599474" y="1988206"/>
            <a:ext cx="1233663" cy="560996"/>
            <a:chOff x="4913896" y="2373330"/>
            <a:chExt cx="3199838" cy="1428108"/>
          </a:xfrm>
        </p:grpSpPr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F1402ED4-3B58-514F-8D64-0B37DFCB89C7}"/>
                </a:ext>
              </a:extLst>
            </p:cNvPr>
            <p:cNvSpPr/>
            <p:nvPr/>
          </p:nvSpPr>
          <p:spPr>
            <a:xfrm>
              <a:off x="4913896" y="2373330"/>
              <a:ext cx="3199838" cy="1428108"/>
            </a:xfrm>
            <a:custGeom>
              <a:avLst/>
              <a:gdLst>
                <a:gd name="connsiteX0" fmla="*/ 1599919 w 3199838"/>
                <a:gd name="connsiteY0" fmla="*/ 0 h 1428108"/>
                <a:gd name="connsiteX1" fmla="*/ 3133428 w 3199838"/>
                <a:gd name="connsiteY1" fmla="*/ 629640 h 1428108"/>
                <a:gd name="connsiteX2" fmla="*/ 3199838 w 3199838"/>
                <a:gd name="connsiteY2" fmla="*/ 714053 h 1428108"/>
                <a:gd name="connsiteX3" fmla="*/ 3133427 w 3199838"/>
                <a:gd name="connsiteY3" fmla="*/ 798469 h 1428108"/>
                <a:gd name="connsiteX4" fmla="*/ 1599918 w 3199838"/>
                <a:gd name="connsiteY4" fmla="*/ 1428108 h 1428108"/>
                <a:gd name="connsiteX5" fmla="*/ 66409 w 3199838"/>
                <a:gd name="connsiteY5" fmla="*/ 798469 h 1428108"/>
                <a:gd name="connsiteX6" fmla="*/ 0 w 3199838"/>
                <a:gd name="connsiteY6" fmla="*/ 714055 h 1428108"/>
                <a:gd name="connsiteX7" fmla="*/ 66410 w 3199838"/>
                <a:gd name="connsiteY7" fmla="*/ 629640 h 1428108"/>
                <a:gd name="connsiteX8" fmla="*/ 1599919 w 3199838"/>
                <a:gd name="connsiteY8" fmla="*/ 0 h 142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9838" h="1428108">
                  <a:moveTo>
                    <a:pt x="1599919" y="0"/>
                  </a:moveTo>
                  <a:cubicBezTo>
                    <a:pt x="2238274" y="0"/>
                    <a:pt x="2801087" y="249760"/>
                    <a:pt x="3133428" y="629640"/>
                  </a:cubicBezTo>
                  <a:lnTo>
                    <a:pt x="3199838" y="714053"/>
                  </a:lnTo>
                  <a:lnTo>
                    <a:pt x="3133427" y="798469"/>
                  </a:lnTo>
                  <a:cubicBezTo>
                    <a:pt x="2801086" y="1178348"/>
                    <a:pt x="2238273" y="1428108"/>
                    <a:pt x="1599918" y="1428108"/>
                  </a:cubicBezTo>
                  <a:cubicBezTo>
                    <a:pt x="961564" y="1428108"/>
                    <a:pt x="398751" y="1178348"/>
                    <a:pt x="66409" y="798469"/>
                  </a:cubicBezTo>
                  <a:lnTo>
                    <a:pt x="0" y="714055"/>
                  </a:lnTo>
                  <a:lnTo>
                    <a:pt x="66410" y="629640"/>
                  </a:lnTo>
                  <a:cubicBezTo>
                    <a:pt x="398752" y="249760"/>
                    <a:pt x="961565" y="0"/>
                    <a:pt x="1599919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93D07D24-F27D-EB40-B968-687B3D23D0C9}"/>
                </a:ext>
              </a:extLst>
            </p:cNvPr>
            <p:cNvSpPr/>
            <p:nvPr/>
          </p:nvSpPr>
          <p:spPr>
            <a:xfrm>
              <a:off x="6056615" y="2630184"/>
              <a:ext cx="914400" cy="9144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716B7E0B-A955-ED40-B8AC-163D767FAC21}"/>
              </a:ext>
            </a:extLst>
          </p:cNvPr>
          <p:cNvSpPr txBox="1"/>
          <p:nvPr/>
        </p:nvSpPr>
        <p:spPr>
          <a:xfrm>
            <a:off x="7530771" y="2759127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Right Eye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99DEF387-F7B1-EF42-8B01-FBE9410DD1D9}"/>
              </a:ext>
            </a:extLst>
          </p:cNvPr>
          <p:cNvGrpSpPr/>
          <p:nvPr/>
        </p:nvGrpSpPr>
        <p:grpSpPr>
          <a:xfrm>
            <a:off x="7619985" y="1996521"/>
            <a:ext cx="1233663" cy="560996"/>
            <a:chOff x="4913896" y="2373330"/>
            <a:chExt cx="3199838" cy="1428108"/>
          </a:xfrm>
        </p:grpSpPr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1B91DEE8-1594-9F44-8D92-E9FEDBDF330F}"/>
                </a:ext>
              </a:extLst>
            </p:cNvPr>
            <p:cNvSpPr/>
            <p:nvPr/>
          </p:nvSpPr>
          <p:spPr>
            <a:xfrm>
              <a:off x="4913896" y="2373330"/>
              <a:ext cx="3199838" cy="1428108"/>
            </a:xfrm>
            <a:custGeom>
              <a:avLst/>
              <a:gdLst>
                <a:gd name="connsiteX0" fmla="*/ 1599919 w 3199838"/>
                <a:gd name="connsiteY0" fmla="*/ 0 h 1428108"/>
                <a:gd name="connsiteX1" fmla="*/ 3133428 w 3199838"/>
                <a:gd name="connsiteY1" fmla="*/ 629640 h 1428108"/>
                <a:gd name="connsiteX2" fmla="*/ 3199838 w 3199838"/>
                <a:gd name="connsiteY2" fmla="*/ 714053 h 1428108"/>
                <a:gd name="connsiteX3" fmla="*/ 3133427 w 3199838"/>
                <a:gd name="connsiteY3" fmla="*/ 798469 h 1428108"/>
                <a:gd name="connsiteX4" fmla="*/ 1599918 w 3199838"/>
                <a:gd name="connsiteY4" fmla="*/ 1428108 h 1428108"/>
                <a:gd name="connsiteX5" fmla="*/ 66409 w 3199838"/>
                <a:gd name="connsiteY5" fmla="*/ 798469 h 1428108"/>
                <a:gd name="connsiteX6" fmla="*/ 0 w 3199838"/>
                <a:gd name="connsiteY6" fmla="*/ 714055 h 1428108"/>
                <a:gd name="connsiteX7" fmla="*/ 66410 w 3199838"/>
                <a:gd name="connsiteY7" fmla="*/ 629640 h 1428108"/>
                <a:gd name="connsiteX8" fmla="*/ 1599919 w 3199838"/>
                <a:gd name="connsiteY8" fmla="*/ 0 h 142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9838" h="1428108">
                  <a:moveTo>
                    <a:pt x="1599919" y="0"/>
                  </a:moveTo>
                  <a:cubicBezTo>
                    <a:pt x="2238274" y="0"/>
                    <a:pt x="2801087" y="249760"/>
                    <a:pt x="3133428" y="629640"/>
                  </a:cubicBezTo>
                  <a:lnTo>
                    <a:pt x="3199838" y="714053"/>
                  </a:lnTo>
                  <a:lnTo>
                    <a:pt x="3133427" y="798469"/>
                  </a:lnTo>
                  <a:cubicBezTo>
                    <a:pt x="2801086" y="1178348"/>
                    <a:pt x="2238273" y="1428108"/>
                    <a:pt x="1599918" y="1428108"/>
                  </a:cubicBezTo>
                  <a:cubicBezTo>
                    <a:pt x="961564" y="1428108"/>
                    <a:pt x="398751" y="1178348"/>
                    <a:pt x="66409" y="798469"/>
                  </a:cubicBezTo>
                  <a:lnTo>
                    <a:pt x="0" y="714055"/>
                  </a:lnTo>
                  <a:lnTo>
                    <a:pt x="66410" y="629640"/>
                  </a:lnTo>
                  <a:cubicBezTo>
                    <a:pt x="398752" y="249760"/>
                    <a:pt x="961565" y="0"/>
                    <a:pt x="1599919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470C2AA5-E4D2-C74C-9DA6-6B7ED548F833}"/>
                </a:ext>
              </a:extLst>
            </p:cNvPr>
            <p:cNvSpPr/>
            <p:nvPr/>
          </p:nvSpPr>
          <p:spPr>
            <a:xfrm>
              <a:off x="6056615" y="2630184"/>
              <a:ext cx="914400" cy="9144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8" name="Flowchart: Process 188">
            <a:extLst>
              <a:ext uri="{FF2B5EF4-FFF2-40B4-BE49-F238E27FC236}">
                <a16:creationId xmlns:a16="http://schemas.microsoft.com/office/drawing/2014/main" id="{CF68F748-97E9-B443-8CEA-AF6BB0373D82}"/>
              </a:ext>
            </a:extLst>
          </p:cNvPr>
          <p:cNvSpPr/>
          <p:nvPr/>
        </p:nvSpPr>
        <p:spPr>
          <a:xfrm>
            <a:off x="7491210" y="1700694"/>
            <a:ext cx="1536380" cy="1323506"/>
          </a:xfrm>
          <a:prstGeom prst="flowChartProcess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A2C139B-0AC5-BE47-B4A6-939BD767D96F}"/>
              </a:ext>
            </a:extLst>
          </p:cNvPr>
          <p:cNvGrpSpPr/>
          <p:nvPr/>
        </p:nvGrpSpPr>
        <p:grpSpPr>
          <a:xfrm>
            <a:off x="1470569" y="1366445"/>
            <a:ext cx="352540" cy="145945"/>
            <a:chOff x="1608195" y="3091942"/>
            <a:chExt cx="352540" cy="145945"/>
          </a:xfrm>
        </p:grpSpPr>
        <p:sp>
          <p:nvSpPr>
            <p:cNvPr id="100" name="Rounded Rectangle 99">
              <a:extLst>
                <a:ext uri="{FF2B5EF4-FFF2-40B4-BE49-F238E27FC236}">
                  <a16:creationId xmlns:a16="http://schemas.microsoft.com/office/drawing/2014/main" id="{37C9DBD7-FB26-7E4B-AFD7-E21C13E0C307}"/>
                </a:ext>
              </a:extLst>
            </p:cNvPr>
            <p:cNvSpPr/>
            <p:nvPr/>
          </p:nvSpPr>
          <p:spPr>
            <a:xfrm>
              <a:off x="1608195" y="3095251"/>
              <a:ext cx="352540" cy="14263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5A8F2DA0-E7E9-6E41-BCC0-8CA4EF822C44}"/>
                </a:ext>
              </a:extLst>
            </p:cNvPr>
            <p:cNvSpPr/>
            <p:nvPr/>
          </p:nvSpPr>
          <p:spPr>
            <a:xfrm>
              <a:off x="1817739" y="3091942"/>
              <a:ext cx="142996" cy="14263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2E4F2808-B185-F64A-ADC6-23215C90AAD5}"/>
              </a:ext>
            </a:extLst>
          </p:cNvPr>
          <p:cNvSpPr txBox="1"/>
          <p:nvPr/>
        </p:nvSpPr>
        <p:spPr>
          <a:xfrm>
            <a:off x="1947700" y="1318109"/>
            <a:ext cx="13292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Biometric Exception</a:t>
            </a:r>
          </a:p>
        </p:txBody>
      </p:sp>
    </p:spTree>
    <p:extLst>
      <p:ext uri="{BB962C8B-B14F-4D97-AF65-F5344CB8AC3E}">
        <p14:creationId xmlns:p14="http://schemas.microsoft.com/office/powerpoint/2010/main" val="42796148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5BC23215-A5A9-914E-8656-56D7CAF17C63}"/>
              </a:ext>
            </a:extLst>
          </p:cNvPr>
          <p:cNvSpPr/>
          <p:nvPr/>
        </p:nvSpPr>
        <p:spPr>
          <a:xfrm>
            <a:off x="1068522" y="545441"/>
            <a:ext cx="8790707" cy="58107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23F7B4E-543F-D443-A00E-F35AD7C2861E}"/>
              </a:ext>
            </a:extLst>
          </p:cNvPr>
          <p:cNvSpPr txBox="1"/>
          <p:nvPr/>
        </p:nvSpPr>
        <p:spPr>
          <a:xfrm>
            <a:off x="9164658" y="5876925"/>
            <a:ext cx="639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Submit</a:t>
            </a:r>
          </a:p>
        </p:txBody>
      </p:sp>
      <p:sp>
        <p:nvSpPr>
          <p:cNvPr id="135" name="Isosceles Triangle 88">
            <a:extLst>
              <a:ext uri="{FF2B5EF4-FFF2-40B4-BE49-F238E27FC236}">
                <a16:creationId xmlns:a16="http://schemas.microsoft.com/office/drawing/2014/main" id="{6B6FB134-453F-F546-8A26-82C0EE9E38B5}"/>
              </a:ext>
            </a:extLst>
          </p:cNvPr>
          <p:cNvSpPr/>
          <p:nvPr/>
        </p:nvSpPr>
        <p:spPr>
          <a:xfrm>
            <a:off x="9661441" y="692728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DCFB38-4FEE-9B41-88CC-16588B19A82D}"/>
              </a:ext>
            </a:extLst>
          </p:cNvPr>
          <p:cNvCxnSpPr>
            <a:cxnSpLocks/>
          </p:cNvCxnSpPr>
          <p:nvPr/>
        </p:nvCxnSpPr>
        <p:spPr>
          <a:xfrm>
            <a:off x="1173666" y="867992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1425E226-6348-4B4D-81D2-084F5FE420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2A245B3-9A11-EA43-810E-093EA821203E}"/>
              </a:ext>
            </a:extLst>
          </p:cNvPr>
          <p:cNvSpPr txBox="1"/>
          <p:nvPr/>
        </p:nvSpPr>
        <p:spPr>
          <a:xfrm>
            <a:off x="1409840" y="564652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Operator Authentication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8C23BD2-C246-1B42-8982-8D8AD515E0B7}"/>
              </a:ext>
            </a:extLst>
          </p:cNvPr>
          <p:cNvSpPr txBox="1"/>
          <p:nvPr/>
        </p:nvSpPr>
        <p:spPr>
          <a:xfrm>
            <a:off x="1412015" y="966832"/>
            <a:ext cx="23374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Supervisor Fingerprint Authentication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4C8F021-7321-974E-BE6C-D5ACEC8E090F}"/>
              </a:ext>
            </a:extLst>
          </p:cNvPr>
          <p:cNvGrpSpPr/>
          <p:nvPr/>
        </p:nvGrpSpPr>
        <p:grpSpPr>
          <a:xfrm>
            <a:off x="1425717" y="1776695"/>
            <a:ext cx="1535690" cy="1332792"/>
            <a:chOff x="4773032" y="3418454"/>
            <a:chExt cx="1535690" cy="1332792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0B9DF891-1143-6745-BADA-768626D54009}"/>
                </a:ext>
              </a:extLst>
            </p:cNvPr>
            <p:cNvGrpSpPr/>
            <p:nvPr/>
          </p:nvGrpSpPr>
          <p:grpSpPr>
            <a:xfrm>
              <a:off x="5126592" y="3577913"/>
              <a:ext cx="671018" cy="981669"/>
              <a:chOff x="3213327" y="1654140"/>
              <a:chExt cx="1518287" cy="2230562"/>
            </a:xfrm>
          </p:grpSpPr>
          <p:sp>
            <p:nvSpPr>
              <p:cNvPr id="58" name="Round Same Side Corner Rectangle 57">
                <a:extLst>
                  <a:ext uri="{FF2B5EF4-FFF2-40B4-BE49-F238E27FC236}">
                    <a16:creationId xmlns:a16="http://schemas.microsoft.com/office/drawing/2014/main" id="{75ABC43C-2096-A148-A15A-AC38E54D1FB8}"/>
                  </a:ext>
                </a:extLst>
              </p:cNvPr>
              <p:cNvSpPr/>
              <p:nvPr/>
            </p:nvSpPr>
            <p:spPr>
              <a:xfrm>
                <a:off x="3493623" y="1862188"/>
                <a:ext cx="356211" cy="90732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ound Same Side Corner Rectangle 58">
                <a:extLst>
                  <a:ext uri="{FF2B5EF4-FFF2-40B4-BE49-F238E27FC236}">
                    <a16:creationId xmlns:a16="http://schemas.microsoft.com/office/drawing/2014/main" id="{C4F50008-5672-7848-A1D9-B25FD8C40C6B}"/>
                  </a:ext>
                </a:extLst>
              </p:cNvPr>
              <p:cNvSpPr/>
              <p:nvPr/>
            </p:nvSpPr>
            <p:spPr>
              <a:xfrm>
                <a:off x="3833928" y="1654140"/>
                <a:ext cx="356211" cy="1115375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ound Same Side Corner Rectangle 65">
                <a:extLst>
                  <a:ext uri="{FF2B5EF4-FFF2-40B4-BE49-F238E27FC236}">
                    <a16:creationId xmlns:a16="http://schemas.microsoft.com/office/drawing/2014/main" id="{3F77D6DE-7CDA-0942-B10A-6618E0C49B39}"/>
                  </a:ext>
                </a:extLst>
              </p:cNvPr>
              <p:cNvSpPr/>
              <p:nvPr/>
            </p:nvSpPr>
            <p:spPr>
              <a:xfrm>
                <a:off x="4190548" y="1856481"/>
                <a:ext cx="353772" cy="90732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ound Same Side Corner Rectangle 68">
                <a:extLst>
                  <a:ext uri="{FF2B5EF4-FFF2-40B4-BE49-F238E27FC236}">
                    <a16:creationId xmlns:a16="http://schemas.microsoft.com/office/drawing/2014/main" id="{69FC5C80-D1E3-3D41-BCAA-DA07A4330956}"/>
                  </a:ext>
                </a:extLst>
              </p:cNvPr>
              <p:cNvSpPr/>
              <p:nvPr/>
            </p:nvSpPr>
            <p:spPr>
              <a:xfrm>
                <a:off x="3213327" y="2093354"/>
                <a:ext cx="280296" cy="676161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AC146E18-99AD-D34B-ADB0-16237EB9DEAE}"/>
                  </a:ext>
                </a:extLst>
              </p:cNvPr>
              <p:cNvSpPr/>
              <p:nvPr/>
            </p:nvSpPr>
            <p:spPr>
              <a:xfrm rot="2402716">
                <a:off x="3248237" y="2122940"/>
                <a:ext cx="1483377" cy="1761762"/>
              </a:xfrm>
              <a:custGeom>
                <a:avLst/>
                <a:gdLst>
                  <a:gd name="connsiteX0" fmla="*/ 1153239 w 1483377"/>
                  <a:gd name="connsiteY0" fmla="*/ 49886 h 1761762"/>
                  <a:gd name="connsiteX1" fmla="*/ 1273675 w 1483377"/>
                  <a:gd name="connsiteY1" fmla="*/ 0 h 1761762"/>
                  <a:gd name="connsiteX2" fmla="*/ 1289242 w 1483377"/>
                  <a:gd name="connsiteY2" fmla="*/ 0 h 1761762"/>
                  <a:gd name="connsiteX3" fmla="*/ 1459564 w 1483377"/>
                  <a:gd name="connsiteY3" fmla="*/ 170322 h 1761762"/>
                  <a:gd name="connsiteX4" fmla="*/ 1459564 w 1483377"/>
                  <a:gd name="connsiteY4" fmla="*/ 870602 h 1761762"/>
                  <a:gd name="connsiteX5" fmla="*/ 1468630 w 1483377"/>
                  <a:gd name="connsiteY5" fmla="*/ 892171 h 1761762"/>
                  <a:gd name="connsiteX6" fmla="*/ 1364409 w 1483377"/>
                  <a:gd name="connsiteY6" fmla="*/ 1245906 h 1761762"/>
                  <a:gd name="connsiteX7" fmla="*/ 843694 w 1483377"/>
                  <a:gd name="connsiteY7" fmla="*/ 1683540 h 1761762"/>
                  <a:gd name="connsiteX8" fmla="*/ 373688 w 1483377"/>
                  <a:gd name="connsiteY8" fmla="*/ 1642794 h 1761762"/>
                  <a:gd name="connsiteX9" fmla="*/ 0 w 1483377"/>
                  <a:gd name="connsiteY9" fmla="*/ 1198163 h 1761762"/>
                  <a:gd name="connsiteX10" fmla="*/ 1031467 w 1483377"/>
                  <a:gd name="connsiteY10" fmla="*/ 331270 h 1761762"/>
                  <a:gd name="connsiteX11" fmla="*/ 1103353 w 1483377"/>
                  <a:gd name="connsiteY11" fmla="*/ 416803 h 1761762"/>
                  <a:gd name="connsiteX12" fmla="*/ 1103353 w 1483377"/>
                  <a:gd name="connsiteY12" fmla="*/ 170322 h 1761762"/>
                  <a:gd name="connsiteX13" fmla="*/ 1153239 w 1483377"/>
                  <a:gd name="connsiteY13" fmla="*/ 49886 h 1761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83377" h="1761762">
                    <a:moveTo>
                      <a:pt x="1153239" y="49886"/>
                    </a:moveTo>
                    <a:cubicBezTo>
                      <a:pt x="1184062" y="19064"/>
                      <a:pt x="1226642" y="0"/>
                      <a:pt x="1273675" y="0"/>
                    </a:cubicBezTo>
                    <a:lnTo>
                      <a:pt x="1289242" y="0"/>
                    </a:lnTo>
                    <a:cubicBezTo>
                      <a:pt x="1383308" y="0"/>
                      <a:pt x="1459564" y="76256"/>
                      <a:pt x="1459564" y="170322"/>
                    </a:cubicBezTo>
                    <a:lnTo>
                      <a:pt x="1459564" y="870602"/>
                    </a:lnTo>
                    <a:lnTo>
                      <a:pt x="1468630" y="892171"/>
                    </a:lnTo>
                    <a:cubicBezTo>
                      <a:pt x="1506896" y="1016411"/>
                      <a:pt x="1470190" y="1157004"/>
                      <a:pt x="1364409" y="1245906"/>
                    </a:cubicBezTo>
                    <a:lnTo>
                      <a:pt x="843694" y="1683540"/>
                    </a:lnTo>
                    <a:cubicBezTo>
                      <a:pt x="702654" y="1802077"/>
                      <a:pt x="492225" y="1783834"/>
                      <a:pt x="373688" y="1642794"/>
                    </a:cubicBezTo>
                    <a:lnTo>
                      <a:pt x="0" y="1198163"/>
                    </a:lnTo>
                    <a:lnTo>
                      <a:pt x="1031467" y="331270"/>
                    </a:lnTo>
                    <a:lnTo>
                      <a:pt x="1103353" y="416803"/>
                    </a:lnTo>
                    <a:lnTo>
                      <a:pt x="1103353" y="170322"/>
                    </a:lnTo>
                    <a:cubicBezTo>
                      <a:pt x="1103353" y="123289"/>
                      <a:pt x="1122417" y="80709"/>
                      <a:pt x="1153239" y="49886"/>
                    </a:cubicBezTo>
                    <a:close/>
                  </a:path>
                </a:pathLst>
              </a:cu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Flowchart: Process 206">
              <a:extLst>
                <a:ext uri="{FF2B5EF4-FFF2-40B4-BE49-F238E27FC236}">
                  <a16:creationId xmlns:a16="http://schemas.microsoft.com/office/drawing/2014/main" id="{682DB4FA-8F4A-0E4F-923B-27797393D53D}"/>
                </a:ext>
              </a:extLst>
            </p:cNvPr>
            <p:cNvSpPr/>
            <p:nvPr/>
          </p:nvSpPr>
          <p:spPr>
            <a:xfrm>
              <a:off x="4775986" y="3418454"/>
              <a:ext cx="1532736" cy="1323506"/>
            </a:xfrm>
            <a:prstGeom prst="flowChartProcess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C7CB13A-D5E1-2F43-8A3B-374070C2A0E9}"/>
                </a:ext>
              </a:extLst>
            </p:cNvPr>
            <p:cNvSpPr txBox="1"/>
            <p:nvPr/>
          </p:nvSpPr>
          <p:spPr>
            <a:xfrm>
              <a:off x="4773032" y="4474247"/>
              <a:ext cx="1535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Left Hand Palm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23FA78E-9D6D-A642-8815-1E580664F69F}"/>
              </a:ext>
            </a:extLst>
          </p:cNvPr>
          <p:cNvGrpSpPr/>
          <p:nvPr/>
        </p:nvGrpSpPr>
        <p:grpSpPr>
          <a:xfrm>
            <a:off x="3507095" y="1782072"/>
            <a:ext cx="1535690" cy="1338668"/>
            <a:chOff x="7424828" y="3674534"/>
            <a:chExt cx="1535690" cy="1338668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63259058-A16B-7149-BADE-95F759CE5B88}"/>
                </a:ext>
              </a:extLst>
            </p:cNvPr>
            <p:cNvGrpSpPr/>
            <p:nvPr/>
          </p:nvGrpSpPr>
          <p:grpSpPr>
            <a:xfrm>
              <a:off x="7424828" y="3674534"/>
              <a:ext cx="1535690" cy="1338668"/>
              <a:chOff x="7529289" y="3405168"/>
              <a:chExt cx="1535690" cy="1338668"/>
            </a:xfrm>
          </p:grpSpPr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2D06CA43-D60F-0443-8E5E-D9E69B8E1E83}"/>
                  </a:ext>
                </a:extLst>
              </p:cNvPr>
              <p:cNvGrpSpPr/>
              <p:nvPr/>
            </p:nvGrpSpPr>
            <p:grpSpPr>
              <a:xfrm>
                <a:off x="8046498" y="3557268"/>
                <a:ext cx="672554" cy="995989"/>
                <a:chOff x="3041412" y="1654139"/>
                <a:chExt cx="2760682" cy="4057993"/>
              </a:xfrm>
              <a:noFill/>
            </p:grpSpPr>
            <p:sp>
              <p:nvSpPr>
                <p:cNvPr id="85" name="Round Same Side Corner Rectangle 84">
                  <a:extLst>
                    <a:ext uri="{FF2B5EF4-FFF2-40B4-BE49-F238E27FC236}">
                      <a16:creationId xmlns:a16="http://schemas.microsoft.com/office/drawing/2014/main" id="{8CEE62A6-CE5B-CA43-BB56-B092F3F318B6}"/>
                    </a:ext>
                  </a:extLst>
                </p:cNvPr>
                <p:cNvSpPr/>
                <p:nvPr/>
              </p:nvSpPr>
              <p:spPr>
                <a:xfrm>
                  <a:off x="3349375" y="2024009"/>
                  <a:ext cx="626724" cy="1613043"/>
                </a:xfrm>
                <a:prstGeom prst="round2SameRect">
                  <a:avLst>
                    <a:gd name="adj1" fmla="val 47815"/>
                    <a:gd name="adj2" fmla="val 3279"/>
                  </a:avLst>
                </a:prstGeom>
                <a:grpFill/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ound Same Side Corner Rectangle 85">
                  <a:extLst>
                    <a:ext uri="{FF2B5EF4-FFF2-40B4-BE49-F238E27FC236}">
                      <a16:creationId xmlns:a16="http://schemas.microsoft.com/office/drawing/2014/main" id="{3C1A196B-12C1-194B-8051-C797B5E372C5}"/>
                    </a:ext>
                  </a:extLst>
                </p:cNvPr>
                <p:cNvSpPr/>
                <p:nvPr/>
              </p:nvSpPr>
              <p:spPr>
                <a:xfrm>
                  <a:off x="3976099" y="1654139"/>
                  <a:ext cx="626724" cy="1982913"/>
                </a:xfrm>
                <a:prstGeom prst="round2SameRect">
                  <a:avLst>
                    <a:gd name="adj1" fmla="val 47815"/>
                    <a:gd name="adj2" fmla="val 3279"/>
                  </a:avLst>
                </a:prstGeom>
                <a:grpFill/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z</a:t>
                  </a:r>
                </a:p>
              </p:txBody>
            </p:sp>
            <p:sp>
              <p:nvSpPr>
                <p:cNvPr id="87" name="Round Same Side Corner Rectangle 86">
                  <a:extLst>
                    <a:ext uri="{FF2B5EF4-FFF2-40B4-BE49-F238E27FC236}">
                      <a16:creationId xmlns:a16="http://schemas.microsoft.com/office/drawing/2014/main" id="{597B63FB-40C6-D649-819D-98E1F8082231}"/>
                    </a:ext>
                  </a:extLst>
                </p:cNvPr>
                <p:cNvSpPr/>
                <p:nvPr/>
              </p:nvSpPr>
              <p:spPr>
                <a:xfrm>
                  <a:off x="4602823" y="2024009"/>
                  <a:ext cx="626724" cy="1613043"/>
                </a:xfrm>
                <a:prstGeom prst="round2SameRect">
                  <a:avLst>
                    <a:gd name="adj1" fmla="val 47815"/>
                    <a:gd name="adj2" fmla="val 3279"/>
                  </a:avLst>
                </a:prstGeom>
                <a:grpFill/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z</a:t>
                  </a:r>
                </a:p>
              </p:txBody>
            </p:sp>
            <p:sp>
              <p:nvSpPr>
                <p:cNvPr id="88" name="Round Same Side Corner Rectangle 87">
                  <a:extLst>
                    <a:ext uri="{FF2B5EF4-FFF2-40B4-BE49-F238E27FC236}">
                      <a16:creationId xmlns:a16="http://schemas.microsoft.com/office/drawing/2014/main" id="{4C33741F-E9C2-BF4F-9EDF-1D6EFD8E4551}"/>
                    </a:ext>
                  </a:extLst>
                </p:cNvPr>
                <p:cNvSpPr/>
                <p:nvPr/>
              </p:nvSpPr>
              <p:spPr>
                <a:xfrm>
                  <a:off x="5229547" y="2434975"/>
                  <a:ext cx="493159" cy="1202077"/>
                </a:xfrm>
                <a:prstGeom prst="round2SameRect">
                  <a:avLst>
                    <a:gd name="adj1" fmla="val 47815"/>
                    <a:gd name="adj2" fmla="val 3279"/>
                  </a:avLst>
                </a:prstGeom>
                <a:grpFill/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Freeform 88">
                  <a:extLst>
                    <a:ext uri="{FF2B5EF4-FFF2-40B4-BE49-F238E27FC236}">
                      <a16:creationId xmlns:a16="http://schemas.microsoft.com/office/drawing/2014/main" id="{A66676BD-3D7E-7743-9812-B6FE65FC8C60}"/>
                    </a:ext>
                  </a:extLst>
                </p:cNvPr>
                <p:cNvSpPr/>
                <p:nvPr/>
              </p:nvSpPr>
              <p:spPr>
                <a:xfrm rot="19566991">
                  <a:off x="3041412" y="2639365"/>
                  <a:ext cx="2760682" cy="3072767"/>
                </a:xfrm>
                <a:custGeom>
                  <a:avLst/>
                  <a:gdLst>
                    <a:gd name="connsiteX0" fmla="*/ 537199 w 2760682"/>
                    <a:gd name="connsiteY0" fmla="*/ 51179 h 3072767"/>
                    <a:gd name="connsiteX1" fmla="*/ 669320 w 2760682"/>
                    <a:gd name="connsiteY1" fmla="*/ 299668 h 3072767"/>
                    <a:gd name="connsiteX2" fmla="*/ 669320 w 2760682"/>
                    <a:gd name="connsiteY2" fmla="*/ 671626 h 3072767"/>
                    <a:gd name="connsiteX3" fmla="*/ 790408 w 2760682"/>
                    <a:gd name="connsiteY3" fmla="*/ 491316 h 3072767"/>
                    <a:gd name="connsiteX4" fmla="*/ 2760682 w 2760682"/>
                    <a:gd name="connsiteY4" fmla="*/ 1814461 h 3072767"/>
                    <a:gd name="connsiteX5" fmla="*/ 2043173 w 2760682"/>
                    <a:gd name="connsiteY5" fmla="*/ 2882893 h 3072767"/>
                    <a:gd name="connsiteX6" fmla="*/ 1447859 w 2760682"/>
                    <a:gd name="connsiteY6" fmla="*/ 2999867 h 3072767"/>
                    <a:gd name="connsiteX7" fmla="*/ 189873 w 2760682"/>
                    <a:gd name="connsiteY7" fmla="*/ 2155061 h 3072767"/>
                    <a:gd name="connsiteX8" fmla="*/ 31934 w 2760682"/>
                    <a:gd name="connsiteY8" fmla="*/ 1636382 h 3072767"/>
                    <a:gd name="connsiteX9" fmla="*/ 54676 w 2760682"/>
                    <a:gd name="connsiteY9" fmla="*/ 1593838 h 3072767"/>
                    <a:gd name="connsiteX10" fmla="*/ 48260 w 2760682"/>
                    <a:gd name="connsiteY10" fmla="*/ 1573171 h 3072767"/>
                    <a:gd name="connsiteX11" fmla="*/ 42596 w 2760682"/>
                    <a:gd name="connsiteY11" fmla="*/ 1516983 h 3072767"/>
                    <a:gd name="connsiteX12" fmla="*/ 42596 w 2760682"/>
                    <a:gd name="connsiteY12" fmla="*/ 299668 h 3072767"/>
                    <a:gd name="connsiteX13" fmla="*/ 342264 w 2760682"/>
                    <a:gd name="connsiteY13" fmla="*/ 0 h 3072767"/>
                    <a:gd name="connsiteX14" fmla="*/ 369652 w 2760682"/>
                    <a:gd name="connsiteY14" fmla="*/ 0 h 3072767"/>
                    <a:gd name="connsiteX15" fmla="*/ 537199 w 2760682"/>
                    <a:gd name="connsiteY15" fmla="*/ 51179 h 30727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760682" h="3072767">
                      <a:moveTo>
                        <a:pt x="537199" y="51179"/>
                      </a:moveTo>
                      <a:cubicBezTo>
                        <a:pt x="616911" y="105031"/>
                        <a:pt x="669320" y="196229"/>
                        <a:pt x="669320" y="299668"/>
                      </a:cubicBezTo>
                      <a:lnTo>
                        <a:pt x="669320" y="671626"/>
                      </a:lnTo>
                      <a:lnTo>
                        <a:pt x="790408" y="491316"/>
                      </a:lnTo>
                      <a:lnTo>
                        <a:pt x="2760682" y="1814461"/>
                      </a:lnTo>
                      <a:lnTo>
                        <a:pt x="2043173" y="2882893"/>
                      </a:lnTo>
                      <a:cubicBezTo>
                        <a:pt x="1911083" y="3079586"/>
                        <a:pt x="1644552" y="3131957"/>
                        <a:pt x="1447859" y="2999867"/>
                      </a:cubicBezTo>
                      <a:lnTo>
                        <a:pt x="189873" y="2155061"/>
                      </a:lnTo>
                      <a:cubicBezTo>
                        <a:pt x="17767" y="2039483"/>
                        <a:pt x="-43843" y="1820972"/>
                        <a:pt x="31934" y="1636382"/>
                      </a:cubicBezTo>
                      <a:lnTo>
                        <a:pt x="54676" y="1593838"/>
                      </a:lnTo>
                      <a:lnTo>
                        <a:pt x="48260" y="1573171"/>
                      </a:lnTo>
                      <a:cubicBezTo>
                        <a:pt x="44546" y="1555021"/>
                        <a:pt x="42596" y="1536230"/>
                        <a:pt x="42596" y="1516983"/>
                      </a:cubicBezTo>
                      <a:lnTo>
                        <a:pt x="42596" y="299668"/>
                      </a:lnTo>
                      <a:cubicBezTo>
                        <a:pt x="42596" y="134166"/>
                        <a:pt x="176762" y="0"/>
                        <a:pt x="342264" y="0"/>
                      </a:cubicBezTo>
                      <a:lnTo>
                        <a:pt x="369652" y="0"/>
                      </a:lnTo>
                      <a:cubicBezTo>
                        <a:pt x="431715" y="0"/>
                        <a:pt x="489372" y="18867"/>
                        <a:pt x="537199" y="51179"/>
                      </a:cubicBezTo>
                      <a:close/>
                    </a:path>
                  </a:pathLst>
                </a:custGeom>
                <a:grpFill/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3" name="Flowchart: Process 7">
                <a:extLst>
                  <a:ext uri="{FF2B5EF4-FFF2-40B4-BE49-F238E27FC236}">
                    <a16:creationId xmlns:a16="http://schemas.microsoft.com/office/drawing/2014/main" id="{26586CBD-A211-5E49-841E-87D7B3A99A3C}"/>
                  </a:ext>
                </a:extLst>
              </p:cNvPr>
              <p:cNvSpPr/>
              <p:nvPr/>
            </p:nvSpPr>
            <p:spPr>
              <a:xfrm>
                <a:off x="7532242" y="3405168"/>
                <a:ext cx="1532736" cy="1323506"/>
              </a:xfrm>
              <a:prstGeom prst="flowChartProcess">
                <a:avLst/>
              </a:prstGeom>
              <a:noFill/>
              <a:ln w="381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472C43F7-BCA0-D74B-A14E-E923BD7CE05E}"/>
                  </a:ext>
                </a:extLst>
              </p:cNvPr>
              <p:cNvSpPr txBox="1"/>
              <p:nvPr/>
            </p:nvSpPr>
            <p:spPr>
              <a:xfrm>
                <a:off x="7529289" y="4466837"/>
                <a:ext cx="15356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Right Hand Palm</a:t>
                </a:r>
              </a:p>
            </p:txBody>
          </p:sp>
        </p:grpSp>
        <p:sp>
          <p:nvSpPr>
            <p:cNvPr id="81" name="Round Same Side Corner Rectangle 80">
              <a:extLst>
                <a:ext uri="{FF2B5EF4-FFF2-40B4-BE49-F238E27FC236}">
                  <a16:creationId xmlns:a16="http://schemas.microsoft.com/office/drawing/2014/main" id="{E2BC99EB-4690-7740-97B9-5172FC8983E2}"/>
                </a:ext>
              </a:extLst>
            </p:cNvPr>
            <p:cNvSpPr/>
            <p:nvPr/>
          </p:nvSpPr>
          <p:spPr>
            <a:xfrm rot="19028734">
              <a:off x="7813878" y="4273645"/>
              <a:ext cx="150311" cy="10352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A0C0FA82-3F23-EB4E-8C79-D7FF91A98A27}"/>
              </a:ext>
            </a:extLst>
          </p:cNvPr>
          <p:cNvSpPr/>
          <p:nvPr/>
        </p:nvSpPr>
        <p:spPr>
          <a:xfrm>
            <a:off x="5362826" y="2899011"/>
            <a:ext cx="649369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Scan</a:t>
            </a:r>
          </a:p>
        </p:txBody>
      </p:sp>
      <p:sp>
        <p:nvSpPr>
          <p:cNvPr id="62" name="Flowchart: Process 206">
            <a:extLst>
              <a:ext uri="{FF2B5EF4-FFF2-40B4-BE49-F238E27FC236}">
                <a16:creationId xmlns:a16="http://schemas.microsoft.com/office/drawing/2014/main" id="{E5EB75EC-BDC3-1848-923D-C2AFDE0C08C6}"/>
              </a:ext>
            </a:extLst>
          </p:cNvPr>
          <p:cNvSpPr/>
          <p:nvPr/>
        </p:nvSpPr>
        <p:spPr>
          <a:xfrm>
            <a:off x="1425718" y="1776695"/>
            <a:ext cx="1535690" cy="1323505"/>
          </a:xfrm>
          <a:prstGeom prst="flowChartProcess">
            <a:avLst/>
          </a:prstGeom>
          <a:solidFill>
            <a:schemeClr val="bg1">
              <a:lumMod val="65000"/>
              <a:alpha val="64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095440">
            <a:off x="1781044" y="2003529"/>
            <a:ext cx="789746" cy="789746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D911FD38-87E3-8D4B-A2E3-03B8553FB765}"/>
              </a:ext>
            </a:extLst>
          </p:cNvPr>
          <p:cNvSpPr txBox="1"/>
          <p:nvPr/>
        </p:nvSpPr>
        <p:spPr>
          <a:xfrm>
            <a:off x="1413503" y="1298234"/>
            <a:ext cx="11657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Select Supervisor</a:t>
            </a:r>
          </a:p>
        </p:txBody>
      </p:sp>
      <p:sp>
        <p:nvSpPr>
          <p:cNvPr id="70" name="Isosceles Triangle 88">
            <a:extLst>
              <a:ext uri="{FF2B5EF4-FFF2-40B4-BE49-F238E27FC236}">
                <a16:creationId xmlns:a16="http://schemas.microsoft.com/office/drawing/2014/main" id="{9B3FD799-C6F9-9F4A-8E8F-6F43260844C5}"/>
              </a:ext>
            </a:extLst>
          </p:cNvPr>
          <p:cNvSpPr/>
          <p:nvPr/>
        </p:nvSpPr>
        <p:spPr>
          <a:xfrm rot="10800000">
            <a:off x="4522995" y="1404209"/>
            <a:ext cx="56176" cy="37785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147ECB1-5C7B-DB41-8BC1-3D03B65C8881}"/>
              </a:ext>
            </a:extLst>
          </p:cNvPr>
          <p:cNvCxnSpPr>
            <a:cxnSpLocks/>
          </p:cNvCxnSpPr>
          <p:nvPr/>
        </p:nvCxnSpPr>
        <p:spPr>
          <a:xfrm>
            <a:off x="1512141" y="1536373"/>
            <a:ext cx="308590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26813DB3-B984-C64D-BD48-3263E65F6A79}"/>
              </a:ext>
            </a:extLst>
          </p:cNvPr>
          <p:cNvSpPr txBox="1"/>
          <p:nvPr/>
        </p:nvSpPr>
        <p:spPr>
          <a:xfrm>
            <a:off x="1116013" y="124170"/>
            <a:ext cx="885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UIN Update</a:t>
            </a:r>
            <a:endParaRPr 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43131EE-C562-F24A-B411-F2A1B746BD2F}"/>
              </a:ext>
            </a:extLst>
          </p:cNvPr>
          <p:cNvSpPr txBox="1"/>
          <p:nvPr/>
        </p:nvSpPr>
        <p:spPr>
          <a:xfrm>
            <a:off x="9864845" y="6585528"/>
            <a:ext cx="436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43</a:t>
            </a:r>
          </a:p>
        </p:txBody>
      </p:sp>
    </p:spTree>
    <p:extLst>
      <p:ext uri="{BB962C8B-B14F-4D97-AF65-F5344CB8AC3E}">
        <p14:creationId xmlns:p14="http://schemas.microsoft.com/office/powerpoint/2010/main" val="37873269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5BC23215-A5A9-914E-8656-56D7CAF17C63}"/>
              </a:ext>
            </a:extLst>
          </p:cNvPr>
          <p:cNvSpPr/>
          <p:nvPr/>
        </p:nvSpPr>
        <p:spPr>
          <a:xfrm>
            <a:off x="1068522" y="610833"/>
            <a:ext cx="8790707" cy="564500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23F7B4E-543F-D443-A00E-F35AD7C2861E}"/>
              </a:ext>
            </a:extLst>
          </p:cNvPr>
          <p:cNvSpPr txBox="1"/>
          <p:nvPr/>
        </p:nvSpPr>
        <p:spPr>
          <a:xfrm>
            <a:off x="9164658" y="5876925"/>
            <a:ext cx="639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Submit</a:t>
            </a:r>
          </a:p>
        </p:txBody>
      </p:sp>
      <p:sp>
        <p:nvSpPr>
          <p:cNvPr id="135" name="Isosceles Triangle 88">
            <a:extLst>
              <a:ext uri="{FF2B5EF4-FFF2-40B4-BE49-F238E27FC236}">
                <a16:creationId xmlns:a16="http://schemas.microsoft.com/office/drawing/2014/main" id="{6B6FB134-453F-F546-8A26-82C0EE9E38B5}"/>
              </a:ext>
            </a:extLst>
          </p:cNvPr>
          <p:cNvSpPr/>
          <p:nvPr/>
        </p:nvSpPr>
        <p:spPr>
          <a:xfrm>
            <a:off x="9661441" y="758120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DCFB38-4FEE-9B41-88CC-16588B19A82D}"/>
              </a:ext>
            </a:extLst>
          </p:cNvPr>
          <p:cNvCxnSpPr>
            <a:cxnSpLocks/>
          </p:cNvCxnSpPr>
          <p:nvPr/>
        </p:nvCxnSpPr>
        <p:spPr>
          <a:xfrm>
            <a:off x="1173666" y="933384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1425E226-6348-4B4D-81D2-084F5FE420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2A245B3-9A11-EA43-810E-093EA821203E}"/>
              </a:ext>
            </a:extLst>
          </p:cNvPr>
          <p:cNvSpPr txBox="1"/>
          <p:nvPr/>
        </p:nvSpPr>
        <p:spPr>
          <a:xfrm>
            <a:off x="1409840" y="630044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Operator Authentication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8C23BD2-C246-1B42-8982-8D8AD515E0B7}"/>
              </a:ext>
            </a:extLst>
          </p:cNvPr>
          <p:cNvSpPr txBox="1"/>
          <p:nvPr/>
        </p:nvSpPr>
        <p:spPr>
          <a:xfrm>
            <a:off x="1412015" y="1032224"/>
            <a:ext cx="18774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Supervisor Iris Authentication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A0C0FA82-3F23-EB4E-8C79-D7FF91A98A27}"/>
              </a:ext>
            </a:extLst>
          </p:cNvPr>
          <p:cNvSpPr/>
          <p:nvPr/>
        </p:nvSpPr>
        <p:spPr>
          <a:xfrm>
            <a:off x="5362826" y="2898881"/>
            <a:ext cx="649369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Scan</a:t>
            </a:r>
          </a:p>
        </p:txBody>
      </p:sp>
      <p:sp>
        <p:nvSpPr>
          <p:cNvPr id="63" name="Flowchart: Process 206">
            <a:extLst>
              <a:ext uri="{FF2B5EF4-FFF2-40B4-BE49-F238E27FC236}">
                <a16:creationId xmlns:a16="http://schemas.microsoft.com/office/drawing/2014/main" id="{F4D7D6C0-BEDF-E24F-BC44-7B8C73D2EBB8}"/>
              </a:ext>
            </a:extLst>
          </p:cNvPr>
          <p:cNvSpPr/>
          <p:nvPr/>
        </p:nvSpPr>
        <p:spPr>
          <a:xfrm>
            <a:off x="1475945" y="1785042"/>
            <a:ext cx="1565432" cy="1323506"/>
          </a:xfrm>
          <a:prstGeom prst="flowChartProcess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B71DEBD-07B8-444D-9591-D331F9AA7099}"/>
              </a:ext>
            </a:extLst>
          </p:cNvPr>
          <p:cNvGrpSpPr/>
          <p:nvPr/>
        </p:nvGrpSpPr>
        <p:grpSpPr>
          <a:xfrm>
            <a:off x="1625494" y="2080212"/>
            <a:ext cx="1233663" cy="560996"/>
            <a:chOff x="4913896" y="2373330"/>
            <a:chExt cx="3199838" cy="1428108"/>
          </a:xfrm>
        </p:grpSpPr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6214D9A2-D728-9645-894F-675CBE5EA91D}"/>
                </a:ext>
              </a:extLst>
            </p:cNvPr>
            <p:cNvSpPr/>
            <p:nvPr/>
          </p:nvSpPr>
          <p:spPr>
            <a:xfrm>
              <a:off x="4913896" y="2373330"/>
              <a:ext cx="3199838" cy="1428108"/>
            </a:xfrm>
            <a:custGeom>
              <a:avLst/>
              <a:gdLst>
                <a:gd name="connsiteX0" fmla="*/ 1599919 w 3199838"/>
                <a:gd name="connsiteY0" fmla="*/ 0 h 1428108"/>
                <a:gd name="connsiteX1" fmla="*/ 3133428 w 3199838"/>
                <a:gd name="connsiteY1" fmla="*/ 629640 h 1428108"/>
                <a:gd name="connsiteX2" fmla="*/ 3199838 w 3199838"/>
                <a:gd name="connsiteY2" fmla="*/ 714053 h 1428108"/>
                <a:gd name="connsiteX3" fmla="*/ 3133427 w 3199838"/>
                <a:gd name="connsiteY3" fmla="*/ 798469 h 1428108"/>
                <a:gd name="connsiteX4" fmla="*/ 1599918 w 3199838"/>
                <a:gd name="connsiteY4" fmla="*/ 1428108 h 1428108"/>
                <a:gd name="connsiteX5" fmla="*/ 66409 w 3199838"/>
                <a:gd name="connsiteY5" fmla="*/ 798469 h 1428108"/>
                <a:gd name="connsiteX6" fmla="*/ 0 w 3199838"/>
                <a:gd name="connsiteY6" fmla="*/ 714055 h 1428108"/>
                <a:gd name="connsiteX7" fmla="*/ 66410 w 3199838"/>
                <a:gd name="connsiteY7" fmla="*/ 629640 h 1428108"/>
                <a:gd name="connsiteX8" fmla="*/ 1599919 w 3199838"/>
                <a:gd name="connsiteY8" fmla="*/ 0 h 142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9838" h="1428108">
                  <a:moveTo>
                    <a:pt x="1599919" y="0"/>
                  </a:moveTo>
                  <a:cubicBezTo>
                    <a:pt x="2238274" y="0"/>
                    <a:pt x="2801087" y="249760"/>
                    <a:pt x="3133428" y="629640"/>
                  </a:cubicBezTo>
                  <a:lnTo>
                    <a:pt x="3199838" y="714053"/>
                  </a:lnTo>
                  <a:lnTo>
                    <a:pt x="3133427" y="798469"/>
                  </a:lnTo>
                  <a:cubicBezTo>
                    <a:pt x="2801086" y="1178348"/>
                    <a:pt x="2238273" y="1428108"/>
                    <a:pt x="1599918" y="1428108"/>
                  </a:cubicBezTo>
                  <a:cubicBezTo>
                    <a:pt x="961564" y="1428108"/>
                    <a:pt x="398751" y="1178348"/>
                    <a:pt x="66409" y="798469"/>
                  </a:cubicBezTo>
                  <a:lnTo>
                    <a:pt x="0" y="714055"/>
                  </a:lnTo>
                  <a:lnTo>
                    <a:pt x="66410" y="629640"/>
                  </a:lnTo>
                  <a:cubicBezTo>
                    <a:pt x="398752" y="249760"/>
                    <a:pt x="961565" y="0"/>
                    <a:pt x="1599919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8D50FB92-9192-B343-9C6F-5FFF341635D5}"/>
                </a:ext>
              </a:extLst>
            </p:cNvPr>
            <p:cNvSpPr/>
            <p:nvPr/>
          </p:nvSpPr>
          <p:spPr>
            <a:xfrm>
              <a:off x="6056615" y="2630184"/>
              <a:ext cx="914400" cy="9144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E9D9965-893B-CB40-9C8B-93FE11F2078E}"/>
              </a:ext>
            </a:extLst>
          </p:cNvPr>
          <p:cNvGrpSpPr/>
          <p:nvPr/>
        </p:nvGrpSpPr>
        <p:grpSpPr>
          <a:xfrm>
            <a:off x="3724108" y="2088527"/>
            <a:ext cx="1233663" cy="560996"/>
            <a:chOff x="4913896" y="2373330"/>
            <a:chExt cx="3199838" cy="1428108"/>
          </a:xfrm>
        </p:grpSpPr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3E0D188A-BED5-2542-BF5B-7D33A7F28683}"/>
                </a:ext>
              </a:extLst>
            </p:cNvPr>
            <p:cNvSpPr/>
            <p:nvPr/>
          </p:nvSpPr>
          <p:spPr>
            <a:xfrm>
              <a:off x="4913896" y="2373330"/>
              <a:ext cx="3199838" cy="1428108"/>
            </a:xfrm>
            <a:custGeom>
              <a:avLst/>
              <a:gdLst>
                <a:gd name="connsiteX0" fmla="*/ 1599919 w 3199838"/>
                <a:gd name="connsiteY0" fmla="*/ 0 h 1428108"/>
                <a:gd name="connsiteX1" fmla="*/ 3133428 w 3199838"/>
                <a:gd name="connsiteY1" fmla="*/ 629640 h 1428108"/>
                <a:gd name="connsiteX2" fmla="*/ 3199838 w 3199838"/>
                <a:gd name="connsiteY2" fmla="*/ 714053 h 1428108"/>
                <a:gd name="connsiteX3" fmla="*/ 3133427 w 3199838"/>
                <a:gd name="connsiteY3" fmla="*/ 798469 h 1428108"/>
                <a:gd name="connsiteX4" fmla="*/ 1599918 w 3199838"/>
                <a:gd name="connsiteY4" fmla="*/ 1428108 h 1428108"/>
                <a:gd name="connsiteX5" fmla="*/ 66409 w 3199838"/>
                <a:gd name="connsiteY5" fmla="*/ 798469 h 1428108"/>
                <a:gd name="connsiteX6" fmla="*/ 0 w 3199838"/>
                <a:gd name="connsiteY6" fmla="*/ 714055 h 1428108"/>
                <a:gd name="connsiteX7" fmla="*/ 66410 w 3199838"/>
                <a:gd name="connsiteY7" fmla="*/ 629640 h 1428108"/>
                <a:gd name="connsiteX8" fmla="*/ 1599919 w 3199838"/>
                <a:gd name="connsiteY8" fmla="*/ 0 h 142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9838" h="1428108">
                  <a:moveTo>
                    <a:pt x="1599919" y="0"/>
                  </a:moveTo>
                  <a:cubicBezTo>
                    <a:pt x="2238274" y="0"/>
                    <a:pt x="2801087" y="249760"/>
                    <a:pt x="3133428" y="629640"/>
                  </a:cubicBezTo>
                  <a:lnTo>
                    <a:pt x="3199838" y="714053"/>
                  </a:lnTo>
                  <a:lnTo>
                    <a:pt x="3133427" y="798469"/>
                  </a:lnTo>
                  <a:cubicBezTo>
                    <a:pt x="2801086" y="1178348"/>
                    <a:pt x="2238273" y="1428108"/>
                    <a:pt x="1599918" y="1428108"/>
                  </a:cubicBezTo>
                  <a:cubicBezTo>
                    <a:pt x="961564" y="1428108"/>
                    <a:pt x="398751" y="1178348"/>
                    <a:pt x="66409" y="798469"/>
                  </a:cubicBezTo>
                  <a:lnTo>
                    <a:pt x="0" y="714055"/>
                  </a:lnTo>
                  <a:lnTo>
                    <a:pt x="66410" y="629640"/>
                  </a:lnTo>
                  <a:cubicBezTo>
                    <a:pt x="398752" y="249760"/>
                    <a:pt x="961565" y="0"/>
                    <a:pt x="1599919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BE39FCBF-7654-6249-8727-F96CF3652036}"/>
                </a:ext>
              </a:extLst>
            </p:cNvPr>
            <p:cNvSpPr/>
            <p:nvPr/>
          </p:nvSpPr>
          <p:spPr>
            <a:xfrm>
              <a:off x="6056615" y="2630184"/>
              <a:ext cx="914400" cy="9144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Flowchart: Process 188">
            <a:extLst>
              <a:ext uri="{FF2B5EF4-FFF2-40B4-BE49-F238E27FC236}">
                <a16:creationId xmlns:a16="http://schemas.microsoft.com/office/drawing/2014/main" id="{7D2F4AD8-92EF-5B41-A4A4-E97B6DFE04A6}"/>
              </a:ext>
            </a:extLst>
          </p:cNvPr>
          <p:cNvSpPr/>
          <p:nvPr/>
        </p:nvSpPr>
        <p:spPr>
          <a:xfrm>
            <a:off x="3588006" y="1793357"/>
            <a:ext cx="1538049" cy="1323506"/>
          </a:xfrm>
          <a:prstGeom prst="flowChartProcess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CEE29B4-AF5E-7740-82A2-31857858047C}"/>
              </a:ext>
            </a:extLst>
          </p:cNvPr>
          <p:cNvSpPr txBox="1"/>
          <p:nvPr/>
        </p:nvSpPr>
        <p:spPr>
          <a:xfrm>
            <a:off x="1492407" y="2833849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Left Eye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C4C021A-5810-2541-8D7D-CFA1A44FC1FE}"/>
              </a:ext>
            </a:extLst>
          </p:cNvPr>
          <p:cNvSpPr txBox="1"/>
          <p:nvPr/>
        </p:nvSpPr>
        <p:spPr>
          <a:xfrm>
            <a:off x="3591021" y="2842164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Right Eye</a:t>
            </a:r>
          </a:p>
        </p:txBody>
      </p:sp>
      <p:sp>
        <p:nvSpPr>
          <p:cNvPr id="52" name="Flowchart: Process 206">
            <a:extLst>
              <a:ext uri="{FF2B5EF4-FFF2-40B4-BE49-F238E27FC236}">
                <a16:creationId xmlns:a16="http://schemas.microsoft.com/office/drawing/2014/main" id="{E5EB75EC-BDC3-1848-923D-C2AFDE0C08C6}"/>
              </a:ext>
            </a:extLst>
          </p:cNvPr>
          <p:cNvSpPr/>
          <p:nvPr/>
        </p:nvSpPr>
        <p:spPr>
          <a:xfrm>
            <a:off x="1475945" y="1776565"/>
            <a:ext cx="1552369" cy="1323505"/>
          </a:xfrm>
          <a:prstGeom prst="flowChartProcess">
            <a:avLst/>
          </a:prstGeom>
          <a:solidFill>
            <a:schemeClr val="bg1">
              <a:lumMod val="65000"/>
              <a:alpha val="64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095440">
            <a:off x="1847950" y="2003399"/>
            <a:ext cx="789746" cy="789746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14927135-2A8A-604D-A66A-7EF440D1C775}"/>
              </a:ext>
            </a:extLst>
          </p:cNvPr>
          <p:cNvSpPr txBox="1"/>
          <p:nvPr/>
        </p:nvSpPr>
        <p:spPr>
          <a:xfrm>
            <a:off x="1413503" y="1363626"/>
            <a:ext cx="11657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Select Supervisor</a:t>
            </a:r>
          </a:p>
        </p:txBody>
      </p:sp>
      <p:sp>
        <p:nvSpPr>
          <p:cNvPr id="56" name="Isosceles Triangle 88">
            <a:extLst>
              <a:ext uri="{FF2B5EF4-FFF2-40B4-BE49-F238E27FC236}">
                <a16:creationId xmlns:a16="http://schemas.microsoft.com/office/drawing/2014/main" id="{4C135487-F413-2049-AA97-9CBAE4FBE7F7}"/>
              </a:ext>
            </a:extLst>
          </p:cNvPr>
          <p:cNvSpPr/>
          <p:nvPr/>
        </p:nvSpPr>
        <p:spPr>
          <a:xfrm rot="10800000">
            <a:off x="4522995" y="1469601"/>
            <a:ext cx="56176" cy="37785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D0FA558-96F2-1141-BDBE-5D06891DE7AB}"/>
              </a:ext>
            </a:extLst>
          </p:cNvPr>
          <p:cNvCxnSpPr>
            <a:cxnSpLocks/>
          </p:cNvCxnSpPr>
          <p:nvPr/>
        </p:nvCxnSpPr>
        <p:spPr>
          <a:xfrm>
            <a:off x="1512141" y="1601765"/>
            <a:ext cx="308590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2B766336-88C5-734C-B1D9-FAD74D364AE2}"/>
              </a:ext>
            </a:extLst>
          </p:cNvPr>
          <p:cNvSpPr txBox="1"/>
          <p:nvPr/>
        </p:nvSpPr>
        <p:spPr>
          <a:xfrm>
            <a:off x="1116013" y="124170"/>
            <a:ext cx="885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UIN Update</a:t>
            </a:r>
            <a:endParaRPr 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DE536E-A9BD-D14E-ADF5-2E43815494C7}"/>
              </a:ext>
            </a:extLst>
          </p:cNvPr>
          <p:cNvSpPr txBox="1"/>
          <p:nvPr/>
        </p:nvSpPr>
        <p:spPr>
          <a:xfrm>
            <a:off x="9864845" y="6585528"/>
            <a:ext cx="436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44</a:t>
            </a:r>
          </a:p>
        </p:txBody>
      </p:sp>
    </p:spTree>
    <p:extLst>
      <p:ext uri="{BB962C8B-B14F-4D97-AF65-F5344CB8AC3E}">
        <p14:creationId xmlns:p14="http://schemas.microsoft.com/office/powerpoint/2010/main" val="30896813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5BC23215-A5A9-914E-8656-56D7CAF17C63}"/>
              </a:ext>
            </a:extLst>
          </p:cNvPr>
          <p:cNvSpPr/>
          <p:nvPr/>
        </p:nvSpPr>
        <p:spPr>
          <a:xfrm>
            <a:off x="1068522" y="610833"/>
            <a:ext cx="8790707" cy="58457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23F7B4E-543F-D443-A00E-F35AD7C2861E}"/>
              </a:ext>
            </a:extLst>
          </p:cNvPr>
          <p:cNvSpPr txBox="1"/>
          <p:nvPr/>
        </p:nvSpPr>
        <p:spPr>
          <a:xfrm>
            <a:off x="9164658" y="6033700"/>
            <a:ext cx="639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Submit</a:t>
            </a:r>
          </a:p>
        </p:txBody>
      </p:sp>
      <p:sp>
        <p:nvSpPr>
          <p:cNvPr id="135" name="Isosceles Triangle 88">
            <a:extLst>
              <a:ext uri="{FF2B5EF4-FFF2-40B4-BE49-F238E27FC236}">
                <a16:creationId xmlns:a16="http://schemas.microsoft.com/office/drawing/2014/main" id="{6B6FB134-453F-F546-8A26-82C0EE9E38B5}"/>
              </a:ext>
            </a:extLst>
          </p:cNvPr>
          <p:cNvSpPr/>
          <p:nvPr/>
        </p:nvSpPr>
        <p:spPr>
          <a:xfrm>
            <a:off x="9661441" y="758120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DCFB38-4FEE-9B41-88CC-16588B19A82D}"/>
              </a:ext>
            </a:extLst>
          </p:cNvPr>
          <p:cNvCxnSpPr>
            <a:cxnSpLocks/>
          </p:cNvCxnSpPr>
          <p:nvPr/>
        </p:nvCxnSpPr>
        <p:spPr>
          <a:xfrm>
            <a:off x="1173666" y="933384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1425E226-6348-4B4D-81D2-084F5FE420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2A245B3-9A11-EA43-810E-093EA821203E}"/>
              </a:ext>
            </a:extLst>
          </p:cNvPr>
          <p:cNvSpPr txBox="1"/>
          <p:nvPr/>
        </p:nvSpPr>
        <p:spPr>
          <a:xfrm>
            <a:off x="1409840" y="630044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Operator Authentication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8C23BD2-C246-1B42-8982-8D8AD515E0B7}"/>
              </a:ext>
            </a:extLst>
          </p:cNvPr>
          <p:cNvSpPr txBox="1"/>
          <p:nvPr/>
        </p:nvSpPr>
        <p:spPr>
          <a:xfrm>
            <a:off x="1412015" y="1032224"/>
            <a:ext cx="1967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Supervisor Face Authentication</a:t>
            </a:r>
          </a:p>
        </p:txBody>
      </p:sp>
      <p:sp>
        <p:nvSpPr>
          <p:cNvPr id="55" name="Flowchart: Process 206">
            <a:extLst>
              <a:ext uri="{FF2B5EF4-FFF2-40B4-BE49-F238E27FC236}">
                <a16:creationId xmlns:a16="http://schemas.microsoft.com/office/drawing/2014/main" id="{37839E43-CC37-C84E-BD30-A282B24E35B1}"/>
              </a:ext>
            </a:extLst>
          </p:cNvPr>
          <p:cNvSpPr/>
          <p:nvPr/>
        </p:nvSpPr>
        <p:spPr>
          <a:xfrm>
            <a:off x="1507635" y="1789442"/>
            <a:ext cx="1638522" cy="1603727"/>
          </a:xfrm>
          <a:prstGeom prst="flowChartProcess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82" y="1894418"/>
            <a:ext cx="1073629" cy="1412379"/>
          </a:xfrm>
          <a:prstGeom prst="rect">
            <a:avLst/>
          </a:prstGeom>
        </p:spPr>
      </p:pic>
      <p:sp>
        <p:nvSpPr>
          <p:cNvPr id="46" name="Flowchart: Process 206">
            <a:extLst>
              <a:ext uri="{FF2B5EF4-FFF2-40B4-BE49-F238E27FC236}">
                <a16:creationId xmlns:a16="http://schemas.microsoft.com/office/drawing/2014/main" id="{E5EB75EC-BDC3-1848-923D-C2AFDE0C08C6}"/>
              </a:ext>
            </a:extLst>
          </p:cNvPr>
          <p:cNvSpPr/>
          <p:nvPr/>
        </p:nvSpPr>
        <p:spPr>
          <a:xfrm>
            <a:off x="1520549" y="1810941"/>
            <a:ext cx="1625608" cy="1597727"/>
          </a:xfrm>
          <a:prstGeom prst="flowChartProcess">
            <a:avLst/>
          </a:prstGeom>
          <a:solidFill>
            <a:schemeClr val="bg1">
              <a:lumMod val="65000"/>
              <a:alpha val="64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095440">
            <a:off x="1937158" y="2149285"/>
            <a:ext cx="789746" cy="789746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1794E51D-865B-E647-A120-7A4E267CFAAA}"/>
              </a:ext>
            </a:extLst>
          </p:cNvPr>
          <p:cNvSpPr txBox="1"/>
          <p:nvPr/>
        </p:nvSpPr>
        <p:spPr>
          <a:xfrm>
            <a:off x="1413503" y="1363626"/>
            <a:ext cx="11657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Select Supervisor</a:t>
            </a:r>
          </a:p>
        </p:txBody>
      </p:sp>
      <p:sp>
        <p:nvSpPr>
          <p:cNvPr id="56" name="Isosceles Triangle 88">
            <a:extLst>
              <a:ext uri="{FF2B5EF4-FFF2-40B4-BE49-F238E27FC236}">
                <a16:creationId xmlns:a16="http://schemas.microsoft.com/office/drawing/2014/main" id="{048536DF-6CE9-EB4F-B0A7-6B384319E18C}"/>
              </a:ext>
            </a:extLst>
          </p:cNvPr>
          <p:cNvSpPr/>
          <p:nvPr/>
        </p:nvSpPr>
        <p:spPr>
          <a:xfrm rot="10800000">
            <a:off x="4522995" y="1469601"/>
            <a:ext cx="56176" cy="37785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4C9AD6F-38F9-FD42-9104-1277F6621870}"/>
              </a:ext>
            </a:extLst>
          </p:cNvPr>
          <p:cNvCxnSpPr>
            <a:cxnSpLocks/>
          </p:cNvCxnSpPr>
          <p:nvPr/>
        </p:nvCxnSpPr>
        <p:spPr>
          <a:xfrm>
            <a:off x="1512141" y="1601765"/>
            <a:ext cx="308590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887635EE-343F-564A-BAC6-568756E6E9FD}"/>
              </a:ext>
            </a:extLst>
          </p:cNvPr>
          <p:cNvSpPr txBox="1"/>
          <p:nvPr/>
        </p:nvSpPr>
        <p:spPr>
          <a:xfrm>
            <a:off x="1116013" y="124170"/>
            <a:ext cx="885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UIN Update</a:t>
            </a:r>
            <a:endParaRPr 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6736BD-D5A8-8146-9396-745DC809DDF8}"/>
              </a:ext>
            </a:extLst>
          </p:cNvPr>
          <p:cNvSpPr txBox="1"/>
          <p:nvPr/>
        </p:nvSpPr>
        <p:spPr>
          <a:xfrm>
            <a:off x="9864845" y="6585528"/>
            <a:ext cx="436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45</a:t>
            </a:r>
          </a:p>
        </p:txBody>
      </p:sp>
      <p:sp>
        <p:nvSpPr>
          <p:cNvPr id="21" name="Flowchart: Process 206">
            <a:extLst>
              <a:ext uri="{FF2B5EF4-FFF2-40B4-BE49-F238E27FC236}">
                <a16:creationId xmlns:a16="http://schemas.microsoft.com/office/drawing/2014/main" id="{FE2134A1-2A56-4244-B43E-9B222D3B9C60}"/>
              </a:ext>
            </a:extLst>
          </p:cNvPr>
          <p:cNvSpPr/>
          <p:nvPr/>
        </p:nvSpPr>
        <p:spPr>
          <a:xfrm>
            <a:off x="3443416" y="1791514"/>
            <a:ext cx="2270306" cy="1603727"/>
          </a:xfrm>
          <a:prstGeom prst="flowChartProcess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A2C508-817B-7A42-94A9-AC912B60DAFA}"/>
              </a:ext>
            </a:extLst>
          </p:cNvPr>
          <p:cNvSpPr txBox="1"/>
          <p:nvPr/>
        </p:nvSpPr>
        <p:spPr>
          <a:xfrm>
            <a:off x="3482939" y="3477501"/>
            <a:ext cx="2145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Exception Image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FF09C2E-E2B0-9948-B05E-058C21A42FE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r="2850" b="16092"/>
          <a:stretch/>
        </p:blipFill>
        <p:spPr>
          <a:xfrm>
            <a:off x="3463778" y="1844151"/>
            <a:ext cx="2235786" cy="1531308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11F4477-7DAA-CC4C-9F26-342C9A5ACBB2}"/>
              </a:ext>
            </a:extLst>
          </p:cNvPr>
          <p:cNvSpPr/>
          <p:nvPr/>
        </p:nvSpPr>
        <p:spPr>
          <a:xfrm>
            <a:off x="3941993" y="2826816"/>
            <a:ext cx="585851" cy="2834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339BDBA-EDFF-114C-AD4F-5D2213C8802F}"/>
              </a:ext>
            </a:extLst>
          </p:cNvPr>
          <p:cNvSpPr/>
          <p:nvPr/>
        </p:nvSpPr>
        <p:spPr>
          <a:xfrm>
            <a:off x="3941994" y="2805358"/>
            <a:ext cx="1100382" cy="2834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BDBA787-A19A-D54B-925F-53388CE467F4}"/>
              </a:ext>
            </a:extLst>
          </p:cNvPr>
          <p:cNvSpPr/>
          <p:nvPr/>
        </p:nvSpPr>
        <p:spPr>
          <a:xfrm>
            <a:off x="5037804" y="2851719"/>
            <a:ext cx="272562" cy="2098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1DCC913-2F51-BA4C-9080-D5B51A4FBAC3}"/>
              </a:ext>
            </a:extLst>
          </p:cNvPr>
          <p:cNvSpPr/>
          <p:nvPr/>
        </p:nvSpPr>
        <p:spPr>
          <a:xfrm>
            <a:off x="4391563" y="2604612"/>
            <a:ext cx="272562" cy="2098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035FF75-3F8A-9940-9332-749EC81286E4}"/>
              </a:ext>
            </a:extLst>
          </p:cNvPr>
          <p:cNvSpPr/>
          <p:nvPr/>
        </p:nvSpPr>
        <p:spPr>
          <a:xfrm>
            <a:off x="4447663" y="2435236"/>
            <a:ext cx="272562" cy="2098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9245998-D83A-A14D-98CD-54B08CE6C8D0}"/>
              </a:ext>
            </a:extLst>
          </p:cNvPr>
          <p:cNvSpPr/>
          <p:nvPr/>
        </p:nvSpPr>
        <p:spPr>
          <a:xfrm>
            <a:off x="4460067" y="2229053"/>
            <a:ext cx="272562" cy="2098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90587B4-F623-E64B-9081-17E045791216}"/>
              </a:ext>
            </a:extLst>
          </p:cNvPr>
          <p:cNvSpPr/>
          <p:nvPr/>
        </p:nvSpPr>
        <p:spPr>
          <a:xfrm>
            <a:off x="4266990" y="3125468"/>
            <a:ext cx="272562" cy="2098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306FA9-3489-CF4B-AB0D-9246BF4FD9F4}"/>
              </a:ext>
            </a:extLst>
          </p:cNvPr>
          <p:cNvSpPr/>
          <p:nvPr/>
        </p:nvSpPr>
        <p:spPr>
          <a:xfrm>
            <a:off x="4776893" y="2913350"/>
            <a:ext cx="272562" cy="2098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2B63A3D-BD5F-AA46-8DE6-0B939AAF2C55}"/>
              </a:ext>
            </a:extLst>
          </p:cNvPr>
          <p:cNvSpPr/>
          <p:nvPr/>
        </p:nvSpPr>
        <p:spPr>
          <a:xfrm>
            <a:off x="4266990" y="2667383"/>
            <a:ext cx="272562" cy="2098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FB6606E-B4B5-934A-8EDC-857B63B673FC}"/>
              </a:ext>
            </a:extLst>
          </p:cNvPr>
          <p:cNvSpPr/>
          <p:nvPr/>
        </p:nvSpPr>
        <p:spPr>
          <a:xfrm>
            <a:off x="4469577" y="2575802"/>
            <a:ext cx="272562" cy="2098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025B4DB-E324-6847-A028-4D957865F8EB}"/>
              </a:ext>
            </a:extLst>
          </p:cNvPr>
          <p:cNvSpPr txBox="1"/>
          <p:nvPr/>
        </p:nvSpPr>
        <p:spPr>
          <a:xfrm>
            <a:off x="1175168" y="3477501"/>
            <a:ext cx="2145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Image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986D6FD9-8ED4-0146-89CD-8A3073085A30}"/>
              </a:ext>
            </a:extLst>
          </p:cNvPr>
          <p:cNvSpPr/>
          <p:nvPr/>
        </p:nvSpPr>
        <p:spPr>
          <a:xfrm>
            <a:off x="1487272" y="3836505"/>
            <a:ext cx="705449" cy="22037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Capture</a:t>
            </a:r>
          </a:p>
        </p:txBody>
      </p:sp>
    </p:spTree>
    <p:extLst>
      <p:ext uri="{BB962C8B-B14F-4D97-AF65-F5344CB8AC3E}">
        <p14:creationId xmlns:p14="http://schemas.microsoft.com/office/powerpoint/2010/main" val="12772049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5BC23215-A5A9-914E-8656-56D7CAF17C63}"/>
              </a:ext>
            </a:extLst>
          </p:cNvPr>
          <p:cNvSpPr/>
          <p:nvPr/>
        </p:nvSpPr>
        <p:spPr>
          <a:xfrm>
            <a:off x="1068522" y="545441"/>
            <a:ext cx="8790707" cy="58107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Isosceles Triangle 88">
            <a:extLst>
              <a:ext uri="{FF2B5EF4-FFF2-40B4-BE49-F238E27FC236}">
                <a16:creationId xmlns:a16="http://schemas.microsoft.com/office/drawing/2014/main" id="{6B6FB134-453F-F546-8A26-82C0EE9E38B5}"/>
              </a:ext>
            </a:extLst>
          </p:cNvPr>
          <p:cNvSpPr/>
          <p:nvPr/>
        </p:nvSpPr>
        <p:spPr>
          <a:xfrm>
            <a:off x="9661441" y="692728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DCFB38-4FEE-9B41-88CC-16588B19A82D}"/>
              </a:ext>
            </a:extLst>
          </p:cNvPr>
          <p:cNvCxnSpPr>
            <a:cxnSpLocks/>
          </p:cNvCxnSpPr>
          <p:nvPr/>
        </p:nvCxnSpPr>
        <p:spPr>
          <a:xfrm>
            <a:off x="1173666" y="867992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1425E226-6348-4B4D-81D2-084F5FE420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2A245B3-9A11-EA43-810E-093EA821203E}"/>
              </a:ext>
            </a:extLst>
          </p:cNvPr>
          <p:cNvSpPr txBox="1"/>
          <p:nvPr/>
        </p:nvSpPr>
        <p:spPr>
          <a:xfrm>
            <a:off x="1409840" y="564652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Operator Authentication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8C23BD2-C246-1B42-8982-8D8AD515E0B7}"/>
              </a:ext>
            </a:extLst>
          </p:cNvPr>
          <p:cNvSpPr txBox="1"/>
          <p:nvPr/>
        </p:nvSpPr>
        <p:spPr>
          <a:xfrm>
            <a:off x="4441801" y="1004257"/>
            <a:ext cx="20441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Registration Officers Verification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3705967-10CD-3F45-BE37-38B02BB3CCDB}"/>
              </a:ext>
            </a:extLst>
          </p:cNvPr>
          <p:cNvSpPr/>
          <p:nvPr/>
        </p:nvSpPr>
        <p:spPr>
          <a:xfrm>
            <a:off x="4319811" y="1440451"/>
            <a:ext cx="2288129" cy="2725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just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RO Username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742897B-494D-294D-A448-F016853EB7B0}"/>
              </a:ext>
            </a:extLst>
          </p:cNvPr>
          <p:cNvSpPr/>
          <p:nvPr/>
        </p:nvSpPr>
        <p:spPr>
          <a:xfrm>
            <a:off x="4319811" y="1886768"/>
            <a:ext cx="2288129" cy="2725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just"/>
            <a:r>
              <a:rPr lang="en-US" sz="1200" dirty="0">
                <a:solidFill>
                  <a:schemeClr val="bg2">
                    <a:lumMod val="90000"/>
                  </a:schemeClr>
                </a:solidFill>
              </a:rPr>
              <a:t>Password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34B7CA56-2A40-0E42-804C-6B40C628D23C}"/>
              </a:ext>
            </a:extLst>
          </p:cNvPr>
          <p:cNvSpPr/>
          <p:nvPr/>
        </p:nvSpPr>
        <p:spPr>
          <a:xfrm>
            <a:off x="5139191" y="2361881"/>
            <a:ext cx="649369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Submit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329CC1C-E5BD-884F-820F-86ABDAD40783}"/>
              </a:ext>
            </a:extLst>
          </p:cNvPr>
          <p:cNvSpPr txBox="1"/>
          <p:nvPr/>
        </p:nvSpPr>
        <p:spPr>
          <a:xfrm>
            <a:off x="1116013" y="124170"/>
            <a:ext cx="885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UIN Update</a:t>
            </a:r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8DD0EB-3D1D-114C-9725-3246BC8DB97F}"/>
              </a:ext>
            </a:extLst>
          </p:cNvPr>
          <p:cNvSpPr txBox="1"/>
          <p:nvPr/>
        </p:nvSpPr>
        <p:spPr>
          <a:xfrm>
            <a:off x="9864845" y="6585528"/>
            <a:ext cx="436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46</a:t>
            </a:r>
          </a:p>
        </p:txBody>
      </p:sp>
    </p:spTree>
    <p:extLst>
      <p:ext uri="{BB962C8B-B14F-4D97-AF65-F5344CB8AC3E}">
        <p14:creationId xmlns:p14="http://schemas.microsoft.com/office/powerpoint/2010/main" val="15769734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5BC23215-A5A9-914E-8656-56D7CAF17C63}"/>
              </a:ext>
            </a:extLst>
          </p:cNvPr>
          <p:cNvSpPr/>
          <p:nvPr/>
        </p:nvSpPr>
        <p:spPr>
          <a:xfrm>
            <a:off x="1068522" y="545441"/>
            <a:ext cx="8790707" cy="589996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Isosceles Triangle 88">
            <a:extLst>
              <a:ext uri="{FF2B5EF4-FFF2-40B4-BE49-F238E27FC236}">
                <a16:creationId xmlns:a16="http://schemas.microsoft.com/office/drawing/2014/main" id="{6B6FB134-453F-F546-8A26-82C0EE9E38B5}"/>
              </a:ext>
            </a:extLst>
          </p:cNvPr>
          <p:cNvSpPr/>
          <p:nvPr/>
        </p:nvSpPr>
        <p:spPr>
          <a:xfrm>
            <a:off x="9661441" y="692728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DCFB38-4FEE-9B41-88CC-16588B19A82D}"/>
              </a:ext>
            </a:extLst>
          </p:cNvPr>
          <p:cNvCxnSpPr>
            <a:cxnSpLocks/>
          </p:cNvCxnSpPr>
          <p:nvPr/>
        </p:nvCxnSpPr>
        <p:spPr>
          <a:xfrm>
            <a:off x="1173666" y="867992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1425E226-6348-4B4D-81D2-084F5FE420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2A245B3-9A11-EA43-810E-093EA821203E}"/>
              </a:ext>
            </a:extLst>
          </p:cNvPr>
          <p:cNvSpPr txBox="1"/>
          <p:nvPr/>
        </p:nvSpPr>
        <p:spPr>
          <a:xfrm>
            <a:off x="1409840" y="564652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Operator Authentication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8C23BD2-C246-1B42-8982-8D8AD515E0B7}"/>
              </a:ext>
            </a:extLst>
          </p:cNvPr>
          <p:cNvSpPr txBox="1"/>
          <p:nvPr/>
        </p:nvSpPr>
        <p:spPr>
          <a:xfrm>
            <a:off x="4441801" y="1004257"/>
            <a:ext cx="20441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Registration Officers Verification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3705967-10CD-3F45-BE37-38B02BB3CCDB}"/>
              </a:ext>
            </a:extLst>
          </p:cNvPr>
          <p:cNvSpPr/>
          <p:nvPr/>
        </p:nvSpPr>
        <p:spPr>
          <a:xfrm>
            <a:off x="4319811" y="1440451"/>
            <a:ext cx="2288129" cy="2725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just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RO Username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742897B-494D-294D-A448-F016853EB7B0}"/>
              </a:ext>
            </a:extLst>
          </p:cNvPr>
          <p:cNvSpPr/>
          <p:nvPr/>
        </p:nvSpPr>
        <p:spPr>
          <a:xfrm>
            <a:off x="4319811" y="1886768"/>
            <a:ext cx="2288129" cy="2725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just"/>
            <a:r>
              <a:rPr lang="en-US" sz="1200" dirty="0">
                <a:solidFill>
                  <a:schemeClr val="bg2">
                    <a:lumMod val="90000"/>
                  </a:schemeClr>
                </a:solidFill>
              </a:rPr>
              <a:t>OTP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34B7CA56-2A40-0E42-804C-6B40C628D23C}"/>
              </a:ext>
            </a:extLst>
          </p:cNvPr>
          <p:cNvSpPr/>
          <p:nvPr/>
        </p:nvSpPr>
        <p:spPr>
          <a:xfrm>
            <a:off x="4324170" y="2354946"/>
            <a:ext cx="649369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Get OTP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BD720EA0-3C93-DE4B-8450-404AFC3E850E}"/>
              </a:ext>
            </a:extLst>
          </p:cNvPr>
          <p:cNvSpPr/>
          <p:nvPr/>
        </p:nvSpPr>
        <p:spPr>
          <a:xfrm>
            <a:off x="5951991" y="2361881"/>
            <a:ext cx="649369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Submit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453B8CA-1623-1B45-A1DE-8E28E1106396}"/>
              </a:ext>
            </a:extLst>
          </p:cNvPr>
          <p:cNvSpPr txBox="1"/>
          <p:nvPr/>
        </p:nvSpPr>
        <p:spPr>
          <a:xfrm>
            <a:off x="4289490" y="2634385"/>
            <a:ext cx="12155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Valid for 2minutes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6FD4F6D-B17F-F541-8901-9F8177C1E494}"/>
              </a:ext>
            </a:extLst>
          </p:cNvPr>
          <p:cNvSpPr txBox="1"/>
          <p:nvPr/>
        </p:nvSpPr>
        <p:spPr>
          <a:xfrm>
            <a:off x="1116013" y="124170"/>
            <a:ext cx="885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UIN Update</a:t>
            </a:r>
            <a:endParaRPr 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CFD790-E64F-BE4E-A43D-2DEED36DE56E}"/>
              </a:ext>
            </a:extLst>
          </p:cNvPr>
          <p:cNvSpPr txBox="1"/>
          <p:nvPr/>
        </p:nvSpPr>
        <p:spPr>
          <a:xfrm>
            <a:off x="9864845" y="6585528"/>
            <a:ext cx="436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47</a:t>
            </a:r>
          </a:p>
        </p:txBody>
      </p:sp>
    </p:spTree>
    <p:extLst>
      <p:ext uri="{BB962C8B-B14F-4D97-AF65-F5344CB8AC3E}">
        <p14:creationId xmlns:p14="http://schemas.microsoft.com/office/powerpoint/2010/main" val="5409545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5BC23215-A5A9-914E-8656-56D7CAF17C63}"/>
              </a:ext>
            </a:extLst>
          </p:cNvPr>
          <p:cNvSpPr/>
          <p:nvPr/>
        </p:nvSpPr>
        <p:spPr>
          <a:xfrm>
            <a:off x="1068522" y="610833"/>
            <a:ext cx="8790707" cy="58457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Isosceles Triangle 88">
            <a:extLst>
              <a:ext uri="{FF2B5EF4-FFF2-40B4-BE49-F238E27FC236}">
                <a16:creationId xmlns:a16="http://schemas.microsoft.com/office/drawing/2014/main" id="{6B6FB134-453F-F546-8A26-82C0EE9E38B5}"/>
              </a:ext>
            </a:extLst>
          </p:cNvPr>
          <p:cNvSpPr/>
          <p:nvPr/>
        </p:nvSpPr>
        <p:spPr>
          <a:xfrm>
            <a:off x="9661441" y="758120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DCFB38-4FEE-9B41-88CC-16588B19A82D}"/>
              </a:ext>
            </a:extLst>
          </p:cNvPr>
          <p:cNvCxnSpPr>
            <a:cxnSpLocks/>
          </p:cNvCxnSpPr>
          <p:nvPr/>
        </p:nvCxnSpPr>
        <p:spPr>
          <a:xfrm>
            <a:off x="1173666" y="933384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1425E226-6348-4B4D-81D2-084F5FE420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2A245B3-9A11-EA43-810E-093EA821203E}"/>
              </a:ext>
            </a:extLst>
          </p:cNvPr>
          <p:cNvSpPr txBox="1"/>
          <p:nvPr/>
        </p:nvSpPr>
        <p:spPr>
          <a:xfrm>
            <a:off x="1409840" y="630044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Operator Authentication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8C23BD2-C246-1B42-8982-8D8AD515E0B7}"/>
              </a:ext>
            </a:extLst>
          </p:cNvPr>
          <p:cNvSpPr txBox="1"/>
          <p:nvPr/>
        </p:nvSpPr>
        <p:spPr>
          <a:xfrm>
            <a:off x="4722326" y="1069649"/>
            <a:ext cx="14830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Supervisor Verification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3705967-10CD-3F45-BE37-38B02BB3CCDB}"/>
              </a:ext>
            </a:extLst>
          </p:cNvPr>
          <p:cNvSpPr/>
          <p:nvPr/>
        </p:nvSpPr>
        <p:spPr>
          <a:xfrm>
            <a:off x="4319811" y="1505843"/>
            <a:ext cx="2288129" cy="2725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just"/>
            <a:r>
              <a:rPr lang="en-US" sz="1200" dirty="0">
                <a:solidFill>
                  <a:schemeClr val="bg2">
                    <a:lumMod val="90000"/>
                  </a:schemeClr>
                </a:solidFill>
              </a:rPr>
              <a:t>Username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742897B-494D-294D-A448-F016853EB7B0}"/>
              </a:ext>
            </a:extLst>
          </p:cNvPr>
          <p:cNvSpPr/>
          <p:nvPr/>
        </p:nvSpPr>
        <p:spPr>
          <a:xfrm>
            <a:off x="4319811" y="1952160"/>
            <a:ext cx="2288129" cy="2725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just"/>
            <a:r>
              <a:rPr lang="en-US" sz="1200" dirty="0">
                <a:solidFill>
                  <a:schemeClr val="bg2">
                    <a:lumMod val="90000"/>
                  </a:schemeClr>
                </a:solidFill>
              </a:rPr>
              <a:t>Password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34B7CA56-2A40-0E42-804C-6B40C628D23C}"/>
              </a:ext>
            </a:extLst>
          </p:cNvPr>
          <p:cNvSpPr/>
          <p:nvPr/>
        </p:nvSpPr>
        <p:spPr>
          <a:xfrm>
            <a:off x="5139191" y="2427273"/>
            <a:ext cx="649369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Submit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1DA7D47-388B-0A4E-8C82-41302D2A52FF}"/>
              </a:ext>
            </a:extLst>
          </p:cNvPr>
          <p:cNvSpPr txBox="1"/>
          <p:nvPr/>
        </p:nvSpPr>
        <p:spPr>
          <a:xfrm>
            <a:off x="1116013" y="124170"/>
            <a:ext cx="885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UIN Update</a:t>
            </a:r>
            <a:endParaRPr lang="en-US" sz="1200" dirty="0"/>
          </a:p>
        </p:txBody>
      </p:sp>
      <p:sp>
        <p:nvSpPr>
          <p:cNvPr id="13" name="Isosceles Triangle 88">
            <a:extLst>
              <a:ext uri="{FF2B5EF4-FFF2-40B4-BE49-F238E27FC236}">
                <a16:creationId xmlns:a16="http://schemas.microsoft.com/office/drawing/2014/main" id="{548B8726-C5C7-5C49-9A27-CC3225BE7507}"/>
              </a:ext>
            </a:extLst>
          </p:cNvPr>
          <p:cNvSpPr/>
          <p:nvPr/>
        </p:nvSpPr>
        <p:spPr>
          <a:xfrm rot="10800000">
            <a:off x="6454775" y="1618880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2DFB5D-FC99-D149-B774-65265029BE4B}"/>
              </a:ext>
            </a:extLst>
          </p:cNvPr>
          <p:cNvSpPr txBox="1"/>
          <p:nvPr/>
        </p:nvSpPr>
        <p:spPr>
          <a:xfrm>
            <a:off x="9864845" y="6585528"/>
            <a:ext cx="436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48</a:t>
            </a:r>
          </a:p>
        </p:txBody>
      </p:sp>
    </p:spTree>
    <p:extLst>
      <p:ext uri="{BB962C8B-B14F-4D97-AF65-F5344CB8AC3E}">
        <p14:creationId xmlns:p14="http://schemas.microsoft.com/office/powerpoint/2010/main" val="5069959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5BC23215-A5A9-914E-8656-56D7CAF17C63}"/>
              </a:ext>
            </a:extLst>
          </p:cNvPr>
          <p:cNvSpPr/>
          <p:nvPr/>
        </p:nvSpPr>
        <p:spPr>
          <a:xfrm>
            <a:off x="1068522" y="610833"/>
            <a:ext cx="8790707" cy="585687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Isosceles Triangle 88">
            <a:extLst>
              <a:ext uri="{FF2B5EF4-FFF2-40B4-BE49-F238E27FC236}">
                <a16:creationId xmlns:a16="http://schemas.microsoft.com/office/drawing/2014/main" id="{6B6FB134-453F-F546-8A26-82C0EE9E38B5}"/>
              </a:ext>
            </a:extLst>
          </p:cNvPr>
          <p:cNvSpPr/>
          <p:nvPr/>
        </p:nvSpPr>
        <p:spPr>
          <a:xfrm>
            <a:off x="9661441" y="758120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DCFB38-4FEE-9B41-88CC-16588B19A82D}"/>
              </a:ext>
            </a:extLst>
          </p:cNvPr>
          <p:cNvCxnSpPr>
            <a:cxnSpLocks/>
          </p:cNvCxnSpPr>
          <p:nvPr/>
        </p:nvCxnSpPr>
        <p:spPr>
          <a:xfrm>
            <a:off x="1173666" y="933384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1425E226-6348-4B4D-81D2-084F5FE420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2A245B3-9A11-EA43-810E-093EA821203E}"/>
              </a:ext>
            </a:extLst>
          </p:cNvPr>
          <p:cNvSpPr txBox="1"/>
          <p:nvPr/>
        </p:nvSpPr>
        <p:spPr>
          <a:xfrm>
            <a:off x="1409840" y="630044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Operator Authentication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DBB0AD1-73E9-4745-9F3B-CC4ED43C4C6C}"/>
              </a:ext>
            </a:extLst>
          </p:cNvPr>
          <p:cNvGrpSpPr/>
          <p:nvPr/>
        </p:nvGrpSpPr>
        <p:grpSpPr>
          <a:xfrm>
            <a:off x="4289490" y="1537950"/>
            <a:ext cx="2348770" cy="1392659"/>
            <a:chOff x="4150527" y="2745747"/>
            <a:chExt cx="2348770" cy="1392659"/>
          </a:xfrm>
        </p:grpSpPr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9B5662B4-EAB4-4D4A-B63B-2177C44B6EC1}"/>
                </a:ext>
              </a:extLst>
            </p:cNvPr>
            <p:cNvSpPr/>
            <p:nvPr/>
          </p:nvSpPr>
          <p:spPr>
            <a:xfrm>
              <a:off x="4230089" y="3635066"/>
              <a:ext cx="649369" cy="203741"/>
            </a:xfrm>
            <a:prstGeom prst="roundRect">
              <a:avLst>
                <a:gd name="adj" fmla="val 13505"/>
              </a:avLst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2">
                      <a:lumMod val="25000"/>
                    </a:schemeClr>
                  </a:solidFill>
                </a:rPr>
                <a:t>Get OTP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3705967-10CD-3F45-BE37-38B02BB3CCDB}"/>
                </a:ext>
              </a:extLst>
            </p:cNvPr>
            <p:cNvSpPr/>
            <p:nvPr/>
          </p:nvSpPr>
          <p:spPr>
            <a:xfrm>
              <a:off x="4211168" y="2745747"/>
              <a:ext cx="2288129" cy="2725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just"/>
              <a:r>
                <a:rPr lang="en-US" sz="1200" dirty="0">
                  <a:solidFill>
                    <a:schemeClr val="bg2">
                      <a:lumMod val="90000"/>
                    </a:schemeClr>
                  </a:solidFill>
                </a:rPr>
                <a:t>Username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742897B-494D-294D-A448-F016853EB7B0}"/>
                </a:ext>
              </a:extLst>
            </p:cNvPr>
            <p:cNvSpPr/>
            <p:nvPr/>
          </p:nvSpPr>
          <p:spPr>
            <a:xfrm>
              <a:off x="4211168" y="3192064"/>
              <a:ext cx="2288129" cy="2725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just"/>
              <a:r>
                <a:rPr lang="en-US" sz="1200" dirty="0">
                  <a:solidFill>
                    <a:schemeClr val="bg2">
                      <a:lumMod val="90000"/>
                    </a:schemeClr>
                  </a:solidFill>
                </a:rPr>
                <a:t>Enter OTP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1F777BD-F8C4-8B4E-AAD7-C195AF58C588}"/>
                </a:ext>
              </a:extLst>
            </p:cNvPr>
            <p:cNvSpPr txBox="1"/>
            <p:nvPr/>
          </p:nvSpPr>
          <p:spPr>
            <a:xfrm>
              <a:off x="4150527" y="3907574"/>
              <a:ext cx="121559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Valid for 2minutes</a:t>
              </a:r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34E50075-FC83-CD40-A45D-C4B6B310D78F}"/>
                </a:ext>
              </a:extLst>
            </p:cNvPr>
            <p:cNvSpPr/>
            <p:nvPr/>
          </p:nvSpPr>
          <p:spPr>
            <a:xfrm>
              <a:off x="5840435" y="3635066"/>
              <a:ext cx="649369" cy="203741"/>
            </a:xfrm>
            <a:prstGeom prst="roundRect">
              <a:avLst>
                <a:gd name="adj" fmla="val 13505"/>
              </a:avLst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2">
                      <a:lumMod val="25000"/>
                    </a:schemeClr>
                  </a:solidFill>
                </a:rPr>
                <a:t>Submit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DE7725CE-8101-3D47-992E-6CE6296A45E9}"/>
              </a:ext>
            </a:extLst>
          </p:cNvPr>
          <p:cNvSpPr txBox="1"/>
          <p:nvPr/>
        </p:nvSpPr>
        <p:spPr>
          <a:xfrm>
            <a:off x="4722326" y="1069649"/>
            <a:ext cx="14830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Supervisor Verification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F294E1B-C969-A04E-B821-3D04555BFCE0}"/>
              </a:ext>
            </a:extLst>
          </p:cNvPr>
          <p:cNvSpPr txBox="1"/>
          <p:nvPr/>
        </p:nvSpPr>
        <p:spPr>
          <a:xfrm>
            <a:off x="1116013" y="124170"/>
            <a:ext cx="885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UIN Update</a:t>
            </a:r>
            <a:endParaRPr lang="en-US" sz="1200" dirty="0"/>
          </a:p>
        </p:txBody>
      </p:sp>
      <p:sp>
        <p:nvSpPr>
          <p:cNvPr id="16" name="Isosceles Triangle 88">
            <a:extLst>
              <a:ext uri="{FF2B5EF4-FFF2-40B4-BE49-F238E27FC236}">
                <a16:creationId xmlns:a16="http://schemas.microsoft.com/office/drawing/2014/main" id="{D6F8C12E-AE9C-734B-A0A5-1D652DA2CCCA}"/>
              </a:ext>
            </a:extLst>
          </p:cNvPr>
          <p:cNvSpPr/>
          <p:nvPr/>
        </p:nvSpPr>
        <p:spPr>
          <a:xfrm rot="10800000">
            <a:off x="6454775" y="1668984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A4276B-3D52-2A44-92B9-1630EB17F4C8}"/>
              </a:ext>
            </a:extLst>
          </p:cNvPr>
          <p:cNvSpPr txBox="1"/>
          <p:nvPr/>
        </p:nvSpPr>
        <p:spPr>
          <a:xfrm>
            <a:off x="9864845" y="6585528"/>
            <a:ext cx="436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49</a:t>
            </a:r>
          </a:p>
        </p:txBody>
      </p:sp>
    </p:spTree>
    <p:extLst>
      <p:ext uri="{BB962C8B-B14F-4D97-AF65-F5344CB8AC3E}">
        <p14:creationId xmlns:p14="http://schemas.microsoft.com/office/powerpoint/2010/main" val="2666706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D3B5139-16C7-004B-A73A-80C78C62672D}"/>
              </a:ext>
            </a:extLst>
          </p:cNvPr>
          <p:cNvSpPr/>
          <p:nvPr/>
        </p:nvSpPr>
        <p:spPr>
          <a:xfrm>
            <a:off x="775717" y="6577938"/>
            <a:ext cx="9383780" cy="28614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F877355-8D35-5A4B-BF22-A3008046BE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117" y="1512258"/>
            <a:ext cx="3368540" cy="383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810330E-E71D-5F4D-9C90-7CDCD90DA0C7}"/>
              </a:ext>
            </a:extLst>
          </p:cNvPr>
          <p:cNvSpPr/>
          <p:nvPr/>
        </p:nvSpPr>
        <p:spPr>
          <a:xfrm>
            <a:off x="766752" y="12195"/>
            <a:ext cx="9383780" cy="28614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37C6D12-A5D9-BF49-A9EF-F59B9701810C}"/>
              </a:ext>
            </a:extLst>
          </p:cNvPr>
          <p:cNvSpPr txBox="1"/>
          <p:nvPr/>
        </p:nvSpPr>
        <p:spPr>
          <a:xfrm>
            <a:off x="955674" y="16768"/>
            <a:ext cx="76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About us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F9B3B3-23B5-8A47-A4A9-E8D0C9DC87F5}"/>
              </a:ext>
            </a:extLst>
          </p:cNvPr>
          <p:cNvSpPr txBox="1"/>
          <p:nvPr/>
        </p:nvSpPr>
        <p:spPr>
          <a:xfrm>
            <a:off x="2321586" y="16768"/>
            <a:ext cx="45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FAQ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CBD1F31-AB62-FF4F-817C-2C84C666EF43}"/>
              </a:ext>
            </a:extLst>
          </p:cNvPr>
          <p:cNvSpPr txBox="1"/>
          <p:nvPr/>
        </p:nvSpPr>
        <p:spPr>
          <a:xfrm>
            <a:off x="3496368" y="16768"/>
            <a:ext cx="686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Contact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ACA6CE-306C-0843-AC55-330B404D4B8C}"/>
              </a:ext>
            </a:extLst>
          </p:cNvPr>
          <p:cNvSpPr/>
          <p:nvPr/>
        </p:nvSpPr>
        <p:spPr>
          <a:xfrm>
            <a:off x="766752" y="-9143"/>
            <a:ext cx="9383791" cy="6878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04FF25B-E262-354C-A8A2-5741142600C7}"/>
              </a:ext>
            </a:extLst>
          </p:cNvPr>
          <p:cNvSpPr txBox="1"/>
          <p:nvPr/>
        </p:nvSpPr>
        <p:spPr>
          <a:xfrm>
            <a:off x="4844621" y="6597900"/>
            <a:ext cx="1228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©Mosip.io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2D9EE90-A968-064C-B92D-07A28A332BBF}"/>
              </a:ext>
            </a:extLst>
          </p:cNvPr>
          <p:cNvSpPr txBox="1"/>
          <p:nvPr/>
        </p:nvSpPr>
        <p:spPr>
          <a:xfrm>
            <a:off x="6352453" y="2205061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Login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8B11767-9198-F141-93C1-5F80E9176575}"/>
              </a:ext>
            </a:extLst>
          </p:cNvPr>
          <p:cNvSpPr/>
          <p:nvPr/>
        </p:nvSpPr>
        <p:spPr>
          <a:xfrm>
            <a:off x="7801990" y="3516487"/>
            <a:ext cx="959719" cy="304319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Submit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54128CE-FF04-6D4C-BA93-106261B74CCD}"/>
              </a:ext>
            </a:extLst>
          </p:cNvPr>
          <p:cNvSpPr/>
          <p:nvPr/>
        </p:nvSpPr>
        <p:spPr>
          <a:xfrm>
            <a:off x="6464725" y="2882484"/>
            <a:ext cx="2288129" cy="2725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just"/>
            <a:r>
              <a:rPr lang="en-US" sz="1200" dirty="0">
                <a:solidFill>
                  <a:schemeClr val="bg2">
                    <a:lumMod val="90000"/>
                  </a:schemeClr>
                </a:solidFill>
              </a:rPr>
              <a:t>Password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EFB2CE-DD0A-9F4D-A0DD-63E78A5CAEBA}"/>
              </a:ext>
            </a:extLst>
          </p:cNvPr>
          <p:cNvSpPr txBox="1"/>
          <p:nvPr/>
        </p:nvSpPr>
        <p:spPr>
          <a:xfrm>
            <a:off x="7946982" y="3188862"/>
            <a:ext cx="9444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u="sng" dirty="0">
                <a:solidFill>
                  <a:schemeClr val="accent1">
                    <a:lumMod val="75000"/>
                  </a:schemeClr>
                </a:solidFill>
              </a:rPr>
              <a:t>Reset Password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D9EE90-A968-064C-B92D-07A28A332BBF}"/>
              </a:ext>
            </a:extLst>
          </p:cNvPr>
          <p:cNvSpPr txBox="1"/>
          <p:nvPr/>
        </p:nvSpPr>
        <p:spPr>
          <a:xfrm>
            <a:off x="6371703" y="2503443"/>
            <a:ext cx="1730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Enter your password.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7ED241-C4C8-2949-83FC-D4B919125102}"/>
              </a:ext>
            </a:extLst>
          </p:cNvPr>
          <p:cNvSpPr txBox="1"/>
          <p:nvPr/>
        </p:nvSpPr>
        <p:spPr>
          <a:xfrm>
            <a:off x="9966036" y="6585528"/>
            <a:ext cx="10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8535142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ounded Rectangle 142">
            <a:extLst>
              <a:ext uri="{FF2B5EF4-FFF2-40B4-BE49-F238E27FC236}">
                <a16:creationId xmlns:a16="http://schemas.microsoft.com/office/drawing/2014/main" id="{C6B279CC-F658-474B-A2E2-7FACD0528A5D}"/>
              </a:ext>
            </a:extLst>
          </p:cNvPr>
          <p:cNvSpPr/>
          <p:nvPr/>
        </p:nvSpPr>
        <p:spPr>
          <a:xfrm>
            <a:off x="1068522" y="535039"/>
            <a:ext cx="8790707" cy="610475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DBC031E5-2D69-134D-8AF1-B98B4133506B}"/>
              </a:ext>
            </a:extLst>
          </p:cNvPr>
          <p:cNvCxnSpPr>
            <a:cxnSpLocks/>
          </p:cNvCxnSpPr>
          <p:nvPr/>
        </p:nvCxnSpPr>
        <p:spPr>
          <a:xfrm>
            <a:off x="1173666" y="857591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Process 206">
            <a:extLst>
              <a:ext uri="{FF2B5EF4-FFF2-40B4-BE49-F238E27FC236}">
                <a16:creationId xmlns:a16="http://schemas.microsoft.com/office/drawing/2014/main" id="{CA22905C-2474-9F46-9BF7-2D38C19E9C4D}"/>
              </a:ext>
            </a:extLst>
          </p:cNvPr>
          <p:cNvSpPr/>
          <p:nvPr/>
        </p:nvSpPr>
        <p:spPr>
          <a:xfrm>
            <a:off x="6549538" y="2735657"/>
            <a:ext cx="1393328" cy="1319128"/>
          </a:xfrm>
          <a:prstGeom prst="flowChartProcess">
            <a:avLst/>
          </a:prstGeom>
          <a:solidFill>
            <a:srgbClr val="EAEAE9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Process 7">
            <a:extLst>
              <a:ext uri="{FF2B5EF4-FFF2-40B4-BE49-F238E27FC236}">
                <a16:creationId xmlns:a16="http://schemas.microsoft.com/office/drawing/2014/main" id="{2E61B70B-E613-144A-B729-2C64BF303B30}"/>
              </a:ext>
            </a:extLst>
          </p:cNvPr>
          <p:cNvSpPr/>
          <p:nvPr/>
        </p:nvSpPr>
        <p:spPr>
          <a:xfrm>
            <a:off x="8309657" y="2741034"/>
            <a:ext cx="1426536" cy="1281796"/>
          </a:xfrm>
          <a:prstGeom prst="flowChartProcess">
            <a:avLst/>
          </a:prstGeom>
          <a:solidFill>
            <a:srgbClr val="EAEAE9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0046FC-4F0F-7E44-A82A-A0EF806D7064}"/>
              </a:ext>
            </a:extLst>
          </p:cNvPr>
          <p:cNvSpPr/>
          <p:nvPr/>
        </p:nvSpPr>
        <p:spPr>
          <a:xfrm>
            <a:off x="8961872" y="1051616"/>
            <a:ext cx="752629" cy="83649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770861" y="110843"/>
            <a:ext cx="9383791" cy="6781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0B423B6-96D8-1842-A554-65AE4D1654DF}"/>
              </a:ext>
            </a:extLst>
          </p:cNvPr>
          <p:cNvSpPr txBox="1"/>
          <p:nvPr/>
        </p:nvSpPr>
        <p:spPr>
          <a:xfrm>
            <a:off x="1278318" y="551483"/>
            <a:ext cx="5740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Registration ID</a:t>
            </a:r>
            <a:r>
              <a:rPr lang="en-US" sz="1400" b="1" dirty="0"/>
              <a:t>	:</a:t>
            </a:r>
            <a:endParaRPr lang="en-US" sz="1400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08300EF-7189-3845-B58D-1303D8BB1831}"/>
              </a:ext>
            </a:extLst>
          </p:cNvPr>
          <p:cNvSpPr txBox="1"/>
          <p:nvPr/>
        </p:nvSpPr>
        <p:spPr>
          <a:xfrm>
            <a:off x="3902394" y="590738"/>
            <a:ext cx="1372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#LIUU3YE8D8EEN8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8A053F9-751C-044B-AAF3-418F2B96BA7C}"/>
              </a:ext>
            </a:extLst>
          </p:cNvPr>
          <p:cNvSpPr txBox="1"/>
          <p:nvPr/>
        </p:nvSpPr>
        <p:spPr>
          <a:xfrm>
            <a:off x="4486842" y="133487"/>
            <a:ext cx="1287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/>
              <a:t>Registration </a:t>
            </a:r>
            <a:endParaRPr lang="en-US" sz="1400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56BF841-335D-954F-B9A5-5D391EB59CD7}"/>
              </a:ext>
            </a:extLst>
          </p:cNvPr>
          <p:cNvGrpSpPr/>
          <p:nvPr/>
        </p:nvGrpSpPr>
        <p:grpSpPr>
          <a:xfrm>
            <a:off x="6847824" y="2895116"/>
            <a:ext cx="671018" cy="981669"/>
            <a:chOff x="3213327" y="1654140"/>
            <a:chExt cx="1518287" cy="2230562"/>
          </a:xfrm>
        </p:grpSpPr>
        <p:sp>
          <p:nvSpPr>
            <p:cNvPr id="43" name="Round Same Side Corner Rectangle 42">
              <a:extLst>
                <a:ext uri="{FF2B5EF4-FFF2-40B4-BE49-F238E27FC236}">
                  <a16:creationId xmlns:a16="http://schemas.microsoft.com/office/drawing/2014/main" id="{9560C225-D968-7243-AE92-B50BAA329220}"/>
                </a:ext>
              </a:extLst>
            </p:cNvPr>
            <p:cNvSpPr/>
            <p:nvPr/>
          </p:nvSpPr>
          <p:spPr>
            <a:xfrm>
              <a:off x="3493623" y="1862188"/>
              <a:ext cx="356211" cy="907327"/>
            </a:xfrm>
            <a:prstGeom prst="round2SameRect">
              <a:avLst>
                <a:gd name="adj1" fmla="val 47815"/>
                <a:gd name="adj2" fmla="val 3279"/>
              </a:avLst>
            </a:pr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 Same Side Corner Rectangle 43">
              <a:extLst>
                <a:ext uri="{FF2B5EF4-FFF2-40B4-BE49-F238E27FC236}">
                  <a16:creationId xmlns:a16="http://schemas.microsoft.com/office/drawing/2014/main" id="{F22121F9-A5FA-9A44-81B3-8EC05D415D00}"/>
                </a:ext>
              </a:extLst>
            </p:cNvPr>
            <p:cNvSpPr/>
            <p:nvPr/>
          </p:nvSpPr>
          <p:spPr>
            <a:xfrm>
              <a:off x="3833928" y="1654140"/>
              <a:ext cx="356211" cy="1115375"/>
            </a:xfrm>
            <a:prstGeom prst="round2SameRect">
              <a:avLst>
                <a:gd name="adj1" fmla="val 47815"/>
                <a:gd name="adj2" fmla="val 3279"/>
              </a:avLst>
            </a:pr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ound Same Side Corner Rectangle 44">
              <a:extLst>
                <a:ext uri="{FF2B5EF4-FFF2-40B4-BE49-F238E27FC236}">
                  <a16:creationId xmlns:a16="http://schemas.microsoft.com/office/drawing/2014/main" id="{85318764-DEBA-7746-AB3D-C7D6FA28A612}"/>
                </a:ext>
              </a:extLst>
            </p:cNvPr>
            <p:cNvSpPr/>
            <p:nvPr/>
          </p:nvSpPr>
          <p:spPr>
            <a:xfrm>
              <a:off x="4190548" y="1856481"/>
              <a:ext cx="353772" cy="907327"/>
            </a:xfrm>
            <a:prstGeom prst="round2SameRect">
              <a:avLst>
                <a:gd name="adj1" fmla="val 47815"/>
                <a:gd name="adj2" fmla="val 3279"/>
              </a:avLst>
            </a:pr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 Same Side Corner Rectangle 45">
              <a:extLst>
                <a:ext uri="{FF2B5EF4-FFF2-40B4-BE49-F238E27FC236}">
                  <a16:creationId xmlns:a16="http://schemas.microsoft.com/office/drawing/2014/main" id="{CB62FF8D-F0ED-6946-AD2E-A1E826CA0DD8}"/>
                </a:ext>
              </a:extLst>
            </p:cNvPr>
            <p:cNvSpPr/>
            <p:nvPr/>
          </p:nvSpPr>
          <p:spPr>
            <a:xfrm>
              <a:off x="3213327" y="2093354"/>
              <a:ext cx="280296" cy="676161"/>
            </a:xfrm>
            <a:prstGeom prst="round2SameRect">
              <a:avLst>
                <a:gd name="adj1" fmla="val 47815"/>
                <a:gd name="adj2" fmla="val 3279"/>
              </a:avLst>
            </a:pr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6DBB334D-8970-354C-8DA4-7A0D81E8CF71}"/>
                </a:ext>
              </a:extLst>
            </p:cNvPr>
            <p:cNvSpPr/>
            <p:nvPr/>
          </p:nvSpPr>
          <p:spPr>
            <a:xfrm rot="2402716">
              <a:off x="3248237" y="2122940"/>
              <a:ext cx="1483377" cy="1761762"/>
            </a:xfrm>
            <a:custGeom>
              <a:avLst/>
              <a:gdLst>
                <a:gd name="connsiteX0" fmla="*/ 1153239 w 1483377"/>
                <a:gd name="connsiteY0" fmla="*/ 49886 h 1761762"/>
                <a:gd name="connsiteX1" fmla="*/ 1273675 w 1483377"/>
                <a:gd name="connsiteY1" fmla="*/ 0 h 1761762"/>
                <a:gd name="connsiteX2" fmla="*/ 1289242 w 1483377"/>
                <a:gd name="connsiteY2" fmla="*/ 0 h 1761762"/>
                <a:gd name="connsiteX3" fmla="*/ 1459564 w 1483377"/>
                <a:gd name="connsiteY3" fmla="*/ 170322 h 1761762"/>
                <a:gd name="connsiteX4" fmla="*/ 1459564 w 1483377"/>
                <a:gd name="connsiteY4" fmla="*/ 870602 h 1761762"/>
                <a:gd name="connsiteX5" fmla="*/ 1468630 w 1483377"/>
                <a:gd name="connsiteY5" fmla="*/ 892171 h 1761762"/>
                <a:gd name="connsiteX6" fmla="*/ 1364409 w 1483377"/>
                <a:gd name="connsiteY6" fmla="*/ 1245906 h 1761762"/>
                <a:gd name="connsiteX7" fmla="*/ 843694 w 1483377"/>
                <a:gd name="connsiteY7" fmla="*/ 1683540 h 1761762"/>
                <a:gd name="connsiteX8" fmla="*/ 373688 w 1483377"/>
                <a:gd name="connsiteY8" fmla="*/ 1642794 h 1761762"/>
                <a:gd name="connsiteX9" fmla="*/ 0 w 1483377"/>
                <a:gd name="connsiteY9" fmla="*/ 1198163 h 1761762"/>
                <a:gd name="connsiteX10" fmla="*/ 1031467 w 1483377"/>
                <a:gd name="connsiteY10" fmla="*/ 331270 h 1761762"/>
                <a:gd name="connsiteX11" fmla="*/ 1103353 w 1483377"/>
                <a:gd name="connsiteY11" fmla="*/ 416803 h 1761762"/>
                <a:gd name="connsiteX12" fmla="*/ 1103353 w 1483377"/>
                <a:gd name="connsiteY12" fmla="*/ 170322 h 1761762"/>
                <a:gd name="connsiteX13" fmla="*/ 1153239 w 1483377"/>
                <a:gd name="connsiteY13" fmla="*/ 49886 h 1761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83377" h="1761762">
                  <a:moveTo>
                    <a:pt x="1153239" y="49886"/>
                  </a:moveTo>
                  <a:cubicBezTo>
                    <a:pt x="1184062" y="19064"/>
                    <a:pt x="1226642" y="0"/>
                    <a:pt x="1273675" y="0"/>
                  </a:cubicBezTo>
                  <a:lnTo>
                    <a:pt x="1289242" y="0"/>
                  </a:lnTo>
                  <a:cubicBezTo>
                    <a:pt x="1383308" y="0"/>
                    <a:pt x="1459564" y="76256"/>
                    <a:pt x="1459564" y="170322"/>
                  </a:cubicBezTo>
                  <a:lnTo>
                    <a:pt x="1459564" y="870602"/>
                  </a:lnTo>
                  <a:lnTo>
                    <a:pt x="1468630" y="892171"/>
                  </a:lnTo>
                  <a:cubicBezTo>
                    <a:pt x="1506896" y="1016411"/>
                    <a:pt x="1470190" y="1157004"/>
                    <a:pt x="1364409" y="1245906"/>
                  </a:cubicBezTo>
                  <a:lnTo>
                    <a:pt x="843694" y="1683540"/>
                  </a:lnTo>
                  <a:cubicBezTo>
                    <a:pt x="702654" y="1802077"/>
                    <a:pt x="492225" y="1783834"/>
                    <a:pt x="373688" y="1642794"/>
                  </a:cubicBezTo>
                  <a:lnTo>
                    <a:pt x="0" y="1198163"/>
                  </a:lnTo>
                  <a:lnTo>
                    <a:pt x="1031467" y="331270"/>
                  </a:lnTo>
                  <a:lnTo>
                    <a:pt x="1103353" y="416803"/>
                  </a:lnTo>
                  <a:lnTo>
                    <a:pt x="1103353" y="170322"/>
                  </a:lnTo>
                  <a:cubicBezTo>
                    <a:pt x="1103353" y="123289"/>
                    <a:pt x="1122417" y="80709"/>
                    <a:pt x="1153239" y="49886"/>
                  </a:cubicBezTo>
                  <a:close/>
                </a:path>
              </a:pathLst>
            </a:cu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604FFB37-EC79-D340-B121-E3C9169F5075}"/>
              </a:ext>
            </a:extLst>
          </p:cNvPr>
          <p:cNvSpPr txBox="1"/>
          <p:nvPr/>
        </p:nvSpPr>
        <p:spPr>
          <a:xfrm>
            <a:off x="6549538" y="3791450"/>
            <a:ext cx="1393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Left Hand Palm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4E69191-71A4-D94D-B7CA-90907CEEAAA6}"/>
              </a:ext>
            </a:extLst>
          </p:cNvPr>
          <p:cNvGrpSpPr/>
          <p:nvPr/>
        </p:nvGrpSpPr>
        <p:grpSpPr>
          <a:xfrm>
            <a:off x="8717713" y="2893134"/>
            <a:ext cx="672554" cy="995989"/>
            <a:chOff x="3041412" y="1654139"/>
            <a:chExt cx="2760682" cy="4057993"/>
          </a:xfrm>
          <a:noFill/>
        </p:grpSpPr>
        <p:sp>
          <p:nvSpPr>
            <p:cNvPr id="51" name="Round Same Side Corner Rectangle 50">
              <a:extLst>
                <a:ext uri="{FF2B5EF4-FFF2-40B4-BE49-F238E27FC236}">
                  <a16:creationId xmlns:a16="http://schemas.microsoft.com/office/drawing/2014/main" id="{F4AA6104-C874-4C46-B37D-8F60551BF60A}"/>
                </a:ext>
              </a:extLst>
            </p:cNvPr>
            <p:cNvSpPr/>
            <p:nvPr/>
          </p:nvSpPr>
          <p:spPr>
            <a:xfrm>
              <a:off x="3349375" y="2024009"/>
              <a:ext cx="626724" cy="1613043"/>
            </a:xfrm>
            <a:prstGeom prst="round2SameRect">
              <a:avLst>
                <a:gd name="adj1" fmla="val 47815"/>
                <a:gd name="adj2" fmla="val 3279"/>
              </a:avLst>
            </a:prstGeom>
            <a:grp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 Same Side Corner Rectangle 51">
              <a:extLst>
                <a:ext uri="{FF2B5EF4-FFF2-40B4-BE49-F238E27FC236}">
                  <a16:creationId xmlns:a16="http://schemas.microsoft.com/office/drawing/2014/main" id="{ADD76301-6A73-3B4C-A9A6-DF4264D04C81}"/>
                </a:ext>
              </a:extLst>
            </p:cNvPr>
            <p:cNvSpPr/>
            <p:nvPr/>
          </p:nvSpPr>
          <p:spPr>
            <a:xfrm>
              <a:off x="3976099" y="1654139"/>
              <a:ext cx="626724" cy="1982913"/>
            </a:xfrm>
            <a:prstGeom prst="round2SameRect">
              <a:avLst>
                <a:gd name="adj1" fmla="val 47815"/>
                <a:gd name="adj2" fmla="val 3279"/>
              </a:avLst>
            </a:prstGeom>
            <a:grp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ound Same Side Corner Rectangle 52">
              <a:extLst>
                <a:ext uri="{FF2B5EF4-FFF2-40B4-BE49-F238E27FC236}">
                  <a16:creationId xmlns:a16="http://schemas.microsoft.com/office/drawing/2014/main" id="{20283347-E7EA-CA43-9157-38A0537E463C}"/>
                </a:ext>
              </a:extLst>
            </p:cNvPr>
            <p:cNvSpPr/>
            <p:nvPr/>
          </p:nvSpPr>
          <p:spPr>
            <a:xfrm>
              <a:off x="4602823" y="2024009"/>
              <a:ext cx="626724" cy="1613043"/>
            </a:xfrm>
            <a:prstGeom prst="round2SameRect">
              <a:avLst>
                <a:gd name="adj1" fmla="val 47815"/>
                <a:gd name="adj2" fmla="val 3279"/>
              </a:avLst>
            </a:prstGeom>
            <a:grp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ound Same Side Corner Rectangle 53">
              <a:extLst>
                <a:ext uri="{FF2B5EF4-FFF2-40B4-BE49-F238E27FC236}">
                  <a16:creationId xmlns:a16="http://schemas.microsoft.com/office/drawing/2014/main" id="{1FA7E812-AEAD-D54D-8ABD-45308B8B0503}"/>
                </a:ext>
              </a:extLst>
            </p:cNvPr>
            <p:cNvSpPr/>
            <p:nvPr/>
          </p:nvSpPr>
          <p:spPr>
            <a:xfrm>
              <a:off x="5229547" y="2434975"/>
              <a:ext cx="493159" cy="1202077"/>
            </a:xfrm>
            <a:prstGeom prst="round2SameRect">
              <a:avLst>
                <a:gd name="adj1" fmla="val 47815"/>
                <a:gd name="adj2" fmla="val 3279"/>
              </a:avLst>
            </a:prstGeom>
            <a:grp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C3F332FE-2686-8E4B-A425-E4EAEBE1D785}"/>
                </a:ext>
              </a:extLst>
            </p:cNvPr>
            <p:cNvSpPr/>
            <p:nvPr/>
          </p:nvSpPr>
          <p:spPr>
            <a:xfrm rot="19566991">
              <a:off x="3041412" y="2639365"/>
              <a:ext cx="2760682" cy="3072767"/>
            </a:xfrm>
            <a:custGeom>
              <a:avLst/>
              <a:gdLst>
                <a:gd name="connsiteX0" fmla="*/ 537199 w 2760682"/>
                <a:gd name="connsiteY0" fmla="*/ 51179 h 3072767"/>
                <a:gd name="connsiteX1" fmla="*/ 669320 w 2760682"/>
                <a:gd name="connsiteY1" fmla="*/ 299668 h 3072767"/>
                <a:gd name="connsiteX2" fmla="*/ 669320 w 2760682"/>
                <a:gd name="connsiteY2" fmla="*/ 671626 h 3072767"/>
                <a:gd name="connsiteX3" fmla="*/ 790408 w 2760682"/>
                <a:gd name="connsiteY3" fmla="*/ 491316 h 3072767"/>
                <a:gd name="connsiteX4" fmla="*/ 2760682 w 2760682"/>
                <a:gd name="connsiteY4" fmla="*/ 1814461 h 3072767"/>
                <a:gd name="connsiteX5" fmla="*/ 2043173 w 2760682"/>
                <a:gd name="connsiteY5" fmla="*/ 2882893 h 3072767"/>
                <a:gd name="connsiteX6" fmla="*/ 1447859 w 2760682"/>
                <a:gd name="connsiteY6" fmla="*/ 2999867 h 3072767"/>
                <a:gd name="connsiteX7" fmla="*/ 189873 w 2760682"/>
                <a:gd name="connsiteY7" fmla="*/ 2155061 h 3072767"/>
                <a:gd name="connsiteX8" fmla="*/ 31934 w 2760682"/>
                <a:gd name="connsiteY8" fmla="*/ 1636382 h 3072767"/>
                <a:gd name="connsiteX9" fmla="*/ 54676 w 2760682"/>
                <a:gd name="connsiteY9" fmla="*/ 1593838 h 3072767"/>
                <a:gd name="connsiteX10" fmla="*/ 48260 w 2760682"/>
                <a:gd name="connsiteY10" fmla="*/ 1573171 h 3072767"/>
                <a:gd name="connsiteX11" fmla="*/ 42596 w 2760682"/>
                <a:gd name="connsiteY11" fmla="*/ 1516983 h 3072767"/>
                <a:gd name="connsiteX12" fmla="*/ 42596 w 2760682"/>
                <a:gd name="connsiteY12" fmla="*/ 299668 h 3072767"/>
                <a:gd name="connsiteX13" fmla="*/ 342264 w 2760682"/>
                <a:gd name="connsiteY13" fmla="*/ 0 h 3072767"/>
                <a:gd name="connsiteX14" fmla="*/ 369652 w 2760682"/>
                <a:gd name="connsiteY14" fmla="*/ 0 h 3072767"/>
                <a:gd name="connsiteX15" fmla="*/ 537199 w 2760682"/>
                <a:gd name="connsiteY15" fmla="*/ 51179 h 3072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60682" h="3072767">
                  <a:moveTo>
                    <a:pt x="537199" y="51179"/>
                  </a:moveTo>
                  <a:cubicBezTo>
                    <a:pt x="616911" y="105031"/>
                    <a:pt x="669320" y="196229"/>
                    <a:pt x="669320" y="299668"/>
                  </a:cubicBezTo>
                  <a:lnTo>
                    <a:pt x="669320" y="671626"/>
                  </a:lnTo>
                  <a:lnTo>
                    <a:pt x="790408" y="491316"/>
                  </a:lnTo>
                  <a:lnTo>
                    <a:pt x="2760682" y="1814461"/>
                  </a:lnTo>
                  <a:lnTo>
                    <a:pt x="2043173" y="2882893"/>
                  </a:lnTo>
                  <a:cubicBezTo>
                    <a:pt x="1911083" y="3079586"/>
                    <a:pt x="1644552" y="3131957"/>
                    <a:pt x="1447859" y="2999867"/>
                  </a:cubicBezTo>
                  <a:lnTo>
                    <a:pt x="189873" y="2155061"/>
                  </a:lnTo>
                  <a:cubicBezTo>
                    <a:pt x="17767" y="2039483"/>
                    <a:pt x="-43843" y="1820972"/>
                    <a:pt x="31934" y="1636382"/>
                  </a:cubicBezTo>
                  <a:lnTo>
                    <a:pt x="54676" y="1593838"/>
                  </a:lnTo>
                  <a:lnTo>
                    <a:pt x="48260" y="1573171"/>
                  </a:lnTo>
                  <a:cubicBezTo>
                    <a:pt x="44546" y="1555021"/>
                    <a:pt x="42596" y="1536230"/>
                    <a:pt x="42596" y="1516983"/>
                  </a:cubicBezTo>
                  <a:lnTo>
                    <a:pt x="42596" y="299668"/>
                  </a:lnTo>
                  <a:cubicBezTo>
                    <a:pt x="42596" y="134166"/>
                    <a:pt x="176762" y="0"/>
                    <a:pt x="342264" y="0"/>
                  </a:cubicBezTo>
                  <a:lnTo>
                    <a:pt x="369652" y="0"/>
                  </a:lnTo>
                  <a:cubicBezTo>
                    <a:pt x="431715" y="0"/>
                    <a:pt x="489372" y="18867"/>
                    <a:pt x="537199" y="51179"/>
                  </a:cubicBezTo>
                  <a:close/>
                </a:path>
              </a:pathLst>
            </a:custGeom>
            <a:grp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3B29C86F-9A0C-CC4F-92AF-FB81ED6A30E2}"/>
              </a:ext>
            </a:extLst>
          </p:cNvPr>
          <p:cNvSpPr txBox="1"/>
          <p:nvPr/>
        </p:nvSpPr>
        <p:spPr>
          <a:xfrm>
            <a:off x="8332206" y="3802703"/>
            <a:ext cx="1403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Right Hand Palm</a:t>
            </a:r>
          </a:p>
        </p:txBody>
      </p:sp>
      <p:sp>
        <p:nvSpPr>
          <p:cNvPr id="58" name="Round Same Side Corner Rectangle 57">
            <a:extLst>
              <a:ext uri="{FF2B5EF4-FFF2-40B4-BE49-F238E27FC236}">
                <a16:creationId xmlns:a16="http://schemas.microsoft.com/office/drawing/2014/main" id="{F55B6A8A-60F7-1542-85E8-583B342EC93C}"/>
              </a:ext>
            </a:extLst>
          </p:cNvPr>
          <p:cNvSpPr/>
          <p:nvPr/>
        </p:nvSpPr>
        <p:spPr>
          <a:xfrm rot="19028734">
            <a:off x="8589554" y="3340145"/>
            <a:ext cx="150311" cy="10352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ound Same Side Corner Rectangle 58">
            <a:extLst>
              <a:ext uri="{FF2B5EF4-FFF2-40B4-BE49-F238E27FC236}">
                <a16:creationId xmlns:a16="http://schemas.microsoft.com/office/drawing/2014/main" id="{13A35861-F6AA-3D46-B9DC-6A1B17815E25}"/>
              </a:ext>
            </a:extLst>
          </p:cNvPr>
          <p:cNvSpPr/>
          <p:nvPr/>
        </p:nvSpPr>
        <p:spPr>
          <a:xfrm rot="2525462">
            <a:off x="7511238" y="3335111"/>
            <a:ext cx="150311" cy="10352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ound Same Side Corner Rectangle 59">
            <a:extLst>
              <a:ext uri="{FF2B5EF4-FFF2-40B4-BE49-F238E27FC236}">
                <a16:creationId xmlns:a16="http://schemas.microsoft.com/office/drawing/2014/main" id="{CE0E7350-F4B7-F141-AC85-27C06DFA383C}"/>
              </a:ext>
            </a:extLst>
          </p:cNvPr>
          <p:cNvSpPr/>
          <p:nvPr/>
        </p:nvSpPr>
        <p:spPr>
          <a:xfrm>
            <a:off x="8794093" y="2964986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 Same Side Corner Rectangle 60">
            <a:extLst>
              <a:ext uri="{FF2B5EF4-FFF2-40B4-BE49-F238E27FC236}">
                <a16:creationId xmlns:a16="http://schemas.microsoft.com/office/drawing/2014/main" id="{7DE9AF33-D3C0-2449-B574-19A9C5C20853}"/>
              </a:ext>
            </a:extLst>
          </p:cNvPr>
          <p:cNvSpPr/>
          <p:nvPr/>
        </p:nvSpPr>
        <p:spPr>
          <a:xfrm>
            <a:off x="8948775" y="2899320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D534C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 Same Side Corner Rectangle 61">
            <a:extLst>
              <a:ext uri="{FF2B5EF4-FFF2-40B4-BE49-F238E27FC236}">
                <a16:creationId xmlns:a16="http://schemas.microsoft.com/office/drawing/2014/main" id="{0699DF11-A85C-794D-86F7-B216F0AD4AD4}"/>
              </a:ext>
            </a:extLst>
          </p:cNvPr>
          <p:cNvSpPr/>
          <p:nvPr/>
        </p:nvSpPr>
        <p:spPr>
          <a:xfrm>
            <a:off x="9092592" y="2988933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 Same Side Corner Rectangle 62">
            <a:extLst>
              <a:ext uri="{FF2B5EF4-FFF2-40B4-BE49-F238E27FC236}">
                <a16:creationId xmlns:a16="http://schemas.microsoft.com/office/drawing/2014/main" id="{4B77FA75-99E7-294E-B538-2579647D91FF}"/>
              </a:ext>
            </a:extLst>
          </p:cNvPr>
          <p:cNvSpPr/>
          <p:nvPr/>
        </p:nvSpPr>
        <p:spPr>
          <a:xfrm>
            <a:off x="9248251" y="3088950"/>
            <a:ext cx="121900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 Same Side Corner Rectangle 63">
            <a:extLst>
              <a:ext uri="{FF2B5EF4-FFF2-40B4-BE49-F238E27FC236}">
                <a16:creationId xmlns:a16="http://schemas.microsoft.com/office/drawing/2014/main" id="{6FCB4AE2-CD4D-5142-824F-E381DE21CBC2}"/>
              </a:ext>
            </a:extLst>
          </p:cNvPr>
          <p:cNvSpPr/>
          <p:nvPr/>
        </p:nvSpPr>
        <p:spPr>
          <a:xfrm>
            <a:off x="7287033" y="2981758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 Same Side Corner Rectangle 64">
            <a:extLst>
              <a:ext uri="{FF2B5EF4-FFF2-40B4-BE49-F238E27FC236}">
                <a16:creationId xmlns:a16="http://schemas.microsoft.com/office/drawing/2014/main" id="{DD504B82-6ED7-4643-A948-09D7A8E5FBD9}"/>
              </a:ext>
            </a:extLst>
          </p:cNvPr>
          <p:cNvSpPr/>
          <p:nvPr/>
        </p:nvSpPr>
        <p:spPr>
          <a:xfrm>
            <a:off x="7128344" y="2902042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 Same Side Corner Rectangle 65">
            <a:extLst>
              <a:ext uri="{FF2B5EF4-FFF2-40B4-BE49-F238E27FC236}">
                <a16:creationId xmlns:a16="http://schemas.microsoft.com/office/drawing/2014/main" id="{AF68BCE8-A776-ED48-98EF-409B5FFD1951}"/>
              </a:ext>
            </a:extLst>
          </p:cNvPr>
          <p:cNvSpPr/>
          <p:nvPr/>
        </p:nvSpPr>
        <p:spPr>
          <a:xfrm>
            <a:off x="6973558" y="3141236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 Same Side Corner Rectangle 66">
            <a:extLst>
              <a:ext uri="{FF2B5EF4-FFF2-40B4-BE49-F238E27FC236}">
                <a16:creationId xmlns:a16="http://schemas.microsoft.com/office/drawing/2014/main" id="{8A8090FB-7531-6A45-A2EC-E7AF0B2A5099}"/>
              </a:ext>
            </a:extLst>
          </p:cNvPr>
          <p:cNvSpPr/>
          <p:nvPr/>
        </p:nvSpPr>
        <p:spPr>
          <a:xfrm>
            <a:off x="6848925" y="3233912"/>
            <a:ext cx="121900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50C2262-59D7-8B48-B1B3-D82A12C02E3E}"/>
              </a:ext>
            </a:extLst>
          </p:cNvPr>
          <p:cNvSpPr txBox="1"/>
          <p:nvPr/>
        </p:nvSpPr>
        <p:spPr>
          <a:xfrm>
            <a:off x="8496676" y="3121643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D127192-7C16-AD4E-BF8F-F5A2E7A2D5B9}"/>
              </a:ext>
            </a:extLst>
          </p:cNvPr>
          <p:cNvSpPr txBox="1"/>
          <p:nvPr/>
        </p:nvSpPr>
        <p:spPr>
          <a:xfrm>
            <a:off x="8714392" y="2762412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8D16E5B-A219-134C-AF21-241FEBFCB121}"/>
              </a:ext>
            </a:extLst>
          </p:cNvPr>
          <p:cNvSpPr txBox="1"/>
          <p:nvPr/>
        </p:nvSpPr>
        <p:spPr>
          <a:xfrm>
            <a:off x="9060566" y="2785503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0B6569B-ED1F-784D-A0AC-0833572AFE22}"/>
              </a:ext>
            </a:extLst>
          </p:cNvPr>
          <p:cNvSpPr txBox="1"/>
          <p:nvPr/>
        </p:nvSpPr>
        <p:spPr>
          <a:xfrm>
            <a:off x="9202080" y="2905245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AC57B65-D57C-5345-820C-95B76CED96EF}"/>
              </a:ext>
            </a:extLst>
          </p:cNvPr>
          <p:cNvSpPr txBox="1"/>
          <p:nvPr/>
        </p:nvSpPr>
        <p:spPr>
          <a:xfrm>
            <a:off x="7495924" y="3121961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B1DF9CA-24C2-B446-85AD-7328045A3DC6}"/>
              </a:ext>
            </a:extLst>
          </p:cNvPr>
          <p:cNvSpPr txBox="1"/>
          <p:nvPr/>
        </p:nvSpPr>
        <p:spPr>
          <a:xfrm>
            <a:off x="7256401" y="2774557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1A15F86-062C-FC49-B48E-0EA2664B8B69}"/>
              </a:ext>
            </a:extLst>
          </p:cNvPr>
          <p:cNvSpPr txBox="1"/>
          <p:nvPr/>
        </p:nvSpPr>
        <p:spPr>
          <a:xfrm>
            <a:off x="7070014" y="2710617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741F57F-D6E2-A24C-9748-F31E325C45EB}"/>
              </a:ext>
            </a:extLst>
          </p:cNvPr>
          <p:cNvSpPr txBox="1"/>
          <p:nvPr/>
        </p:nvSpPr>
        <p:spPr>
          <a:xfrm>
            <a:off x="6918026" y="2797637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BF7CA09-0F75-1E4C-90F6-389D3B75C2ED}"/>
              </a:ext>
            </a:extLst>
          </p:cNvPr>
          <p:cNvSpPr txBox="1"/>
          <p:nvPr/>
        </p:nvSpPr>
        <p:spPr>
          <a:xfrm>
            <a:off x="6785250" y="3040427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9FD200B-0669-204D-AA97-DA2E88BAFEF8}"/>
              </a:ext>
            </a:extLst>
          </p:cNvPr>
          <p:cNvSpPr txBox="1"/>
          <p:nvPr/>
        </p:nvSpPr>
        <p:spPr>
          <a:xfrm>
            <a:off x="7576295" y="2416504"/>
            <a:ext cx="869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Fingerprint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597F0A-640C-7349-8E7E-12029947C841}"/>
              </a:ext>
            </a:extLst>
          </p:cNvPr>
          <p:cNvSpPr/>
          <p:nvPr/>
        </p:nvSpPr>
        <p:spPr>
          <a:xfrm>
            <a:off x="8328941" y="4207830"/>
            <a:ext cx="1427285" cy="1135784"/>
          </a:xfrm>
          <a:prstGeom prst="rect">
            <a:avLst/>
          </a:prstGeom>
          <a:solidFill>
            <a:srgbClr val="EA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QR CODE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3AD4B1-AFB0-ED47-BEFF-3027E109CC4D}"/>
              </a:ext>
            </a:extLst>
          </p:cNvPr>
          <p:cNvCxnSpPr/>
          <p:nvPr/>
        </p:nvCxnSpPr>
        <p:spPr>
          <a:xfrm>
            <a:off x="8372441" y="4261302"/>
            <a:ext cx="0" cy="2615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64AE547-BE00-6E4B-855A-A73C12A62553}"/>
              </a:ext>
            </a:extLst>
          </p:cNvPr>
          <p:cNvCxnSpPr/>
          <p:nvPr/>
        </p:nvCxnSpPr>
        <p:spPr>
          <a:xfrm>
            <a:off x="9712805" y="4261302"/>
            <a:ext cx="0" cy="2615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E22AC8E-5CB7-8E46-9A08-13D1A52E554B}"/>
              </a:ext>
            </a:extLst>
          </p:cNvPr>
          <p:cNvCxnSpPr/>
          <p:nvPr/>
        </p:nvCxnSpPr>
        <p:spPr>
          <a:xfrm>
            <a:off x="8372441" y="5028038"/>
            <a:ext cx="0" cy="2615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10221A6E-0DA7-4B4A-BCA8-B86F5C4DB30F}"/>
              </a:ext>
            </a:extLst>
          </p:cNvPr>
          <p:cNvCxnSpPr/>
          <p:nvPr/>
        </p:nvCxnSpPr>
        <p:spPr>
          <a:xfrm>
            <a:off x="9712805" y="5028038"/>
            <a:ext cx="0" cy="2615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287CD95-4152-2B44-8189-98300D995A85}"/>
              </a:ext>
            </a:extLst>
          </p:cNvPr>
          <p:cNvCxnSpPr>
            <a:cxnSpLocks/>
          </p:cNvCxnSpPr>
          <p:nvPr/>
        </p:nvCxnSpPr>
        <p:spPr>
          <a:xfrm>
            <a:off x="8372974" y="4261302"/>
            <a:ext cx="268059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10DCC06D-1D36-A149-A491-A57A19C6072B}"/>
              </a:ext>
            </a:extLst>
          </p:cNvPr>
          <p:cNvCxnSpPr>
            <a:cxnSpLocks/>
          </p:cNvCxnSpPr>
          <p:nvPr/>
        </p:nvCxnSpPr>
        <p:spPr>
          <a:xfrm>
            <a:off x="9443912" y="4261302"/>
            <a:ext cx="268059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A8635BFF-03FD-9D42-8D17-B93F1F6A43A0}"/>
              </a:ext>
            </a:extLst>
          </p:cNvPr>
          <p:cNvCxnSpPr>
            <a:cxnSpLocks/>
          </p:cNvCxnSpPr>
          <p:nvPr/>
        </p:nvCxnSpPr>
        <p:spPr>
          <a:xfrm>
            <a:off x="8372974" y="5289538"/>
            <a:ext cx="268059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D9B3B4B7-951E-E44E-B89E-2EA392350C64}"/>
              </a:ext>
            </a:extLst>
          </p:cNvPr>
          <p:cNvCxnSpPr>
            <a:cxnSpLocks/>
          </p:cNvCxnSpPr>
          <p:nvPr/>
        </p:nvCxnSpPr>
        <p:spPr>
          <a:xfrm>
            <a:off x="9443912" y="5289538"/>
            <a:ext cx="268059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6" name="Picture 145">
            <a:extLst>
              <a:ext uri="{FF2B5EF4-FFF2-40B4-BE49-F238E27FC236}">
                <a16:creationId xmlns:a16="http://schemas.microsoft.com/office/drawing/2014/main" id="{BF9C9349-8F16-7E41-8972-B9AB34057C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100" name="Rectangle 99">
            <a:extLst>
              <a:ext uri="{FF2B5EF4-FFF2-40B4-BE49-F238E27FC236}">
                <a16:creationId xmlns:a16="http://schemas.microsoft.com/office/drawing/2014/main" id="{4A1CCC5B-3985-B34A-9F43-03526BE6361E}"/>
              </a:ext>
            </a:extLst>
          </p:cNvPr>
          <p:cNvSpPr/>
          <p:nvPr/>
        </p:nvSpPr>
        <p:spPr>
          <a:xfrm>
            <a:off x="7956609" y="1051616"/>
            <a:ext cx="752629" cy="83649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7EFB685-190C-3C47-A370-DC0CA836F5F4}"/>
              </a:ext>
            </a:extLst>
          </p:cNvPr>
          <p:cNvSpPr txBox="1"/>
          <p:nvPr/>
        </p:nvSpPr>
        <p:spPr>
          <a:xfrm>
            <a:off x="7953057" y="1892582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Individual</a:t>
            </a:r>
          </a:p>
          <a:p>
            <a:pPr algn="ctr"/>
            <a:r>
              <a:rPr lang="en-US" sz="1200" dirty="0"/>
              <a:t>Photo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267E075-3085-B54C-8165-429480FA90EB}"/>
              </a:ext>
            </a:extLst>
          </p:cNvPr>
          <p:cNvSpPr txBox="1"/>
          <p:nvPr/>
        </p:nvSpPr>
        <p:spPr>
          <a:xfrm>
            <a:off x="8973969" y="1892582"/>
            <a:ext cx="794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Exception</a:t>
            </a:r>
          </a:p>
          <a:p>
            <a:pPr algn="ctr"/>
            <a:r>
              <a:rPr lang="en-US" sz="1200" dirty="0"/>
              <a:t>Photo</a:t>
            </a:r>
          </a:p>
        </p:txBody>
      </p:sp>
      <p:pic>
        <p:nvPicPr>
          <p:cNvPr id="114" name="Picture 113">
            <a:extLst>
              <a:ext uri="{FF2B5EF4-FFF2-40B4-BE49-F238E27FC236}">
                <a16:creationId xmlns:a16="http://schemas.microsoft.com/office/drawing/2014/main" id="{8604CD1D-47D3-7849-85C9-F556772B8DC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r="2850" b="16092"/>
          <a:stretch/>
        </p:blipFill>
        <p:spPr>
          <a:xfrm>
            <a:off x="9018409" y="1140767"/>
            <a:ext cx="663116" cy="55624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385719F-97CF-8F4C-B2A9-67DB88C57073}"/>
              </a:ext>
            </a:extLst>
          </p:cNvPr>
          <p:cNvSpPr/>
          <p:nvPr/>
        </p:nvSpPr>
        <p:spPr>
          <a:xfrm>
            <a:off x="9137650" y="1495425"/>
            <a:ext cx="412750" cy="825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C69448F-8092-BB47-A5D5-78A2DDF70A92}"/>
              </a:ext>
            </a:extLst>
          </p:cNvPr>
          <p:cNvSpPr/>
          <p:nvPr/>
        </p:nvSpPr>
        <p:spPr>
          <a:xfrm>
            <a:off x="9130636" y="1513831"/>
            <a:ext cx="368963" cy="825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D7FAFCA-ECC0-2048-A1D4-2BF5CFA1F7AC}"/>
              </a:ext>
            </a:extLst>
          </p:cNvPr>
          <p:cNvSpPr txBox="1"/>
          <p:nvPr/>
        </p:nvSpPr>
        <p:spPr>
          <a:xfrm>
            <a:off x="1116013" y="124170"/>
            <a:ext cx="885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UIN Update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FB7E647-2DBF-2346-8621-0BF693966523}"/>
              </a:ext>
            </a:extLst>
          </p:cNvPr>
          <p:cNvSpPr txBox="1"/>
          <p:nvPr/>
        </p:nvSpPr>
        <p:spPr>
          <a:xfrm>
            <a:off x="9253357" y="554584"/>
            <a:ext cx="4942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Print</a:t>
            </a:r>
          </a:p>
        </p:txBody>
      </p:sp>
      <p:pic>
        <p:nvPicPr>
          <p:cNvPr id="119" name="Picture 1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732" y="1115750"/>
            <a:ext cx="554383" cy="729301"/>
          </a:xfrm>
          <a:prstGeom prst="rect">
            <a:avLst/>
          </a:prstGeom>
        </p:spPr>
      </p:pic>
      <p:sp>
        <p:nvSpPr>
          <p:cNvPr id="212" name="TextBox 211">
            <a:extLst>
              <a:ext uri="{FF2B5EF4-FFF2-40B4-BE49-F238E27FC236}">
                <a16:creationId xmlns:a16="http://schemas.microsoft.com/office/drawing/2014/main" id="{56A53B99-40BB-D544-8D36-DFC6571CD695}"/>
              </a:ext>
            </a:extLst>
          </p:cNvPr>
          <p:cNvSpPr txBox="1"/>
          <p:nvPr/>
        </p:nvSpPr>
        <p:spPr>
          <a:xfrm>
            <a:off x="4423119" y="2036442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1200" dirty="0">
                <a:solidFill>
                  <a:schemeClr val="bg1">
                    <a:lumMod val="65000"/>
                  </a:schemeClr>
                </a:solidFill>
              </a:rPr>
              <a:t>إناثا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CE8B5E3A-8A72-964B-B550-26827A9D15A1}"/>
              </a:ext>
            </a:extLst>
          </p:cNvPr>
          <p:cNvSpPr txBox="1"/>
          <p:nvPr/>
        </p:nvSpPr>
        <p:spPr>
          <a:xfrm>
            <a:off x="4412819" y="1935556"/>
            <a:ext cx="6495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جنس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5E959884-FF06-4643-9B28-1FB9AEFBF5C9}"/>
              </a:ext>
            </a:extLst>
          </p:cNvPr>
          <p:cNvSpPr txBox="1"/>
          <p:nvPr/>
        </p:nvSpPr>
        <p:spPr>
          <a:xfrm>
            <a:off x="4424443" y="3275748"/>
            <a:ext cx="1213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1200" dirty="0">
                <a:solidFill>
                  <a:schemeClr val="bg1">
                    <a:lumMod val="65000"/>
                  </a:schemeClr>
                </a:solidFill>
              </a:rPr>
              <a:t>منزل / عمارة / شقة.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64BB62C7-827B-6941-9509-54776B5C0F3B}"/>
              </a:ext>
            </a:extLst>
          </p:cNvPr>
          <p:cNvSpPr txBox="1"/>
          <p:nvPr/>
        </p:nvSpPr>
        <p:spPr>
          <a:xfrm>
            <a:off x="4430331" y="2438200"/>
            <a:ext cx="1213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1200" dirty="0">
                <a:solidFill>
                  <a:schemeClr val="bg1">
                    <a:lumMod val="65000"/>
                  </a:schemeClr>
                </a:solidFill>
              </a:rPr>
              <a:t>منزل / عمارة / شقة.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DDF4AB96-781D-1C4F-9935-1FD2B6B14DC4}"/>
              </a:ext>
            </a:extLst>
          </p:cNvPr>
          <p:cNvSpPr txBox="1"/>
          <p:nvPr/>
        </p:nvSpPr>
        <p:spPr>
          <a:xfrm>
            <a:off x="4427387" y="2838306"/>
            <a:ext cx="817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1200" dirty="0">
                <a:solidFill>
                  <a:schemeClr val="bg1">
                    <a:lumMod val="65000"/>
                  </a:schemeClr>
                </a:solidFill>
              </a:rPr>
              <a:t>معلم معروف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B99E0657-2108-A64A-B062-C225158E743F}"/>
              </a:ext>
            </a:extLst>
          </p:cNvPr>
          <p:cNvSpPr txBox="1"/>
          <p:nvPr/>
        </p:nvSpPr>
        <p:spPr>
          <a:xfrm>
            <a:off x="4412819" y="2326623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العنوان السطر 1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F2C65927-D46F-6F4B-A0CF-A4F89A613E03}"/>
              </a:ext>
            </a:extLst>
          </p:cNvPr>
          <p:cNvSpPr txBox="1"/>
          <p:nvPr/>
        </p:nvSpPr>
        <p:spPr>
          <a:xfrm>
            <a:off x="4419251" y="1338884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1200" dirty="0">
                <a:solidFill>
                  <a:schemeClr val="bg1">
                    <a:lumMod val="65000"/>
                  </a:schemeClr>
                </a:solidFill>
              </a:rPr>
              <a:t>الاسم الكامل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907FDC56-402B-3147-BC53-7B86C43A66E5}"/>
              </a:ext>
            </a:extLst>
          </p:cNvPr>
          <p:cNvSpPr txBox="1"/>
          <p:nvPr/>
        </p:nvSpPr>
        <p:spPr>
          <a:xfrm>
            <a:off x="4412819" y="1233028"/>
            <a:ext cx="6254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الاسم الكامل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33121CE2-0492-424A-B9B2-CD30258FDB2A}"/>
              </a:ext>
            </a:extLst>
          </p:cNvPr>
          <p:cNvSpPr txBox="1"/>
          <p:nvPr/>
        </p:nvSpPr>
        <p:spPr>
          <a:xfrm>
            <a:off x="4426100" y="1666952"/>
            <a:ext cx="931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22/03/1949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C9E6AA3-1D8C-1F45-835D-03F7779660F0}"/>
              </a:ext>
            </a:extLst>
          </p:cNvPr>
          <p:cNvSpPr txBox="1"/>
          <p:nvPr/>
        </p:nvSpPr>
        <p:spPr>
          <a:xfrm>
            <a:off x="4412819" y="1565413"/>
            <a:ext cx="6495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تاريخ الولادة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1A3A0888-0D83-3946-B9A3-A7DD2BB987FF}"/>
              </a:ext>
            </a:extLst>
          </p:cNvPr>
          <p:cNvSpPr txBox="1"/>
          <p:nvPr/>
        </p:nvSpPr>
        <p:spPr>
          <a:xfrm>
            <a:off x="4420171" y="4124938"/>
            <a:ext cx="1043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1200" dirty="0">
                <a:solidFill>
                  <a:schemeClr val="bg1">
                    <a:lumMod val="65000"/>
                  </a:schemeClr>
                </a:solidFill>
              </a:rPr>
              <a:t>المحافظة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_</a:t>
            </a:r>
            <a:r>
              <a:rPr lang="ar-AE" sz="1200" dirty="0">
                <a:solidFill>
                  <a:schemeClr val="bg1">
                    <a:lumMod val="65000"/>
                  </a:schemeClr>
                </a:solidFill>
              </a:rPr>
              <a:t> المدينة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43F84D57-F6D3-5A4A-A51D-20CB1DB66210}"/>
              </a:ext>
            </a:extLst>
          </p:cNvPr>
          <p:cNvSpPr txBox="1"/>
          <p:nvPr/>
        </p:nvSpPr>
        <p:spPr>
          <a:xfrm>
            <a:off x="4412819" y="4026355"/>
            <a:ext cx="1107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المحافظة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	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1A3A0888-0D83-3946-B9A3-A7DD2BB987FF}"/>
              </a:ext>
            </a:extLst>
          </p:cNvPr>
          <p:cNvSpPr txBox="1"/>
          <p:nvPr/>
        </p:nvSpPr>
        <p:spPr>
          <a:xfrm>
            <a:off x="4454863" y="3680372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1200" dirty="0">
                <a:solidFill>
                  <a:schemeClr val="bg1">
                    <a:lumMod val="65000"/>
                  </a:schemeClr>
                </a:solidFill>
              </a:rPr>
              <a:t>اسم المدينة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	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43F84D57-F6D3-5A4A-A51D-20CB1DB66210}"/>
              </a:ext>
            </a:extLst>
          </p:cNvPr>
          <p:cNvSpPr txBox="1"/>
          <p:nvPr/>
        </p:nvSpPr>
        <p:spPr>
          <a:xfrm>
            <a:off x="4447511" y="3581468"/>
            <a:ext cx="3690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مدينة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1A3A0888-0D83-3946-B9A3-A7DD2BB987FF}"/>
              </a:ext>
            </a:extLst>
          </p:cNvPr>
          <p:cNvSpPr txBox="1"/>
          <p:nvPr/>
        </p:nvSpPr>
        <p:spPr>
          <a:xfrm>
            <a:off x="4425251" y="4529699"/>
            <a:ext cx="663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1200" dirty="0">
                <a:solidFill>
                  <a:schemeClr val="bg1">
                    <a:lumMod val="65000"/>
                  </a:schemeClr>
                </a:solidFill>
              </a:rPr>
              <a:t>اسم الدولة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43F84D57-F6D3-5A4A-A51D-20CB1DB66210}"/>
              </a:ext>
            </a:extLst>
          </p:cNvPr>
          <p:cNvSpPr txBox="1"/>
          <p:nvPr/>
        </p:nvSpPr>
        <p:spPr>
          <a:xfrm>
            <a:off x="4412819" y="4425380"/>
            <a:ext cx="17708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بلد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1A3A0888-0D83-3946-B9A3-A7DD2BB987FF}"/>
              </a:ext>
            </a:extLst>
          </p:cNvPr>
          <p:cNvSpPr txBox="1"/>
          <p:nvPr/>
        </p:nvSpPr>
        <p:spPr>
          <a:xfrm>
            <a:off x="4420171" y="5237884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98765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43F84D57-F6D3-5A4A-A51D-20CB1DB66210}"/>
              </a:ext>
            </a:extLst>
          </p:cNvPr>
          <p:cNvSpPr txBox="1"/>
          <p:nvPr/>
        </p:nvSpPr>
        <p:spPr>
          <a:xfrm>
            <a:off x="4412819" y="5138338"/>
            <a:ext cx="6960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الرمز البريدي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1A3A0888-0D83-3946-B9A3-A7DD2BB987FF}"/>
              </a:ext>
            </a:extLst>
          </p:cNvPr>
          <p:cNvSpPr txBox="1"/>
          <p:nvPr/>
        </p:nvSpPr>
        <p:spPr>
          <a:xfrm>
            <a:off x="4420171" y="5589392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mnjeld@ujie.com	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43F84D57-F6D3-5A4A-A51D-20CB1DB66210}"/>
              </a:ext>
            </a:extLst>
          </p:cNvPr>
          <p:cNvSpPr txBox="1"/>
          <p:nvPr/>
        </p:nvSpPr>
        <p:spPr>
          <a:xfrm>
            <a:off x="4412819" y="5494605"/>
            <a:ext cx="8034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البريد الإلكتروني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1A3A0888-0D83-3946-B9A3-A7DD2BB987FF}"/>
              </a:ext>
            </a:extLst>
          </p:cNvPr>
          <p:cNvSpPr txBox="1"/>
          <p:nvPr/>
        </p:nvSpPr>
        <p:spPr>
          <a:xfrm>
            <a:off x="4421221" y="5967075"/>
            <a:ext cx="891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342432334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43F84D57-F6D3-5A4A-A51D-20CB1DB66210}"/>
              </a:ext>
            </a:extLst>
          </p:cNvPr>
          <p:cNvSpPr txBox="1"/>
          <p:nvPr/>
        </p:nvSpPr>
        <p:spPr>
          <a:xfrm>
            <a:off x="4432065" y="5874772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التليفون المحمول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F2C65927-D46F-6F4B-A0CF-A4F89A613E03}"/>
              </a:ext>
            </a:extLst>
          </p:cNvPr>
          <p:cNvSpPr txBox="1"/>
          <p:nvPr/>
        </p:nvSpPr>
        <p:spPr>
          <a:xfrm>
            <a:off x="4419251" y="1015500"/>
            <a:ext cx="906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10-12-2018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907FDC56-402B-3147-BC53-7B86C43A66E5}"/>
              </a:ext>
            </a:extLst>
          </p:cNvPr>
          <p:cNvSpPr txBox="1"/>
          <p:nvPr/>
        </p:nvSpPr>
        <p:spPr>
          <a:xfrm>
            <a:off x="4412819" y="909644"/>
            <a:ext cx="3866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تاريخ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B99E0657-2108-A64A-B062-C225158E743F}"/>
              </a:ext>
            </a:extLst>
          </p:cNvPr>
          <p:cNvSpPr txBox="1"/>
          <p:nvPr/>
        </p:nvSpPr>
        <p:spPr>
          <a:xfrm>
            <a:off x="4420082" y="2723959"/>
            <a:ext cx="7056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العنوان السطر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B99E0657-2108-A64A-B062-C225158E743F}"/>
              </a:ext>
            </a:extLst>
          </p:cNvPr>
          <p:cNvSpPr txBox="1"/>
          <p:nvPr/>
        </p:nvSpPr>
        <p:spPr>
          <a:xfrm>
            <a:off x="4443571" y="3125019"/>
            <a:ext cx="7056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العنوان السطر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1A3A0888-0D83-3946-B9A3-A7DD2BB987FF}"/>
              </a:ext>
            </a:extLst>
          </p:cNvPr>
          <p:cNvSpPr txBox="1"/>
          <p:nvPr/>
        </p:nvSpPr>
        <p:spPr>
          <a:xfrm>
            <a:off x="4445455" y="6317718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1200" dirty="0">
                <a:solidFill>
                  <a:schemeClr val="bg1">
                    <a:lumMod val="65000"/>
                  </a:schemeClr>
                </a:solidFill>
              </a:rPr>
              <a:t>جواز سفر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43F84D57-F6D3-5A4A-A51D-20CB1DB66210}"/>
              </a:ext>
            </a:extLst>
          </p:cNvPr>
          <p:cNvSpPr txBox="1"/>
          <p:nvPr/>
        </p:nvSpPr>
        <p:spPr>
          <a:xfrm>
            <a:off x="4438103" y="6218172"/>
            <a:ext cx="4924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مستندات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50196DEE-F542-3642-980D-31CDFD81060F}"/>
              </a:ext>
            </a:extLst>
          </p:cNvPr>
          <p:cNvSpPr txBox="1"/>
          <p:nvPr/>
        </p:nvSpPr>
        <p:spPr>
          <a:xfrm>
            <a:off x="1407949" y="2038559"/>
            <a:ext cx="63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Female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8876E1B8-1FDA-8347-84DB-A9B3197A81AF}"/>
              </a:ext>
            </a:extLst>
          </p:cNvPr>
          <p:cNvSpPr txBox="1"/>
          <p:nvPr/>
        </p:nvSpPr>
        <p:spPr>
          <a:xfrm>
            <a:off x="1397649" y="1940358"/>
            <a:ext cx="6495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Gender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9EA649B1-7143-764D-97C6-06AE18F0DAF8}"/>
              </a:ext>
            </a:extLst>
          </p:cNvPr>
          <p:cNvSpPr txBox="1"/>
          <p:nvPr/>
        </p:nvSpPr>
        <p:spPr>
          <a:xfrm>
            <a:off x="1409273" y="3277865"/>
            <a:ext cx="17014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Village/Town/City/ State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8E09BE89-1974-5849-B5E0-D55F72A874CF}"/>
              </a:ext>
            </a:extLst>
          </p:cNvPr>
          <p:cNvSpPr txBox="1"/>
          <p:nvPr/>
        </p:nvSpPr>
        <p:spPr>
          <a:xfrm>
            <a:off x="1415161" y="2440317"/>
            <a:ext cx="1262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House/Bldg./Apt.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FEA70578-25D1-C847-885A-EA06307726A2}"/>
              </a:ext>
            </a:extLst>
          </p:cNvPr>
          <p:cNvSpPr txBox="1"/>
          <p:nvPr/>
        </p:nvSpPr>
        <p:spPr>
          <a:xfrm>
            <a:off x="1412217" y="2840423"/>
            <a:ext cx="803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Landmark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C5F5C98D-6C1F-E146-BDAF-576CA230FD7C}"/>
              </a:ext>
            </a:extLst>
          </p:cNvPr>
          <p:cNvSpPr txBox="1"/>
          <p:nvPr/>
        </p:nvSpPr>
        <p:spPr>
          <a:xfrm>
            <a:off x="1397649" y="2328740"/>
            <a:ext cx="8435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Address line 1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5C3646D5-FDEA-3840-AB34-E608837644BE}"/>
              </a:ext>
            </a:extLst>
          </p:cNvPr>
          <p:cNvSpPr txBox="1"/>
          <p:nvPr/>
        </p:nvSpPr>
        <p:spPr>
          <a:xfrm>
            <a:off x="1404081" y="1341001"/>
            <a:ext cx="814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Full Name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CDA1E942-1974-3D4F-9355-1DE70757D75A}"/>
              </a:ext>
            </a:extLst>
          </p:cNvPr>
          <p:cNvSpPr txBox="1"/>
          <p:nvPr/>
        </p:nvSpPr>
        <p:spPr>
          <a:xfrm>
            <a:off x="1397649" y="1226679"/>
            <a:ext cx="6575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Full Name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75B9C114-465B-D448-A855-3BF2FADFD79E}"/>
              </a:ext>
            </a:extLst>
          </p:cNvPr>
          <p:cNvSpPr txBox="1"/>
          <p:nvPr/>
        </p:nvSpPr>
        <p:spPr>
          <a:xfrm>
            <a:off x="1410930" y="1669069"/>
            <a:ext cx="931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22/03/1949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D3DDDAD3-264F-0E42-A1DF-F78928CD3C7B}"/>
              </a:ext>
            </a:extLst>
          </p:cNvPr>
          <p:cNvSpPr txBox="1"/>
          <p:nvPr/>
        </p:nvSpPr>
        <p:spPr>
          <a:xfrm>
            <a:off x="1397649" y="1575420"/>
            <a:ext cx="7825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Date of Birth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677D7033-CA54-F74A-B503-68C7DA5A0248}"/>
              </a:ext>
            </a:extLst>
          </p:cNvPr>
          <p:cNvSpPr txBox="1"/>
          <p:nvPr/>
        </p:nvSpPr>
        <p:spPr>
          <a:xfrm>
            <a:off x="1405001" y="4107177"/>
            <a:ext cx="1154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Province_name</a:t>
            </a:r>
            <a:endParaRPr lang="en-US" sz="1200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426BB1D-3220-104B-B98C-AC20FEFA000D}"/>
              </a:ext>
            </a:extLst>
          </p:cNvPr>
          <p:cNvSpPr txBox="1"/>
          <p:nvPr/>
        </p:nvSpPr>
        <p:spPr>
          <a:xfrm>
            <a:off x="1397649" y="400859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Province	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95002A22-8C40-534D-B431-5C8A65CEC187}"/>
              </a:ext>
            </a:extLst>
          </p:cNvPr>
          <p:cNvSpPr txBox="1"/>
          <p:nvPr/>
        </p:nvSpPr>
        <p:spPr>
          <a:xfrm>
            <a:off x="1389359" y="4498270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City Name	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09E69967-4ADA-4844-ADB9-827C87FF08B5}"/>
              </a:ext>
            </a:extLst>
          </p:cNvPr>
          <p:cNvSpPr txBox="1"/>
          <p:nvPr/>
        </p:nvSpPr>
        <p:spPr>
          <a:xfrm>
            <a:off x="1398785" y="4399366"/>
            <a:ext cx="3642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City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DAB3BC6-CB95-4D49-840C-602D41415295}"/>
              </a:ext>
            </a:extLst>
          </p:cNvPr>
          <p:cNvSpPr txBox="1"/>
          <p:nvPr/>
        </p:nvSpPr>
        <p:spPr>
          <a:xfrm>
            <a:off x="1398892" y="3675955"/>
            <a:ext cx="1020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Region Name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66FDD5CC-3A67-AF45-B40D-9C9ECCA12032}"/>
              </a:ext>
            </a:extLst>
          </p:cNvPr>
          <p:cNvSpPr txBox="1"/>
          <p:nvPr/>
        </p:nvSpPr>
        <p:spPr>
          <a:xfrm>
            <a:off x="1386460" y="3551332"/>
            <a:ext cx="17708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Region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86F7306-7695-0A42-8680-1155DDB01313}"/>
              </a:ext>
            </a:extLst>
          </p:cNvPr>
          <p:cNvSpPr txBox="1"/>
          <p:nvPr/>
        </p:nvSpPr>
        <p:spPr>
          <a:xfrm>
            <a:off x="1405001" y="5240001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98765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85A99A98-C556-8741-87B7-0A0F002243E3}"/>
              </a:ext>
            </a:extLst>
          </p:cNvPr>
          <p:cNvSpPr txBox="1"/>
          <p:nvPr/>
        </p:nvSpPr>
        <p:spPr>
          <a:xfrm>
            <a:off x="1397649" y="5140455"/>
            <a:ext cx="7360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Postal Code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CCC18378-F3D1-634D-9DB8-780A7448563A}"/>
              </a:ext>
            </a:extLst>
          </p:cNvPr>
          <p:cNvSpPr txBox="1"/>
          <p:nvPr/>
        </p:nvSpPr>
        <p:spPr>
          <a:xfrm>
            <a:off x="1405001" y="5591509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mnjeld@ujie.com	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5019CA34-6035-1940-9039-6B401C229F70}"/>
              </a:ext>
            </a:extLst>
          </p:cNvPr>
          <p:cNvSpPr txBox="1"/>
          <p:nvPr/>
        </p:nvSpPr>
        <p:spPr>
          <a:xfrm>
            <a:off x="1397649" y="5496722"/>
            <a:ext cx="4427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Email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1D3FBECE-D0E9-874E-BD73-A70CA19B88B5}"/>
              </a:ext>
            </a:extLst>
          </p:cNvPr>
          <p:cNvSpPr txBox="1"/>
          <p:nvPr/>
        </p:nvSpPr>
        <p:spPr>
          <a:xfrm>
            <a:off x="1399921" y="5962280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342432334	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6E3AF624-B9BB-C341-A72A-8CDDE452A58F}"/>
              </a:ext>
            </a:extLst>
          </p:cNvPr>
          <p:cNvSpPr txBox="1"/>
          <p:nvPr/>
        </p:nvSpPr>
        <p:spPr>
          <a:xfrm>
            <a:off x="1410545" y="5845130"/>
            <a:ext cx="18902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00" dirty="0">
                <a:solidFill>
                  <a:schemeClr val="bg1">
                    <a:lumMod val="65000"/>
                  </a:schemeClr>
                </a:solidFill>
              </a:rPr>
              <a:t>CNIE / PIN / Residence Card Number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71C29682-E044-0346-BA0C-AF474C6B0523}"/>
              </a:ext>
            </a:extLst>
          </p:cNvPr>
          <p:cNvSpPr txBox="1"/>
          <p:nvPr/>
        </p:nvSpPr>
        <p:spPr>
          <a:xfrm>
            <a:off x="1392930" y="1017617"/>
            <a:ext cx="906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10-12-2018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2B83551E-D582-B44F-BE7B-8136E9FE4221}"/>
              </a:ext>
            </a:extLst>
          </p:cNvPr>
          <p:cNvSpPr txBox="1"/>
          <p:nvPr/>
        </p:nvSpPr>
        <p:spPr>
          <a:xfrm>
            <a:off x="1397649" y="911761"/>
            <a:ext cx="4058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Date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8EEF0B6A-45DF-3C47-B0B8-7DDA7DC3B908}"/>
              </a:ext>
            </a:extLst>
          </p:cNvPr>
          <p:cNvSpPr txBox="1"/>
          <p:nvPr/>
        </p:nvSpPr>
        <p:spPr>
          <a:xfrm>
            <a:off x="1404912" y="2726076"/>
            <a:ext cx="8435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Address line 2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225B215D-CF46-704A-8CA6-106F7BB187C8}"/>
              </a:ext>
            </a:extLst>
          </p:cNvPr>
          <p:cNvSpPr txBox="1"/>
          <p:nvPr/>
        </p:nvSpPr>
        <p:spPr>
          <a:xfrm>
            <a:off x="1428401" y="3127136"/>
            <a:ext cx="8435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Address line 3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DED298EF-3F83-A946-9684-A836426B766C}"/>
              </a:ext>
            </a:extLst>
          </p:cNvPr>
          <p:cNvSpPr txBox="1"/>
          <p:nvPr/>
        </p:nvSpPr>
        <p:spPr>
          <a:xfrm>
            <a:off x="1430285" y="6319835"/>
            <a:ext cx="18460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Parent/Guardian full name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AE8D1C28-2C63-7540-81A7-5B0ABF2BD9FB}"/>
              </a:ext>
            </a:extLst>
          </p:cNvPr>
          <p:cNvSpPr txBox="1"/>
          <p:nvPr/>
        </p:nvSpPr>
        <p:spPr>
          <a:xfrm>
            <a:off x="1422933" y="6220289"/>
            <a:ext cx="14702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00" dirty="0">
                <a:solidFill>
                  <a:schemeClr val="bg1">
                    <a:lumMod val="65000"/>
                  </a:schemeClr>
                </a:solidFill>
              </a:rPr>
              <a:t>Parent/Guardian Full Name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CF25E6B-1801-224F-924B-8352405504D3}"/>
              </a:ext>
            </a:extLst>
          </p:cNvPr>
          <p:cNvSpPr txBox="1"/>
          <p:nvPr/>
        </p:nvSpPr>
        <p:spPr>
          <a:xfrm>
            <a:off x="1389359" y="4861340"/>
            <a:ext cx="21088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Local Administrative Authority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15EAEAF-73BB-3F44-94E1-03B52AE7534D}"/>
              </a:ext>
            </a:extLst>
          </p:cNvPr>
          <p:cNvSpPr txBox="1"/>
          <p:nvPr/>
        </p:nvSpPr>
        <p:spPr>
          <a:xfrm>
            <a:off x="1398785" y="4762436"/>
            <a:ext cx="16129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Local Administrative Authority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CFDB5E4-564A-2345-A341-60278B174CDC}"/>
              </a:ext>
            </a:extLst>
          </p:cNvPr>
          <p:cNvSpPr txBox="1"/>
          <p:nvPr/>
        </p:nvSpPr>
        <p:spPr>
          <a:xfrm>
            <a:off x="4433425" y="4880314"/>
            <a:ext cx="1043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1200" dirty="0">
                <a:solidFill>
                  <a:schemeClr val="bg1">
                    <a:lumMod val="65000"/>
                  </a:schemeClr>
                </a:solidFill>
              </a:rPr>
              <a:t>المحافظة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_</a:t>
            </a:r>
            <a:r>
              <a:rPr lang="ar-AE" sz="1200" dirty="0">
                <a:solidFill>
                  <a:schemeClr val="bg1">
                    <a:lumMod val="65000"/>
                  </a:schemeClr>
                </a:solidFill>
              </a:rPr>
              <a:t> المدينة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65FDDA8-1E91-6A4C-933D-95B4A82F30EB}"/>
              </a:ext>
            </a:extLst>
          </p:cNvPr>
          <p:cNvSpPr txBox="1"/>
          <p:nvPr/>
        </p:nvSpPr>
        <p:spPr>
          <a:xfrm>
            <a:off x="4426073" y="4781731"/>
            <a:ext cx="1107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المحافظة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	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2B6E8BB-0B9F-6642-98EE-71EAB47F59B2}"/>
              </a:ext>
            </a:extLst>
          </p:cNvPr>
          <p:cNvSpPr txBox="1"/>
          <p:nvPr/>
        </p:nvSpPr>
        <p:spPr>
          <a:xfrm>
            <a:off x="9864845" y="6585528"/>
            <a:ext cx="436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18150561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ounded Rectangle 142">
            <a:extLst>
              <a:ext uri="{FF2B5EF4-FFF2-40B4-BE49-F238E27FC236}">
                <a16:creationId xmlns:a16="http://schemas.microsoft.com/office/drawing/2014/main" id="{C6B279CC-F658-474B-A2E2-7FACD0528A5D}"/>
              </a:ext>
            </a:extLst>
          </p:cNvPr>
          <p:cNvSpPr/>
          <p:nvPr/>
        </p:nvSpPr>
        <p:spPr>
          <a:xfrm>
            <a:off x="1068522" y="535039"/>
            <a:ext cx="8790707" cy="610475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DBC031E5-2D69-134D-8AF1-B98B4133506B}"/>
              </a:ext>
            </a:extLst>
          </p:cNvPr>
          <p:cNvCxnSpPr>
            <a:cxnSpLocks/>
          </p:cNvCxnSpPr>
          <p:nvPr/>
        </p:nvCxnSpPr>
        <p:spPr>
          <a:xfrm>
            <a:off x="1173666" y="857591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770861" y="110843"/>
            <a:ext cx="9383791" cy="6781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0B423B6-96D8-1842-A554-65AE4D1654DF}"/>
              </a:ext>
            </a:extLst>
          </p:cNvPr>
          <p:cNvSpPr txBox="1"/>
          <p:nvPr/>
        </p:nvSpPr>
        <p:spPr>
          <a:xfrm>
            <a:off x="1278318" y="551483"/>
            <a:ext cx="5740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Registration ID</a:t>
            </a:r>
            <a:r>
              <a:rPr lang="en-US" sz="1400" b="1" dirty="0"/>
              <a:t>	:</a:t>
            </a:r>
            <a:endParaRPr lang="en-US" sz="1400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08300EF-7189-3845-B58D-1303D8BB1831}"/>
              </a:ext>
            </a:extLst>
          </p:cNvPr>
          <p:cNvSpPr txBox="1"/>
          <p:nvPr/>
        </p:nvSpPr>
        <p:spPr>
          <a:xfrm>
            <a:off x="3902394" y="590738"/>
            <a:ext cx="1372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#LIUU3YE8D8EEN8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8A053F9-751C-044B-AAF3-418F2B96BA7C}"/>
              </a:ext>
            </a:extLst>
          </p:cNvPr>
          <p:cNvSpPr txBox="1"/>
          <p:nvPr/>
        </p:nvSpPr>
        <p:spPr>
          <a:xfrm>
            <a:off x="4486842" y="133487"/>
            <a:ext cx="1287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/>
              <a:t>Registration </a:t>
            </a:r>
            <a:endParaRPr lang="en-US" sz="1400" dirty="0"/>
          </a:p>
        </p:txBody>
      </p:sp>
      <p:pic>
        <p:nvPicPr>
          <p:cNvPr id="146" name="Picture 145">
            <a:extLst>
              <a:ext uri="{FF2B5EF4-FFF2-40B4-BE49-F238E27FC236}">
                <a16:creationId xmlns:a16="http://schemas.microsoft.com/office/drawing/2014/main" id="{BF9C9349-8F16-7E41-8972-B9AB34057C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FD7FAFCA-ECC0-2048-A1D4-2BF5CFA1F7AC}"/>
              </a:ext>
            </a:extLst>
          </p:cNvPr>
          <p:cNvSpPr txBox="1"/>
          <p:nvPr/>
        </p:nvSpPr>
        <p:spPr>
          <a:xfrm>
            <a:off x="1116013" y="124170"/>
            <a:ext cx="885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UIN Update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FB7E647-2DBF-2346-8621-0BF693966523}"/>
              </a:ext>
            </a:extLst>
          </p:cNvPr>
          <p:cNvSpPr txBox="1"/>
          <p:nvPr/>
        </p:nvSpPr>
        <p:spPr>
          <a:xfrm>
            <a:off x="9253357" y="554584"/>
            <a:ext cx="4942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Print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1A3A0888-0D83-3946-B9A3-A7DD2BB987FF}"/>
              </a:ext>
            </a:extLst>
          </p:cNvPr>
          <p:cNvSpPr txBox="1"/>
          <p:nvPr/>
        </p:nvSpPr>
        <p:spPr>
          <a:xfrm>
            <a:off x="4299618" y="141387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2345678987</a:t>
            </a:r>
            <a:r>
              <a:rPr lang="en-US" sz="1200" dirty="0"/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	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43F84D57-F6D3-5A4A-A51D-20CB1DB66210}"/>
              </a:ext>
            </a:extLst>
          </p:cNvPr>
          <p:cNvSpPr txBox="1"/>
          <p:nvPr/>
        </p:nvSpPr>
        <p:spPr>
          <a:xfrm>
            <a:off x="4310462" y="1321575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التليفون المحمول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1A3A0888-0D83-3946-B9A3-A7DD2BB987FF}"/>
              </a:ext>
            </a:extLst>
          </p:cNvPr>
          <p:cNvSpPr txBox="1"/>
          <p:nvPr/>
        </p:nvSpPr>
        <p:spPr>
          <a:xfrm>
            <a:off x="4323852" y="1764521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1200" dirty="0">
                <a:solidFill>
                  <a:schemeClr val="bg1">
                    <a:lumMod val="65000"/>
                  </a:schemeClr>
                </a:solidFill>
              </a:rPr>
              <a:t>جواز سفر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43F84D57-F6D3-5A4A-A51D-20CB1DB66210}"/>
              </a:ext>
            </a:extLst>
          </p:cNvPr>
          <p:cNvSpPr txBox="1"/>
          <p:nvPr/>
        </p:nvSpPr>
        <p:spPr>
          <a:xfrm>
            <a:off x="4316500" y="1664975"/>
            <a:ext cx="4924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مستندات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1A3A0888-0D83-3946-B9A3-A7DD2BB987FF}"/>
              </a:ext>
            </a:extLst>
          </p:cNvPr>
          <p:cNvSpPr txBox="1"/>
          <p:nvPr/>
        </p:nvSpPr>
        <p:spPr>
          <a:xfrm>
            <a:off x="4323852" y="2149482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1200" dirty="0">
                <a:solidFill>
                  <a:schemeClr val="bg1">
                    <a:lumMod val="65000"/>
                  </a:schemeClr>
                </a:solidFill>
              </a:rPr>
              <a:t>فلان الفلاني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	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43F84D57-F6D3-5A4A-A51D-20CB1DB66210}"/>
              </a:ext>
            </a:extLst>
          </p:cNvPr>
          <p:cNvSpPr txBox="1"/>
          <p:nvPr/>
        </p:nvSpPr>
        <p:spPr>
          <a:xfrm>
            <a:off x="4316500" y="2021242"/>
            <a:ext cx="6094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اسم الضابط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1D3FBECE-D0E9-874E-BD73-A70CA19B88B5}"/>
              </a:ext>
            </a:extLst>
          </p:cNvPr>
          <p:cNvSpPr txBox="1"/>
          <p:nvPr/>
        </p:nvSpPr>
        <p:spPr>
          <a:xfrm>
            <a:off x="1278318" y="1409083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2345678987	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6E3AF624-B9BB-C341-A72A-8CDDE452A58F}"/>
              </a:ext>
            </a:extLst>
          </p:cNvPr>
          <p:cNvSpPr txBox="1"/>
          <p:nvPr/>
        </p:nvSpPr>
        <p:spPr>
          <a:xfrm>
            <a:off x="1288942" y="1291933"/>
            <a:ext cx="5180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Mobile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DED298EF-3F83-A946-9684-A836426B766C}"/>
              </a:ext>
            </a:extLst>
          </p:cNvPr>
          <p:cNvSpPr txBox="1"/>
          <p:nvPr/>
        </p:nvSpPr>
        <p:spPr>
          <a:xfrm>
            <a:off x="1308682" y="1766638"/>
            <a:ext cx="1331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Passport, Pan card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AE8D1C28-2C63-7540-81A7-5B0ABF2BD9FB}"/>
              </a:ext>
            </a:extLst>
          </p:cNvPr>
          <p:cNvSpPr txBox="1"/>
          <p:nvPr/>
        </p:nvSpPr>
        <p:spPr>
          <a:xfrm>
            <a:off x="1301330" y="1667092"/>
            <a:ext cx="720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Documents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B6F886BA-3F01-9A41-9DCB-7A7AE0D20988}"/>
              </a:ext>
            </a:extLst>
          </p:cNvPr>
          <p:cNvSpPr txBox="1"/>
          <p:nvPr/>
        </p:nvSpPr>
        <p:spPr>
          <a:xfrm>
            <a:off x="1308682" y="2140448"/>
            <a:ext cx="1739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Fingers (10), Iris (2), Face</a:t>
            </a:r>
            <a:endParaRPr lang="en-US" sz="1200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CB9E8681-65D1-A143-A61A-383042DC026A}"/>
              </a:ext>
            </a:extLst>
          </p:cNvPr>
          <p:cNvSpPr txBox="1"/>
          <p:nvPr/>
        </p:nvSpPr>
        <p:spPr>
          <a:xfrm>
            <a:off x="1301330" y="2023359"/>
            <a:ext cx="11448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00" dirty="0">
                <a:solidFill>
                  <a:schemeClr val="bg1">
                    <a:lumMod val="65000"/>
                  </a:schemeClr>
                </a:solidFill>
              </a:rPr>
              <a:t>Biometrics Captured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98F7C69-0484-BA41-B210-D77909BEFF2D}"/>
              </a:ext>
            </a:extLst>
          </p:cNvPr>
          <p:cNvSpPr txBox="1"/>
          <p:nvPr/>
        </p:nvSpPr>
        <p:spPr>
          <a:xfrm>
            <a:off x="4299618" y="102358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45355</a:t>
            </a:r>
            <a:r>
              <a:rPr lang="en-US" sz="1200" dirty="0"/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	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F3FD80C3-F7AE-694C-A528-DD8D75ABA13A}"/>
              </a:ext>
            </a:extLst>
          </p:cNvPr>
          <p:cNvSpPr txBox="1"/>
          <p:nvPr/>
        </p:nvSpPr>
        <p:spPr>
          <a:xfrm>
            <a:off x="4310462" y="931282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التليفون المحمول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D449F85-64EC-7249-B902-DA78D0341B8F}"/>
              </a:ext>
            </a:extLst>
          </p:cNvPr>
          <p:cNvSpPr txBox="1"/>
          <p:nvPr/>
        </p:nvSpPr>
        <p:spPr>
          <a:xfrm>
            <a:off x="1278318" y="1018790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454355	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9D041F1C-4297-5945-A334-14BDD9F3797B}"/>
              </a:ext>
            </a:extLst>
          </p:cNvPr>
          <p:cNvSpPr txBox="1"/>
          <p:nvPr/>
        </p:nvSpPr>
        <p:spPr>
          <a:xfrm>
            <a:off x="1288942" y="778978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00" dirty="0">
                <a:solidFill>
                  <a:schemeClr val="bg1">
                    <a:lumMod val="65000"/>
                  </a:schemeClr>
                </a:solidFill>
              </a:rPr>
              <a:t>Parent/Guardian</a:t>
            </a:r>
            <a:r>
              <a:rPr lang="en-IN" dirty="0"/>
              <a:t> </a:t>
            </a:r>
            <a:r>
              <a:rPr lang="en-IN" sz="900" dirty="0">
                <a:solidFill>
                  <a:schemeClr val="bg1">
                    <a:lumMod val="65000"/>
                  </a:schemeClr>
                </a:solidFill>
              </a:rPr>
              <a:t>RID/UIN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5DD9598A-E444-F845-8B2B-3D6006C2F57A}"/>
              </a:ext>
            </a:extLst>
          </p:cNvPr>
          <p:cNvSpPr txBox="1"/>
          <p:nvPr/>
        </p:nvSpPr>
        <p:spPr>
          <a:xfrm>
            <a:off x="4323852" y="2528621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1200" dirty="0">
                <a:solidFill>
                  <a:schemeClr val="bg1">
                    <a:lumMod val="65000"/>
                  </a:schemeClr>
                </a:solidFill>
              </a:rPr>
              <a:t>فلان الفلاني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	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C760B639-85C5-354C-9452-C65840D49B1D}"/>
              </a:ext>
            </a:extLst>
          </p:cNvPr>
          <p:cNvSpPr txBox="1"/>
          <p:nvPr/>
        </p:nvSpPr>
        <p:spPr>
          <a:xfrm>
            <a:off x="4316500" y="2389230"/>
            <a:ext cx="6094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اسم الضابط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E100F57-4947-9D42-A25B-8363417DAEE2}"/>
              </a:ext>
            </a:extLst>
          </p:cNvPr>
          <p:cNvSpPr txBox="1"/>
          <p:nvPr/>
        </p:nvSpPr>
        <p:spPr>
          <a:xfrm>
            <a:off x="1308682" y="2519587"/>
            <a:ext cx="764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John Doe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D3E3057-6674-5943-8C95-DBE41C6A725A}"/>
              </a:ext>
            </a:extLst>
          </p:cNvPr>
          <p:cNvSpPr txBox="1"/>
          <p:nvPr/>
        </p:nvSpPr>
        <p:spPr>
          <a:xfrm>
            <a:off x="1301330" y="2391347"/>
            <a:ext cx="13869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Registration officer Name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C29945A-DDAC-9D44-9058-D938A27DF648}"/>
              </a:ext>
            </a:extLst>
          </p:cNvPr>
          <p:cNvSpPr txBox="1"/>
          <p:nvPr/>
        </p:nvSpPr>
        <p:spPr>
          <a:xfrm>
            <a:off x="9864845" y="6585528"/>
            <a:ext cx="436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51</a:t>
            </a:r>
          </a:p>
        </p:txBody>
      </p:sp>
    </p:spTree>
    <p:extLst>
      <p:ext uri="{BB962C8B-B14F-4D97-AF65-F5344CB8AC3E}">
        <p14:creationId xmlns:p14="http://schemas.microsoft.com/office/powerpoint/2010/main" val="23714577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B621DC5-38F7-486D-974D-A923E487F90A}"/>
              </a:ext>
            </a:extLst>
          </p:cNvPr>
          <p:cNvSpPr/>
          <p:nvPr/>
        </p:nvSpPr>
        <p:spPr>
          <a:xfrm>
            <a:off x="6822471" y="1929914"/>
            <a:ext cx="2853567" cy="205397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8BC90F8-E42C-334E-8A62-94785B8C7766}"/>
              </a:ext>
            </a:extLst>
          </p:cNvPr>
          <p:cNvSpPr/>
          <p:nvPr/>
        </p:nvSpPr>
        <p:spPr>
          <a:xfrm>
            <a:off x="4068341" y="2111054"/>
            <a:ext cx="2599666" cy="17419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UIN Update</a:t>
            </a:r>
          </a:p>
        </p:txBody>
      </p:sp>
      <p:sp>
        <p:nvSpPr>
          <p:cNvPr id="2" name="Rectangle 1"/>
          <p:cNvSpPr/>
          <p:nvPr/>
        </p:nvSpPr>
        <p:spPr>
          <a:xfrm>
            <a:off x="766752" y="87776"/>
            <a:ext cx="9383791" cy="6781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7486866A-3796-CA4A-8392-17EE55465E13}"/>
              </a:ext>
            </a:extLst>
          </p:cNvPr>
          <p:cNvSpPr/>
          <p:nvPr/>
        </p:nvSpPr>
        <p:spPr>
          <a:xfrm>
            <a:off x="6947133" y="2095931"/>
            <a:ext cx="2599666" cy="17419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Lost UIN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B9DB366-CD70-5F41-ABFF-D05B80709ABC}"/>
              </a:ext>
            </a:extLst>
          </p:cNvPr>
          <p:cNvSpPr/>
          <p:nvPr/>
        </p:nvSpPr>
        <p:spPr>
          <a:xfrm>
            <a:off x="788905" y="108380"/>
            <a:ext cx="9364946" cy="995584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8DF8169-CB3D-B344-AEC8-80037CE1AE5D}"/>
              </a:ext>
            </a:extLst>
          </p:cNvPr>
          <p:cNvSpPr/>
          <p:nvPr/>
        </p:nvSpPr>
        <p:spPr>
          <a:xfrm>
            <a:off x="780359" y="101094"/>
            <a:ext cx="1283965" cy="100171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C3B90CC-CEF1-D143-A987-93C229F9B7EF}"/>
              </a:ext>
            </a:extLst>
          </p:cNvPr>
          <p:cNvCxnSpPr>
            <a:cxnSpLocks/>
          </p:cNvCxnSpPr>
          <p:nvPr/>
        </p:nvCxnSpPr>
        <p:spPr>
          <a:xfrm>
            <a:off x="775188" y="1102155"/>
            <a:ext cx="938911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>
            <a:extLst>
              <a:ext uri="{FF2B5EF4-FFF2-40B4-BE49-F238E27FC236}">
                <a16:creationId xmlns:a16="http://schemas.microsoft.com/office/drawing/2014/main" id="{FD37F50B-2260-1E42-BE88-B9045AED84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22" y="128033"/>
            <a:ext cx="820631" cy="9343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6188CD0C-9F94-3246-98AC-BCC90E8BAB0D}"/>
              </a:ext>
            </a:extLst>
          </p:cNvPr>
          <p:cNvSpPr txBox="1"/>
          <p:nvPr/>
        </p:nvSpPr>
        <p:spPr>
          <a:xfrm>
            <a:off x="4950298" y="194887"/>
            <a:ext cx="1939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 err="1">
                <a:solidFill>
                  <a:schemeClr val="bg2">
                    <a:lumMod val="25000"/>
                  </a:schemeClr>
                </a:solidFill>
              </a:rPr>
              <a:t>Registration_Officer_Name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FF71793-3AD3-FB4C-A0F7-EBBB1B7F8BE6}"/>
              </a:ext>
            </a:extLst>
          </p:cNvPr>
          <p:cNvSpPr txBox="1"/>
          <p:nvPr/>
        </p:nvSpPr>
        <p:spPr>
          <a:xfrm>
            <a:off x="2413839" y="194887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RO Name		: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242D588-77BD-7541-8975-E8BD2595BDDD}"/>
              </a:ext>
            </a:extLst>
          </p:cNvPr>
          <p:cNvSpPr txBox="1"/>
          <p:nvPr/>
        </p:nvSpPr>
        <p:spPr>
          <a:xfrm>
            <a:off x="4950298" y="712676"/>
            <a:ext cx="2079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Registration _Office_Location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91D2A74-A4E2-4B4F-9DF0-40C3D332AEC1}"/>
              </a:ext>
            </a:extLst>
          </p:cNvPr>
          <p:cNvSpPr txBox="1"/>
          <p:nvPr/>
        </p:nvSpPr>
        <p:spPr>
          <a:xfrm>
            <a:off x="2413839" y="712676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RO Office		: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3624329-4CE3-3B45-B056-A6A6E7CA4BE0}"/>
              </a:ext>
            </a:extLst>
          </p:cNvPr>
          <p:cNvSpPr txBox="1"/>
          <p:nvPr/>
        </p:nvSpPr>
        <p:spPr>
          <a:xfrm>
            <a:off x="4952676" y="452286"/>
            <a:ext cx="830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#9844JF9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778EA07-684C-CC47-9A96-B9014E10E378}"/>
              </a:ext>
            </a:extLst>
          </p:cNvPr>
          <p:cNvSpPr txBox="1"/>
          <p:nvPr/>
        </p:nvSpPr>
        <p:spPr>
          <a:xfrm>
            <a:off x="2413839" y="464352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RO ID		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B59053-CA4F-2E4C-AF30-64F38767476A}"/>
              </a:ext>
            </a:extLst>
          </p:cNvPr>
          <p:cNvSpPr/>
          <p:nvPr/>
        </p:nvSpPr>
        <p:spPr>
          <a:xfrm>
            <a:off x="7635834" y="586261"/>
            <a:ext cx="1797130" cy="154720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0A1CBF-C756-C94D-ABCD-5993209CC516}"/>
              </a:ext>
            </a:extLst>
          </p:cNvPr>
          <p:cNvSpPr txBox="1"/>
          <p:nvPr/>
        </p:nvSpPr>
        <p:spPr>
          <a:xfrm>
            <a:off x="7660730" y="568578"/>
            <a:ext cx="1799895" cy="1569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50" dirty="0">
                <a:solidFill>
                  <a:schemeClr val="bg2">
                    <a:lumMod val="10000"/>
                  </a:schemeClr>
                </a:solidFill>
              </a:rPr>
              <a:t>EOD Process</a:t>
            </a:r>
          </a:p>
          <a:p>
            <a:pPr>
              <a:lnSpc>
                <a:spcPct val="150000"/>
              </a:lnSpc>
            </a:pPr>
            <a:r>
              <a:rPr lang="en-US" sz="1150" dirty="0">
                <a:solidFill>
                  <a:schemeClr val="bg2">
                    <a:lumMod val="10000"/>
                  </a:schemeClr>
                </a:solidFill>
              </a:rPr>
              <a:t>Upload Packet</a:t>
            </a:r>
          </a:p>
          <a:p>
            <a:pPr>
              <a:lnSpc>
                <a:spcPct val="150000"/>
              </a:lnSpc>
            </a:pPr>
            <a:r>
              <a:rPr lang="en-US" sz="1150" dirty="0">
                <a:solidFill>
                  <a:schemeClr val="bg2">
                    <a:lumMod val="10000"/>
                  </a:schemeClr>
                </a:solidFill>
              </a:rPr>
              <a:t>Sync Data</a:t>
            </a:r>
          </a:p>
          <a:p>
            <a:pPr>
              <a:lnSpc>
                <a:spcPct val="150000"/>
              </a:lnSpc>
            </a:pPr>
            <a:r>
              <a:rPr lang="en-US" sz="1150" dirty="0">
                <a:solidFill>
                  <a:schemeClr val="bg2">
                    <a:lumMod val="10000"/>
                  </a:schemeClr>
                </a:solidFill>
              </a:rPr>
              <a:t>Download Pre-Registration</a:t>
            </a:r>
          </a:p>
          <a:p>
            <a:r>
              <a:rPr lang="en-US" sz="1150" dirty="0">
                <a:solidFill>
                  <a:schemeClr val="bg2">
                    <a:lumMod val="10000"/>
                  </a:schemeClr>
                </a:solidFill>
              </a:rPr>
              <a:t>Data</a:t>
            </a:r>
          </a:p>
          <a:p>
            <a:pPr>
              <a:lnSpc>
                <a:spcPct val="150000"/>
              </a:lnSpc>
            </a:pPr>
            <a:r>
              <a:rPr lang="en-US" sz="1150" dirty="0">
                <a:solidFill>
                  <a:schemeClr val="bg2">
                    <a:lumMod val="10000"/>
                  </a:schemeClr>
                </a:solidFill>
              </a:rPr>
              <a:t>On Board User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CDA22D7-9526-164A-ACF8-D7C8748D5DA3}"/>
              </a:ext>
            </a:extLst>
          </p:cNvPr>
          <p:cNvSpPr/>
          <p:nvPr/>
        </p:nvSpPr>
        <p:spPr>
          <a:xfrm rot="2700000">
            <a:off x="9340258" y="544955"/>
            <a:ext cx="61452" cy="115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F8D5B16-3209-9D4A-A3BB-997057B43A5A}"/>
              </a:ext>
            </a:extLst>
          </p:cNvPr>
          <p:cNvCxnSpPr/>
          <p:nvPr/>
        </p:nvCxnSpPr>
        <p:spPr>
          <a:xfrm>
            <a:off x="7755870" y="867906"/>
            <a:ext cx="149170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9FB4A68-0F5C-2344-BAD2-4A8ABDCFD272}"/>
              </a:ext>
            </a:extLst>
          </p:cNvPr>
          <p:cNvCxnSpPr/>
          <p:nvPr/>
        </p:nvCxnSpPr>
        <p:spPr>
          <a:xfrm>
            <a:off x="7755870" y="1174672"/>
            <a:ext cx="149170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4140753-FDAC-7242-988A-32F92E07F93D}"/>
              </a:ext>
            </a:extLst>
          </p:cNvPr>
          <p:cNvCxnSpPr/>
          <p:nvPr/>
        </p:nvCxnSpPr>
        <p:spPr>
          <a:xfrm>
            <a:off x="7755870" y="1422446"/>
            <a:ext cx="149170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2D0D8E3-7BA9-F541-AA90-8193778B6812}"/>
              </a:ext>
            </a:extLst>
          </p:cNvPr>
          <p:cNvCxnSpPr/>
          <p:nvPr/>
        </p:nvCxnSpPr>
        <p:spPr>
          <a:xfrm>
            <a:off x="7755870" y="1869002"/>
            <a:ext cx="149170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846A9C37-5B48-C74C-8D84-25E16F305645}"/>
              </a:ext>
            </a:extLst>
          </p:cNvPr>
          <p:cNvSpPr/>
          <p:nvPr/>
        </p:nvSpPr>
        <p:spPr>
          <a:xfrm>
            <a:off x="1195103" y="2111055"/>
            <a:ext cx="2584746" cy="1741910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New Registration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9CD366B-0994-A94F-82FF-8733D1EA0EFE}"/>
              </a:ext>
            </a:extLst>
          </p:cNvPr>
          <p:cNvSpPr/>
          <p:nvPr/>
        </p:nvSpPr>
        <p:spPr>
          <a:xfrm>
            <a:off x="4914438" y="256633"/>
            <a:ext cx="110107" cy="11010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4C27D23-9909-AF4C-B6A7-5C451DAD149B}"/>
              </a:ext>
            </a:extLst>
          </p:cNvPr>
          <p:cNvGrpSpPr/>
          <p:nvPr/>
        </p:nvGrpSpPr>
        <p:grpSpPr>
          <a:xfrm>
            <a:off x="9391396" y="228379"/>
            <a:ext cx="242096" cy="243507"/>
            <a:chOff x="9496790" y="758368"/>
            <a:chExt cx="242096" cy="243507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642C94A-59C2-094D-98E0-9F73F5515355}"/>
                </a:ext>
              </a:extLst>
            </p:cNvPr>
            <p:cNvSpPr/>
            <p:nvPr/>
          </p:nvSpPr>
          <p:spPr>
            <a:xfrm>
              <a:off x="9496790" y="758368"/>
              <a:ext cx="242096" cy="24209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2DF5A27-48B4-6648-923F-733388424FF7}"/>
                </a:ext>
              </a:extLst>
            </p:cNvPr>
            <p:cNvSpPr/>
            <p:nvPr/>
          </p:nvSpPr>
          <p:spPr>
            <a:xfrm>
              <a:off x="9579722" y="785444"/>
              <a:ext cx="76232" cy="762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Chord 39">
              <a:extLst>
                <a:ext uri="{FF2B5EF4-FFF2-40B4-BE49-F238E27FC236}">
                  <a16:creationId xmlns:a16="http://schemas.microsoft.com/office/drawing/2014/main" id="{F186FCB3-439D-F542-8137-01003575C217}"/>
                </a:ext>
              </a:extLst>
            </p:cNvPr>
            <p:cNvSpPr/>
            <p:nvPr/>
          </p:nvSpPr>
          <p:spPr>
            <a:xfrm rot="6691700">
              <a:off x="9550535" y="867268"/>
              <a:ext cx="134607" cy="134607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B9B478C-4207-9940-A75F-5AB7D6850B36}"/>
              </a:ext>
            </a:extLst>
          </p:cNvPr>
          <p:cNvGrpSpPr/>
          <p:nvPr/>
        </p:nvGrpSpPr>
        <p:grpSpPr>
          <a:xfrm>
            <a:off x="8987109" y="255113"/>
            <a:ext cx="207583" cy="203582"/>
            <a:chOff x="8904813" y="255113"/>
            <a:chExt cx="207583" cy="203582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50FB6BF-A455-E64C-854B-259690775719}"/>
                </a:ext>
              </a:extLst>
            </p:cNvPr>
            <p:cNvSpPr/>
            <p:nvPr/>
          </p:nvSpPr>
          <p:spPr>
            <a:xfrm>
              <a:off x="8904813" y="255113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3BDA825-12A8-864F-933D-7034E822131D}"/>
                </a:ext>
              </a:extLst>
            </p:cNvPr>
            <p:cNvSpPr/>
            <p:nvPr/>
          </p:nvSpPr>
          <p:spPr>
            <a:xfrm>
              <a:off x="9018921" y="255113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08284BA-2B3A-9C4D-8801-D7BECD34BE63}"/>
                </a:ext>
              </a:extLst>
            </p:cNvPr>
            <p:cNvSpPr/>
            <p:nvPr/>
          </p:nvSpPr>
          <p:spPr>
            <a:xfrm>
              <a:off x="8904813" y="365220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E46FDC0-F5C6-B042-BA53-8AE5BC33BBF9}"/>
                </a:ext>
              </a:extLst>
            </p:cNvPr>
            <p:cNvSpPr/>
            <p:nvPr/>
          </p:nvSpPr>
          <p:spPr>
            <a:xfrm>
              <a:off x="9018921" y="365220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Isosceles Triangle 88">
            <a:extLst>
              <a:ext uri="{FF2B5EF4-FFF2-40B4-BE49-F238E27FC236}">
                <a16:creationId xmlns:a16="http://schemas.microsoft.com/office/drawing/2014/main" id="{4585BE91-DCEF-5D42-B822-4F02F715493E}"/>
              </a:ext>
            </a:extLst>
          </p:cNvPr>
          <p:cNvSpPr/>
          <p:nvPr/>
        </p:nvSpPr>
        <p:spPr>
          <a:xfrm>
            <a:off x="9811076" y="33801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BF1FB0F-C972-6945-9810-40C50A163C60}"/>
              </a:ext>
            </a:extLst>
          </p:cNvPr>
          <p:cNvSpPr txBox="1"/>
          <p:nvPr/>
        </p:nvSpPr>
        <p:spPr>
          <a:xfrm>
            <a:off x="9864845" y="6585528"/>
            <a:ext cx="436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52</a:t>
            </a:r>
          </a:p>
        </p:txBody>
      </p:sp>
    </p:spTree>
    <p:extLst>
      <p:ext uri="{BB962C8B-B14F-4D97-AF65-F5344CB8AC3E}">
        <p14:creationId xmlns:p14="http://schemas.microsoft.com/office/powerpoint/2010/main" val="31576544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075D55A0-5551-274A-8894-7D5B51257FB1}"/>
              </a:ext>
            </a:extLst>
          </p:cNvPr>
          <p:cNvSpPr/>
          <p:nvPr/>
        </p:nvSpPr>
        <p:spPr>
          <a:xfrm>
            <a:off x="1067692" y="848735"/>
            <a:ext cx="8790707" cy="561104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848735"/>
            <a:ext cx="8790707" cy="5611048"/>
          </a:xfrm>
          <a:prstGeom prst="roundRect">
            <a:avLst>
              <a:gd name="adj" fmla="val 0"/>
            </a:avLst>
          </a:prstGeom>
          <a:noFill/>
        </p:spPr>
        <p:txBody>
          <a:bodyPr wrap="none" rtlCol="0">
            <a:spAutoFit/>
          </a:bodyPr>
          <a:lstStyle/>
          <a:p>
            <a:endParaRPr lang="en-US" sz="1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Isosceles Triangle 88">
            <a:extLst>
              <a:ext uri="{FF2B5EF4-FFF2-40B4-BE49-F238E27FC236}">
                <a16:creationId xmlns:a16="http://schemas.microsoft.com/office/drawing/2014/main" id="{7C419DE1-ADD8-BD45-9B98-88F0B9DF14B2}"/>
              </a:ext>
            </a:extLst>
          </p:cNvPr>
          <p:cNvSpPr/>
          <p:nvPr/>
        </p:nvSpPr>
        <p:spPr>
          <a:xfrm>
            <a:off x="9661441" y="1027916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386149-1573-A249-BDD3-A54340DBBD01}"/>
              </a:ext>
            </a:extLst>
          </p:cNvPr>
          <p:cNvSpPr txBox="1"/>
          <p:nvPr/>
        </p:nvSpPr>
        <p:spPr>
          <a:xfrm>
            <a:off x="1409840" y="88732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Demographic Details</a:t>
            </a: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9993287F-EC81-F64D-92C7-0FF87347534E}"/>
              </a:ext>
            </a:extLst>
          </p:cNvPr>
          <p:cNvSpPr txBox="1"/>
          <p:nvPr/>
        </p:nvSpPr>
        <p:spPr>
          <a:xfrm>
            <a:off x="5728734" y="888889"/>
            <a:ext cx="244161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2">
                    <a:lumMod val="75000"/>
                  </a:schemeClr>
                </a:solidFill>
              </a:rPr>
              <a:t>Demographic Details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23F7B4E-543F-D443-A00E-F35AD7C2861E}"/>
              </a:ext>
            </a:extLst>
          </p:cNvPr>
          <p:cNvSpPr txBox="1"/>
          <p:nvPr/>
        </p:nvSpPr>
        <p:spPr>
          <a:xfrm>
            <a:off x="9281007" y="6129813"/>
            <a:ext cx="483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Next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1B33BF5-9A6E-A147-A11F-86FE48BF58E3}"/>
              </a:ext>
            </a:extLst>
          </p:cNvPr>
          <p:cNvCxnSpPr>
            <a:cxnSpLocks/>
          </p:cNvCxnSpPr>
          <p:nvPr/>
        </p:nvCxnSpPr>
        <p:spPr>
          <a:xfrm>
            <a:off x="1173666" y="1197384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ounded Rectangle 209">
            <a:extLst>
              <a:ext uri="{FF2B5EF4-FFF2-40B4-BE49-F238E27FC236}">
                <a16:creationId xmlns:a16="http://schemas.microsoft.com/office/drawing/2014/main" id="{EA9B428F-A479-9440-9810-7B767914CCC0}"/>
              </a:ext>
            </a:extLst>
          </p:cNvPr>
          <p:cNvSpPr/>
          <p:nvPr/>
        </p:nvSpPr>
        <p:spPr>
          <a:xfrm>
            <a:off x="1071151" y="6508988"/>
            <a:ext cx="8788077" cy="32830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7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379D7765-41F5-5640-86C1-83D68672C97B}"/>
              </a:ext>
            </a:extLst>
          </p:cNvPr>
          <p:cNvSpPr txBox="1"/>
          <p:nvPr/>
        </p:nvSpPr>
        <p:spPr>
          <a:xfrm>
            <a:off x="1429544" y="6563512"/>
            <a:ext cx="162211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/>
              <a:t>Applicant Biometrics</a:t>
            </a:r>
          </a:p>
        </p:txBody>
      </p:sp>
      <p:sp>
        <p:nvSpPr>
          <p:cNvPr id="214" name="Isosceles Triangle 88">
            <a:extLst>
              <a:ext uri="{FF2B5EF4-FFF2-40B4-BE49-F238E27FC236}">
                <a16:creationId xmlns:a16="http://schemas.microsoft.com/office/drawing/2014/main" id="{56768F37-B310-8E4A-88D6-E2654BACF5B9}"/>
              </a:ext>
            </a:extLst>
          </p:cNvPr>
          <p:cNvSpPr/>
          <p:nvPr/>
        </p:nvSpPr>
        <p:spPr>
          <a:xfrm rot="10800000">
            <a:off x="9665794" y="6692851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EB76E502-8538-0A42-ACDD-D6F8D74C082C}"/>
              </a:ext>
            </a:extLst>
          </p:cNvPr>
          <p:cNvGrpSpPr/>
          <p:nvPr/>
        </p:nvGrpSpPr>
        <p:grpSpPr>
          <a:xfrm>
            <a:off x="3405581" y="139575"/>
            <a:ext cx="4244081" cy="662198"/>
            <a:chOff x="3241954" y="139575"/>
            <a:chExt cx="4244081" cy="662198"/>
          </a:xfrm>
        </p:grpSpPr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E2F1D32F-20AC-A34F-8180-6C62D818E7CB}"/>
                </a:ext>
              </a:extLst>
            </p:cNvPr>
            <p:cNvSpPr/>
            <p:nvPr/>
          </p:nvSpPr>
          <p:spPr>
            <a:xfrm>
              <a:off x="5039111" y="148510"/>
              <a:ext cx="384881" cy="371330"/>
            </a:xfrm>
            <a:prstGeom prst="ellipse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5C5589FB-3ABD-7443-BEB3-DED05C4DEB41}"/>
                </a:ext>
              </a:extLst>
            </p:cNvPr>
            <p:cNvCxnSpPr>
              <a:cxnSpLocks/>
            </p:cNvCxnSpPr>
            <p:nvPr/>
          </p:nvCxnSpPr>
          <p:spPr>
            <a:xfrm>
              <a:off x="3987911" y="346203"/>
              <a:ext cx="1051196" cy="1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5D73C364-B83E-3245-A9F6-A03B7B79D280}"/>
                </a:ext>
              </a:extLst>
            </p:cNvPr>
            <p:cNvCxnSpPr>
              <a:cxnSpLocks/>
            </p:cNvCxnSpPr>
            <p:nvPr/>
          </p:nvCxnSpPr>
          <p:spPr>
            <a:xfrm>
              <a:off x="5423992" y="348030"/>
              <a:ext cx="1190123" cy="3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17F74AD0-503D-2943-9F59-C23B95F4911F}"/>
                </a:ext>
              </a:extLst>
            </p:cNvPr>
            <p:cNvSpPr/>
            <p:nvPr/>
          </p:nvSpPr>
          <p:spPr>
            <a:xfrm>
              <a:off x="3603034" y="146679"/>
              <a:ext cx="384881" cy="37133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363" name="Vertical Scroll 362">
              <a:extLst>
                <a:ext uri="{FF2B5EF4-FFF2-40B4-BE49-F238E27FC236}">
                  <a16:creationId xmlns:a16="http://schemas.microsoft.com/office/drawing/2014/main" id="{CCA47B0E-77F8-444F-A183-506D8B410EA6}"/>
                </a:ext>
              </a:extLst>
            </p:cNvPr>
            <p:cNvSpPr/>
            <p:nvPr/>
          </p:nvSpPr>
          <p:spPr>
            <a:xfrm>
              <a:off x="3713355" y="254431"/>
              <a:ext cx="142988" cy="167878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364" name="Group 363">
              <a:extLst>
                <a:ext uri="{FF2B5EF4-FFF2-40B4-BE49-F238E27FC236}">
                  <a16:creationId xmlns:a16="http://schemas.microsoft.com/office/drawing/2014/main" id="{89EC6564-93FB-114A-AB65-20AD5C679F0F}"/>
                </a:ext>
              </a:extLst>
            </p:cNvPr>
            <p:cNvGrpSpPr/>
            <p:nvPr/>
          </p:nvGrpSpPr>
          <p:grpSpPr>
            <a:xfrm>
              <a:off x="3603026" y="143515"/>
              <a:ext cx="384881" cy="371330"/>
              <a:chOff x="4367391" y="2584867"/>
              <a:chExt cx="384881" cy="371330"/>
            </a:xfrm>
          </p:grpSpPr>
          <p:sp>
            <p:nvSpPr>
              <p:cNvPr id="373" name="Oval 372">
                <a:extLst>
                  <a:ext uri="{FF2B5EF4-FFF2-40B4-BE49-F238E27FC236}">
                    <a16:creationId xmlns:a16="http://schemas.microsoft.com/office/drawing/2014/main" id="{5E3BE24D-1E76-7F40-9FE6-6D96C9F83AC3}"/>
                  </a:ext>
                </a:extLst>
              </p:cNvPr>
              <p:cNvSpPr/>
              <p:nvPr/>
            </p:nvSpPr>
            <p:spPr>
              <a:xfrm>
                <a:off x="4367391" y="2584867"/>
                <a:ext cx="384881" cy="37133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374" name="Vertical Scroll 373">
                <a:extLst>
                  <a:ext uri="{FF2B5EF4-FFF2-40B4-BE49-F238E27FC236}">
                    <a16:creationId xmlns:a16="http://schemas.microsoft.com/office/drawing/2014/main" id="{B2B9D584-516C-C142-BD78-82CC042E96C3}"/>
                  </a:ext>
                </a:extLst>
              </p:cNvPr>
              <p:cNvSpPr/>
              <p:nvPr/>
            </p:nvSpPr>
            <p:spPr>
              <a:xfrm>
                <a:off x="4477712" y="2692619"/>
                <a:ext cx="142988" cy="167878"/>
              </a:xfrm>
              <a:prstGeom prst="verticalScroll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</p:grp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05DEED34-71AA-BE40-8FE2-2BA8A2F629F6}"/>
                </a:ext>
              </a:extLst>
            </p:cNvPr>
            <p:cNvSpPr txBox="1"/>
            <p:nvPr/>
          </p:nvSpPr>
          <p:spPr>
            <a:xfrm>
              <a:off x="3241954" y="565827"/>
              <a:ext cx="12021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Demographic Details</a:t>
              </a:r>
            </a:p>
          </p:txBody>
        </p:sp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E0959CD8-78E9-8946-A2A1-F757E05CEEAD}"/>
                </a:ext>
              </a:extLst>
            </p:cNvPr>
            <p:cNvSpPr txBox="1"/>
            <p:nvPr/>
          </p:nvSpPr>
          <p:spPr>
            <a:xfrm>
              <a:off x="4615956" y="567422"/>
              <a:ext cx="1217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Applicant Biometrics</a:t>
              </a:r>
            </a:p>
          </p:txBody>
        </p:sp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7DE16BDD-A7ED-AD4B-A434-19F1DFF317FD}"/>
                </a:ext>
              </a:extLst>
            </p:cNvPr>
            <p:cNvGrpSpPr/>
            <p:nvPr/>
          </p:nvGrpSpPr>
          <p:grpSpPr>
            <a:xfrm>
              <a:off x="6153609" y="139575"/>
              <a:ext cx="1332426" cy="662198"/>
              <a:chOff x="6941461" y="139575"/>
              <a:chExt cx="1332426" cy="662198"/>
            </a:xfrm>
          </p:grpSpPr>
          <p:sp>
            <p:nvSpPr>
              <p:cNvPr id="370" name="Oval 369">
                <a:extLst>
                  <a:ext uri="{FF2B5EF4-FFF2-40B4-BE49-F238E27FC236}">
                    <a16:creationId xmlns:a16="http://schemas.microsoft.com/office/drawing/2014/main" id="{5BC6FC2B-D101-9C42-9A93-8F5AC5551EFC}"/>
                  </a:ext>
                </a:extLst>
              </p:cNvPr>
              <p:cNvSpPr/>
              <p:nvPr/>
            </p:nvSpPr>
            <p:spPr>
              <a:xfrm>
                <a:off x="7413844" y="139575"/>
                <a:ext cx="384881" cy="3713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371" name="Action Button: Home 370">
                <a:hlinkClick r:id="" action="ppaction://hlinkshowjump?jump=firstslide" highlightClick="1"/>
                <a:extLst>
                  <a:ext uri="{FF2B5EF4-FFF2-40B4-BE49-F238E27FC236}">
                    <a16:creationId xmlns:a16="http://schemas.microsoft.com/office/drawing/2014/main" id="{EBC66EAE-8AD5-8342-9BCD-52556AD68822}"/>
                  </a:ext>
                </a:extLst>
              </p:cNvPr>
              <p:cNvSpPr/>
              <p:nvPr/>
            </p:nvSpPr>
            <p:spPr>
              <a:xfrm>
                <a:off x="7457818" y="220024"/>
                <a:ext cx="302526" cy="229650"/>
              </a:xfrm>
              <a:prstGeom prst="actionButtonHo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372" name="TextBox 371">
                <a:extLst>
                  <a:ext uri="{FF2B5EF4-FFF2-40B4-BE49-F238E27FC236}">
                    <a16:creationId xmlns:a16="http://schemas.microsoft.com/office/drawing/2014/main" id="{AE204FEB-4C70-8244-B48F-31253EECBE57}"/>
                  </a:ext>
                </a:extLst>
              </p:cNvPr>
              <p:cNvSpPr txBox="1"/>
              <p:nvPr/>
            </p:nvSpPr>
            <p:spPr>
              <a:xfrm>
                <a:off x="6941461" y="570941"/>
                <a:ext cx="1332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/>
                  <a:t>Operator Authentication</a:t>
                </a:r>
                <a:endParaRPr lang="en-US" sz="900" dirty="0"/>
              </a:p>
            </p:txBody>
          </p:sp>
        </p:grpSp>
        <p:sp>
          <p:nvSpPr>
            <p:cNvPr id="368" name="Plus 367">
              <a:extLst>
                <a:ext uri="{FF2B5EF4-FFF2-40B4-BE49-F238E27FC236}">
                  <a16:creationId xmlns:a16="http://schemas.microsoft.com/office/drawing/2014/main" id="{CD982B2A-2FAB-454B-A28E-35BCD3BD78C6}"/>
                </a:ext>
              </a:extLst>
            </p:cNvPr>
            <p:cNvSpPr/>
            <p:nvPr/>
          </p:nvSpPr>
          <p:spPr>
            <a:xfrm>
              <a:off x="5125501" y="264131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chemeClr val="bg1"/>
                </a:solidFill>
              </a:endParaRPr>
            </a:p>
          </p:txBody>
        </p:sp>
      </p:grpSp>
      <p:pic>
        <p:nvPicPr>
          <p:cNvPr id="139" name="Picture 138">
            <a:extLst>
              <a:ext uri="{FF2B5EF4-FFF2-40B4-BE49-F238E27FC236}">
                <a16:creationId xmlns:a16="http://schemas.microsoft.com/office/drawing/2014/main" id="{CE0C2CF1-4895-A74A-B657-30748A84CE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6A7CCA6C-4AF1-7442-8066-3FBC2EF995B7}"/>
              </a:ext>
            </a:extLst>
          </p:cNvPr>
          <p:cNvCxnSpPr>
            <a:cxnSpLocks/>
          </p:cNvCxnSpPr>
          <p:nvPr/>
        </p:nvCxnSpPr>
        <p:spPr>
          <a:xfrm>
            <a:off x="1522868" y="2515052"/>
            <a:ext cx="317086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CD6370D5-DA75-1948-8AC7-08F442980EE8}"/>
              </a:ext>
            </a:extLst>
          </p:cNvPr>
          <p:cNvSpPr txBox="1"/>
          <p:nvPr/>
        </p:nvSpPr>
        <p:spPr>
          <a:xfrm>
            <a:off x="1442248" y="2238277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Address line 1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D0D4DAA0-7516-3D47-8253-059B493D169A}"/>
              </a:ext>
            </a:extLst>
          </p:cNvPr>
          <p:cNvCxnSpPr>
            <a:cxnSpLocks/>
          </p:cNvCxnSpPr>
          <p:nvPr/>
        </p:nvCxnSpPr>
        <p:spPr>
          <a:xfrm>
            <a:off x="1512141" y="1505073"/>
            <a:ext cx="309558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277C0854-BDD2-6C47-B2E7-FA01CB6A7A35}"/>
              </a:ext>
            </a:extLst>
          </p:cNvPr>
          <p:cNvSpPr txBox="1"/>
          <p:nvPr/>
        </p:nvSpPr>
        <p:spPr>
          <a:xfrm>
            <a:off x="1431521" y="1274253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Full Name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8EEAE243-8F00-354E-A7AD-A0A643A50D6E}"/>
              </a:ext>
            </a:extLst>
          </p:cNvPr>
          <p:cNvCxnSpPr>
            <a:cxnSpLocks/>
          </p:cNvCxnSpPr>
          <p:nvPr/>
        </p:nvCxnSpPr>
        <p:spPr>
          <a:xfrm>
            <a:off x="1512141" y="1840652"/>
            <a:ext cx="363793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FC5E9163-5635-BD47-B1E4-C19DAA26991A}"/>
              </a:ext>
            </a:extLst>
          </p:cNvPr>
          <p:cNvSpPr txBox="1"/>
          <p:nvPr/>
        </p:nvSpPr>
        <p:spPr>
          <a:xfrm>
            <a:off x="1431521" y="1573972"/>
            <a:ext cx="402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Age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85C2A5D7-6F79-6647-9A5F-0C8579EB2BD4}"/>
              </a:ext>
            </a:extLst>
          </p:cNvPr>
          <p:cNvSpPr txBox="1"/>
          <p:nvPr/>
        </p:nvSpPr>
        <p:spPr>
          <a:xfrm>
            <a:off x="1431521" y="3420356"/>
            <a:ext cx="5774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Region</a:t>
            </a: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DEC155EA-46EC-644B-A3D6-A5F54C477673}"/>
              </a:ext>
            </a:extLst>
          </p:cNvPr>
          <p:cNvCxnSpPr>
            <a:cxnSpLocks/>
          </p:cNvCxnSpPr>
          <p:nvPr/>
        </p:nvCxnSpPr>
        <p:spPr>
          <a:xfrm>
            <a:off x="1518180" y="4094655"/>
            <a:ext cx="153347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520DB7F-4180-8F41-A68F-D70CA74E52E7}"/>
              </a:ext>
            </a:extLst>
          </p:cNvPr>
          <p:cNvSpPr txBox="1"/>
          <p:nvPr/>
        </p:nvSpPr>
        <p:spPr>
          <a:xfrm>
            <a:off x="3280600" y="3451974"/>
            <a:ext cx="679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Province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B7B9AAB0-6584-834F-93B8-5CC233C6034E}"/>
              </a:ext>
            </a:extLst>
          </p:cNvPr>
          <p:cNvCxnSpPr>
            <a:cxnSpLocks/>
          </p:cNvCxnSpPr>
          <p:nvPr/>
        </p:nvCxnSpPr>
        <p:spPr>
          <a:xfrm>
            <a:off x="1522868" y="2872243"/>
            <a:ext cx="317086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132DE089-E131-854E-A0FE-D4417F75A0BE}"/>
              </a:ext>
            </a:extLst>
          </p:cNvPr>
          <p:cNvSpPr txBox="1"/>
          <p:nvPr/>
        </p:nvSpPr>
        <p:spPr>
          <a:xfrm>
            <a:off x="1442248" y="2595468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Address line 2</a:t>
            </a: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9A5E76CD-7000-3F48-8186-2DE410D443B2}"/>
              </a:ext>
            </a:extLst>
          </p:cNvPr>
          <p:cNvCxnSpPr>
            <a:cxnSpLocks/>
          </p:cNvCxnSpPr>
          <p:nvPr/>
        </p:nvCxnSpPr>
        <p:spPr>
          <a:xfrm>
            <a:off x="1522868" y="3254089"/>
            <a:ext cx="317752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6159F6CA-F61B-7142-BEF5-2451EA9C01E0}"/>
              </a:ext>
            </a:extLst>
          </p:cNvPr>
          <p:cNvSpPr txBox="1"/>
          <p:nvPr/>
        </p:nvSpPr>
        <p:spPr>
          <a:xfrm>
            <a:off x="1442248" y="2977314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Address line 3</a:t>
            </a: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C20BE50E-03DD-A943-9BBA-2C1B98453F03}"/>
              </a:ext>
            </a:extLst>
          </p:cNvPr>
          <p:cNvCxnSpPr>
            <a:cxnSpLocks/>
          </p:cNvCxnSpPr>
          <p:nvPr/>
        </p:nvCxnSpPr>
        <p:spPr>
          <a:xfrm>
            <a:off x="5833448" y="2515052"/>
            <a:ext cx="317086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9537712C-6949-5F46-A4BC-87019F43C109}"/>
              </a:ext>
            </a:extLst>
          </p:cNvPr>
          <p:cNvSpPr txBox="1"/>
          <p:nvPr/>
        </p:nvSpPr>
        <p:spPr>
          <a:xfrm>
            <a:off x="5752828" y="2238277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Address line 1</a:t>
            </a: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27EFAA4E-9018-1143-B7E5-240F78E8104A}"/>
              </a:ext>
            </a:extLst>
          </p:cNvPr>
          <p:cNvCxnSpPr>
            <a:cxnSpLocks/>
          </p:cNvCxnSpPr>
          <p:nvPr/>
        </p:nvCxnSpPr>
        <p:spPr>
          <a:xfrm>
            <a:off x="5822721" y="1505073"/>
            <a:ext cx="3181596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1F436635-A56A-624F-B86D-AA34F4DD5BEA}"/>
              </a:ext>
            </a:extLst>
          </p:cNvPr>
          <p:cNvSpPr txBox="1"/>
          <p:nvPr/>
        </p:nvSpPr>
        <p:spPr>
          <a:xfrm>
            <a:off x="5742101" y="1274253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Full Name</a:t>
            </a:r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604C18E1-5E5E-5E4B-BA30-8594A54216F5}"/>
              </a:ext>
            </a:extLst>
          </p:cNvPr>
          <p:cNvCxnSpPr>
            <a:cxnSpLocks/>
          </p:cNvCxnSpPr>
          <p:nvPr/>
        </p:nvCxnSpPr>
        <p:spPr>
          <a:xfrm>
            <a:off x="5833448" y="2872243"/>
            <a:ext cx="317086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DED8C0CF-185E-FF4E-821F-A3B0F728DD7F}"/>
              </a:ext>
            </a:extLst>
          </p:cNvPr>
          <p:cNvSpPr txBox="1"/>
          <p:nvPr/>
        </p:nvSpPr>
        <p:spPr>
          <a:xfrm>
            <a:off x="5752828" y="2595468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Address line 2</a:t>
            </a: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04E7F6EC-C666-A84D-96F8-717B11BC9ACA}"/>
              </a:ext>
            </a:extLst>
          </p:cNvPr>
          <p:cNvCxnSpPr>
            <a:cxnSpLocks/>
          </p:cNvCxnSpPr>
          <p:nvPr/>
        </p:nvCxnSpPr>
        <p:spPr>
          <a:xfrm>
            <a:off x="5833448" y="3254089"/>
            <a:ext cx="317752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88DB244E-3F22-AF4C-ACAA-17C5B34932E7}"/>
              </a:ext>
            </a:extLst>
          </p:cNvPr>
          <p:cNvSpPr txBox="1"/>
          <p:nvPr/>
        </p:nvSpPr>
        <p:spPr>
          <a:xfrm>
            <a:off x="5752828" y="2977314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Address line 3</a:t>
            </a:r>
          </a:p>
        </p:txBody>
      </p:sp>
      <p:pic>
        <p:nvPicPr>
          <p:cNvPr id="163" name="Picture 162">
            <a:extLst>
              <a:ext uri="{FF2B5EF4-FFF2-40B4-BE49-F238E27FC236}">
                <a16:creationId xmlns:a16="http://schemas.microsoft.com/office/drawing/2014/main" id="{FC7FA89B-B345-7144-9190-C78209928EB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bg2">
                <a:lumMod val="25000"/>
                <a:tint val="45000"/>
                <a:satMod val="400000"/>
              </a:schemeClr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803" y="1276545"/>
            <a:ext cx="223458" cy="223458"/>
          </a:xfrm>
          <a:prstGeom prst="rect">
            <a:avLst/>
          </a:prstGeom>
        </p:spPr>
      </p:pic>
      <p:pic>
        <p:nvPicPr>
          <p:cNvPr id="164" name="Picture 163">
            <a:extLst>
              <a:ext uri="{FF2B5EF4-FFF2-40B4-BE49-F238E27FC236}">
                <a16:creationId xmlns:a16="http://schemas.microsoft.com/office/drawing/2014/main" id="{9420638A-AD3B-174C-A6EB-4C69DE7B08A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bg2">
                <a:lumMod val="25000"/>
                <a:tint val="45000"/>
                <a:satMod val="400000"/>
              </a:schemeClr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803" y="2275435"/>
            <a:ext cx="223458" cy="223458"/>
          </a:xfrm>
          <a:prstGeom prst="rect">
            <a:avLst/>
          </a:prstGeom>
        </p:spPr>
      </p:pic>
      <p:pic>
        <p:nvPicPr>
          <p:cNvPr id="165" name="Picture 164">
            <a:extLst>
              <a:ext uri="{FF2B5EF4-FFF2-40B4-BE49-F238E27FC236}">
                <a16:creationId xmlns:a16="http://schemas.microsoft.com/office/drawing/2014/main" id="{D7D12A12-5C39-904E-BB82-F47A16B8CDA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bg2">
                <a:lumMod val="25000"/>
                <a:tint val="45000"/>
                <a:satMod val="400000"/>
              </a:schemeClr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803" y="2694472"/>
            <a:ext cx="223458" cy="223458"/>
          </a:xfrm>
          <a:prstGeom prst="rect">
            <a:avLst/>
          </a:prstGeom>
        </p:spPr>
      </p:pic>
      <p:pic>
        <p:nvPicPr>
          <p:cNvPr id="166" name="Picture 165">
            <a:extLst>
              <a:ext uri="{FF2B5EF4-FFF2-40B4-BE49-F238E27FC236}">
                <a16:creationId xmlns:a16="http://schemas.microsoft.com/office/drawing/2014/main" id="{FDCEFDD4-52A3-EE45-B6C4-1E9ED2A142D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bg2">
                <a:lumMod val="25000"/>
                <a:tint val="45000"/>
                <a:satMod val="400000"/>
              </a:schemeClr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803" y="3050867"/>
            <a:ext cx="223458" cy="223458"/>
          </a:xfrm>
          <a:prstGeom prst="rect">
            <a:avLst/>
          </a:prstGeom>
        </p:spPr>
      </p:pic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01927086-494F-394C-98C8-3AADE569D4EB}"/>
              </a:ext>
            </a:extLst>
          </p:cNvPr>
          <p:cNvCxnSpPr>
            <a:cxnSpLocks/>
          </p:cNvCxnSpPr>
          <p:nvPr/>
        </p:nvCxnSpPr>
        <p:spPr>
          <a:xfrm>
            <a:off x="3384796" y="4094655"/>
            <a:ext cx="130894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45C11D1B-2B8A-BF4B-A5B9-5D5A7807D1E8}"/>
              </a:ext>
            </a:extLst>
          </p:cNvPr>
          <p:cNvSpPr txBox="1"/>
          <p:nvPr/>
        </p:nvSpPr>
        <p:spPr>
          <a:xfrm>
            <a:off x="3304176" y="3812345"/>
            <a:ext cx="8563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Postal Code</a:t>
            </a:r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DF640A05-DA76-AD49-8E46-304EA65F1D7C}"/>
              </a:ext>
            </a:extLst>
          </p:cNvPr>
          <p:cNvCxnSpPr>
            <a:cxnSpLocks/>
          </p:cNvCxnSpPr>
          <p:nvPr/>
        </p:nvCxnSpPr>
        <p:spPr>
          <a:xfrm>
            <a:off x="1512141" y="4512845"/>
            <a:ext cx="318825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304BA1AD-C93E-304D-A09D-BE1ED10E822C}"/>
              </a:ext>
            </a:extLst>
          </p:cNvPr>
          <p:cNvSpPr txBox="1"/>
          <p:nvPr/>
        </p:nvSpPr>
        <p:spPr>
          <a:xfrm>
            <a:off x="1431521" y="4246165"/>
            <a:ext cx="19191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Local Administrative Authority</a:t>
            </a:r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439B8598-DBCE-1541-B826-B2B79B3A3A02}"/>
              </a:ext>
            </a:extLst>
          </p:cNvPr>
          <p:cNvCxnSpPr>
            <a:cxnSpLocks/>
          </p:cNvCxnSpPr>
          <p:nvPr/>
        </p:nvCxnSpPr>
        <p:spPr>
          <a:xfrm>
            <a:off x="1512141" y="4924559"/>
            <a:ext cx="318825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F8265C57-4D08-D947-A7E9-1D6A6FD5B09A}"/>
              </a:ext>
            </a:extLst>
          </p:cNvPr>
          <p:cNvSpPr txBox="1"/>
          <p:nvPr/>
        </p:nvSpPr>
        <p:spPr>
          <a:xfrm>
            <a:off x="1431521" y="4657879"/>
            <a:ext cx="10903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Mobile Number</a:t>
            </a:r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83C0BA82-5E6F-7B46-86BF-F25E931A5209}"/>
              </a:ext>
            </a:extLst>
          </p:cNvPr>
          <p:cNvCxnSpPr>
            <a:cxnSpLocks/>
          </p:cNvCxnSpPr>
          <p:nvPr/>
        </p:nvCxnSpPr>
        <p:spPr>
          <a:xfrm>
            <a:off x="1512141" y="5320676"/>
            <a:ext cx="318825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0E3A1D83-6C72-B34D-ACC8-751747DC3C92}"/>
              </a:ext>
            </a:extLst>
          </p:cNvPr>
          <p:cNvSpPr txBox="1"/>
          <p:nvPr/>
        </p:nvSpPr>
        <p:spPr>
          <a:xfrm>
            <a:off x="1431521" y="5053996"/>
            <a:ext cx="6511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Email ID</a:t>
            </a:r>
          </a:p>
        </p:txBody>
      </p: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5C625BE1-3271-ED4F-ADBF-4FB1A97EC0EF}"/>
              </a:ext>
            </a:extLst>
          </p:cNvPr>
          <p:cNvCxnSpPr>
            <a:cxnSpLocks/>
          </p:cNvCxnSpPr>
          <p:nvPr/>
        </p:nvCxnSpPr>
        <p:spPr>
          <a:xfrm>
            <a:off x="1512141" y="5735082"/>
            <a:ext cx="318825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989E8B75-D8C0-0B4E-B010-191A6C9E102E}"/>
              </a:ext>
            </a:extLst>
          </p:cNvPr>
          <p:cNvSpPr txBox="1"/>
          <p:nvPr/>
        </p:nvSpPr>
        <p:spPr>
          <a:xfrm>
            <a:off x="1431521" y="5468402"/>
            <a:ext cx="22749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>
                <a:solidFill>
                  <a:schemeClr val="bg2">
                    <a:lumMod val="75000"/>
                  </a:schemeClr>
                </a:solidFill>
              </a:rPr>
              <a:t>CNIE / PIN / Residence Card Number</a:t>
            </a:r>
            <a:endParaRPr lang="en-US" sz="11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165AE366-94E1-A148-B3BA-2844FDC46B97}"/>
              </a:ext>
            </a:extLst>
          </p:cNvPr>
          <p:cNvCxnSpPr>
            <a:cxnSpLocks/>
          </p:cNvCxnSpPr>
          <p:nvPr/>
        </p:nvCxnSpPr>
        <p:spPr>
          <a:xfrm>
            <a:off x="1512141" y="6110196"/>
            <a:ext cx="318825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931C9A35-3247-8F45-9CC4-EF6249177662}"/>
              </a:ext>
            </a:extLst>
          </p:cNvPr>
          <p:cNvSpPr txBox="1"/>
          <p:nvPr/>
        </p:nvSpPr>
        <p:spPr>
          <a:xfrm>
            <a:off x="1431521" y="5843516"/>
            <a:ext cx="18181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Parent / Guardian Full Name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8C153EF9-EF8B-7842-8AA3-054B941FEDE4}"/>
              </a:ext>
            </a:extLst>
          </p:cNvPr>
          <p:cNvSpPr txBox="1"/>
          <p:nvPr/>
        </p:nvSpPr>
        <p:spPr>
          <a:xfrm>
            <a:off x="1116013" y="124170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Lost UIN</a:t>
            </a:r>
            <a:endParaRPr lang="en-US" sz="1200" dirty="0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6E55843-B252-964D-81F2-9A440D649954}"/>
              </a:ext>
            </a:extLst>
          </p:cNvPr>
          <p:cNvCxnSpPr>
            <a:cxnSpLocks/>
          </p:cNvCxnSpPr>
          <p:nvPr/>
        </p:nvCxnSpPr>
        <p:spPr>
          <a:xfrm>
            <a:off x="3384796" y="3682943"/>
            <a:ext cx="130894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89241A7-5CFB-8B42-9774-657417C8288C}"/>
              </a:ext>
            </a:extLst>
          </p:cNvPr>
          <p:cNvSpPr txBox="1"/>
          <p:nvPr/>
        </p:nvSpPr>
        <p:spPr>
          <a:xfrm>
            <a:off x="1447019" y="3843356"/>
            <a:ext cx="402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City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7296E48-AA47-D64E-BE01-0619402A0C1D}"/>
              </a:ext>
            </a:extLst>
          </p:cNvPr>
          <p:cNvCxnSpPr>
            <a:cxnSpLocks/>
          </p:cNvCxnSpPr>
          <p:nvPr/>
        </p:nvCxnSpPr>
        <p:spPr>
          <a:xfrm>
            <a:off x="1518180" y="3688715"/>
            <a:ext cx="153347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8A801DE-07D0-F749-891C-99641CE8856B}"/>
              </a:ext>
            </a:extLst>
          </p:cNvPr>
          <p:cNvSpPr txBox="1"/>
          <p:nvPr/>
        </p:nvSpPr>
        <p:spPr>
          <a:xfrm>
            <a:off x="1442248" y="2121735"/>
            <a:ext cx="7697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Address line 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5C4A085-3F90-A447-A425-593430FC83BA}"/>
              </a:ext>
            </a:extLst>
          </p:cNvPr>
          <p:cNvSpPr txBox="1"/>
          <p:nvPr/>
        </p:nvSpPr>
        <p:spPr>
          <a:xfrm>
            <a:off x="1431521" y="1157711"/>
            <a:ext cx="6046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Full Name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E1C6256-BBE1-6E4C-9854-782A4DB964F2}"/>
              </a:ext>
            </a:extLst>
          </p:cNvPr>
          <p:cNvSpPr txBox="1"/>
          <p:nvPr/>
        </p:nvSpPr>
        <p:spPr>
          <a:xfrm>
            <a:off x="1431521" y="1457430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Age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3DFAA6E-F9F4-F14A-A09D-8934825654C6}"/>
              </a:ext>
            </a:extLst>
          </p:cNvPr>
          <p:cNvSpPr txBox="1"/>
          <p:nvPr/>
        </p:nvSpPr>
        <p:spPr>
          <a:xfrm>
            <a:off x="1431521" y="3303814"/>
            <a:ext cx="473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Region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7B4D33D-52FC-974B-8466-62E4EC1AEBB1}"/>
              </a:ext>
            </a:extLst>
          </p:cNvPr>
          <p:cNvSpPr txBox="1"/>
          <p:nvPr/>
        </p:nvSpPr>
        <p:spPr>
          <a:xfrm>
            <a:off x="3280600" y="3335432"/>
            <a:ext cx="5469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Province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9BE62C4-B4A3-8F49-B820-6991DFACED86}"/>
              </a:ext>
            </a:extLst>
          </p:cNvPr>
          <p:cNvSpPr txBox="1"/>
          <p:nvPr/>
        </p:nvSpPr>
        <p:spPr>
          <a:xfrm>
            <a:off x="1442248" y="2478926"/>
            <a:ext cx="7697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Address line 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E6483B8-A0EA-6440-B40A-C0D57604D03A}"/>
              </a:ext>
            </a:extLst>
          </p:cNvPr>
          <p:cNvSpPr txBox="1"/>
          <p:nvPr/>
        </p:nvSpPr>
        <p:spPr>
          <a:xfrm>
            <a:off x="1442248" y="2860772"/>
            <a:ext cx="7697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Address line 3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F7494B8-F95B-0544-9703-DE36E445BD14}"/>
              </a:ext>
            </a:extLst>
          </p:cNvPr>
          <p:cNvSpPr txBox="1"/>
          <p:nvPr/>
        </p:nvSpPr>
        <p:spPr>
          <a:xfrm>
            <a:off x="5752828" y="2121735"/>
            <a:ext cx="7697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Address line 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BED4D60-A6E6-054C-802E-1E017E61F8EC}"/>
              </a:ext>
            </a:extLst>
          </p:cNvPr>
          <p:cNvSpPr txBox="1"/>
          <p:nvPr/>
        </p:nvSpPr>
        <p:spPr>
          <a:xfrm>
            <a:off x="5742101" y="1157711"/>
            <a:ext cx="6046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Full Name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A9E22DF-5F32-AC4D-96DA-B71AD2640BC2}"/>
              </a:ext>
            </a:extLst>
          </p:cNvPr>
          <p:cNvSpPr txBox="1"/>
          <p:nvPr/>
        </p:nvSpPr>
        <p:spPr>
          <a:xfrm>
            <a:off x="5752828" y="2478926"/>
            <a:ext cx="7697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Address line 2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3175978-C26A-1F4B-B88A-25C067673354}"/>
              </a:ext>
            </a:extLst>
          </p:cNvPr>
          <p:cNvSpPr txBox="1"/>
          <p:nvPr/>
        </p:nvSpPr>
        <p:spPr>
          <a:xfrm>
            <a:off x="5752828" y="2860772"/>
            <a:ext cx="7697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Address line 3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048DA3E-9BA5-8F42-A2CA-785D2085945E}"/>
              </a:ext>
            </a:extLst>
          </p:cNvPr>
          <p:cNvSpPr txBox="1"/>
          <p:nvPr/>
        </p:nvSpPr>
        <p:spPr>
          <a:xfrm>
            <a:off x="3304176" y="3695803"/>
            <a:ext cx="6767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Postal Code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565E5BC-B2B4-404B-8EA7-D90FF230F7BD}"/>
              </a:ext>
            </a:extLst>
          </p:cNvPr>
          <p:cNvSpPr txBox="1"/>
          <p:nvPr/>
        </p:nvSpPr>
        <p:spPr>
          <a:xfrm>
            <a:off x="1431521" y="4129623"/>
            <a:ext cx="14526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Local Administrative Authority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87DE79B-FEF8-5341-91E5-BE2210D87718}"/>
              </a:ext>
            </a:extLst>
          </p:cNvPr>
          <p:cNvSpPr txBox="1"/>
          <p:nvPr/>
        </p:nvSpPr>
        <p:spPr>
          <a:xfrm>
            <a:off x="1431521" y="4541337"/>
            <a:ext cx="8467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Mobile Number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9516FEF-1527-E640-BB8F-0C887C71AC57}"/>
              </a:ext>
            </a:extLst>
          </p:cNvPr>
          <p:cNvSpPr txBox="1"/>
          <p:nvPr/>
        </p:nvSpPr>
        <p:spPr>
          <a:xfrm>
            <a:off x="1431521" y="4937454"/>
            <a:ext cx="5245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Email ID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82C240B-CBE0-B44B-97F9-CC88839568B8}"/>
              </a:ext>
            </a:extLst>
          </p:cNvPr>
          <p:cNvSpPr txBox="1"/>
          <p:nvPr/>
        </p:nvSpPr>
        <p:spPr>
          <a:xfrm>
            <a:off x="1431521" y="5351860"/>
            <a:ext cx="21483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dirty="0">
                <a:solidFill>
                  <a:schemeClr val="bg2">
                    <a:lumMod val="75000"/>
                  </a:schemeClr>
                </a:solidFill>
              </a:rPr>
              <a:t>CNIE / PIN / Residence Card Number (Optional)</a:t>
            </a:r>
            <a:endParaRPr 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6581D44-EFEA-C64F-8A50-A7B3E104F42C}"/>
              </a:ext>
            </a:extLst>
          </p:cNvPr>
          <p:cNvSpPr txBox="1"/>
          <p:nvPr/>
        </p:nvSpPr>
        <p:spPr>
          <a:xfrm>
            <a:off x="1431521" y="5726974"/>
            <a:ext cx="13756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Parent / Guardian Full Name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9AF3291-7981-C743-8278-6E57A32F93DA}"/>
              </a:ext>
            </a:extLst>
          </p:cNvPr>
          <p:cNvSpPr txBox="1"/>
          <p:nvPr/>
        </p:nvSpPr>
        <p:spPr>
          <a:xfrm>
            <a:off x="1447019" y="3726814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City</a:t>
            </a:r>
          </a:p>
        </p:txBody>
      </p:sp>
      <p:sp>
        <p:nvSpPr>
          <p:cNvPr id="108" name="Isosceles Triangle 88">
            <a:extLst>
              <a:ext uri="{FF2B5EF4-FFF2-40B4-BE49-F238E27FC236}">
                <a16:creationId xmlns:a16="http://schemas.microsoft.com/office/drawing/2014/main" id="{C0695F04-8D8D-1249-81E3-41B3328342A0}"/>
              </a:ext>
            </a:extLst>
          </p:cNvPr>
          <p:cNvSpPr/>
          <p:nvPr/>
        </p:nvSpPr>
        <p:spPr>
          <a:xfrm rot="10800000">
            <a:off x="2931972" y="394613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Isosceles Triangle 88">
            <a:extLst>
              <a:ext uri="{FF2B5EF4-FFF2-40B4-BE49-F238E27FC236}">
                <a16:creationId xmlns:a16="http://schemas.microsoft.com/office/drawing/2014/main" id="{524C1C79-6733-A44D-963A-AF04BDFD1234}"/>
              </a:ext>
            </a:extLst>
          </p:cNvPr>
          <p:cNvSpPr/>
          <p:nvPr/>
        </p:nvSpPr>
        <p:spPr>
          <a:xfrm rot="10800000">
            <a:off x="2931972" y="3532213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Isosceles Triangle 88">
            <a:extLst>
              <a:ext uri="{FF2B5EF4-FFF2-40B4-BE49-F238E27FC236}">
                <a16:creationId xmlns:a16="http://schemas.microsoft.com/office/drawing/2014/main" id="{C1024F0C-4772-054F-8007-5708428599C3}"/>
              </a:ext>
            </a:extLst>
          </p:cNvPr>
          <p:cNvSpPr/>
          <p:nvPr/>
        </p:nvSpPr>
        <p:spPr>
          <a:xfrm rot="10800000">
            <a:off x="4617779" y="3532213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215" y="2181089"/>
            <a:ext cx="178577" cy="178577"/>
          </a:xfrm>
          <a:prstGeom prst="rect">
            <a:avLst/>
          </a:prstGeom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BB2775CA-869C-1744-9147-41BCF69ADE70}"/>
              </a:ext>
            </a:extLst>
          </p:cNvPr>
          <p:cNvSpPr txBox="1"/>
          <p:nvPr/>
        </p:nvSpPr>
        <p:spPr>
          <a:xfrm>
            <a:off x="1451580" y="1924500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Male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1490A975-76CE-6B4E-B964-542F11DAEE48}"/>
              </a:ext>
            </a:extLst>
          </p:cNvPr>
          <p:cNvGrpSpPr/>
          <p:nvPr/>
        </p:nvGrpSpPr>
        <p:grpSpPr>
          <a:xfrm>
            <a:off x="2224709" y="1960795"/>
            <a:ext cx="352540" cy="153615"/>
            <a:chOff x="1608195" y="3095251"/>
            <a:chExt cx="352540" cy="153615"/>
          </a:xfrm>
        </p:grpSpPr>
        <p:sp>
          <p:nvSpPr>
            <p:cNvPr id="134" name="Rounded Rectangle 133">
              <a:extLst>
                <a:ext uri="{FF2B5EF4-FFF2-40B4-BE49-F238E27FC236}">
                  <a16:creationId xmlns:a16="http://schemas.microsoft.com/office/drawing/2014/main" id="{CE66FAA1-D06D-3C4B-903E-9B3BEA97F119}"/>
                </a:ext>
              </a:extLst>
            </p:cNvPr>
            <p:cNvSpPr/>
            <p:nvPr/>
          </p:nvSpPr>
          <p:spPr>
            <a:xfrm>
              <a:off x="1608195" y="3095251"/>
              <a:ext cx="352540" cy="14263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90B7716E-EC9C-8F47-8F9A-A6AF619B5C94}"/>
                </a:ext>
              </a:extLst>
            </p:cNvPr>
            <p:cNvSpPr/>
            <p:nvPr/>
          </p:nvSpPr>
          <p:spPr>
            <a:xfrm>
              <a:off x="1817739" y="3106230"/>
              <a:ext cx="142996" cy="14263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id="{D3BE9B55-CC97-6241-85F2-09F457CB50C7}"/>
              </a:ext>
            </a:extLst>
          </p:cNvPr>
          <p:cNvSpPr txBox="1"/>
          <p:nvPr/>
        </p:nvSpPr>
        <p:spPr>
          <a:xfrm>
            <a:off x="2787052" y="1924500"/>
            <a:ext cx="6014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Female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A34E6FE0-9A97-9B43-84CA-F23FFA6B427E}"/>
              </a:ext>
            </a:extLst>
          </p:cNvPr>
          <p:cNvGrpSpPr/>
          <p:nvPr/>
        </p:nvGrpSpPr>
        <p:grpSpPr>
          <a:xfrm>
            <a:off x="2880285" y="1589034"/>
            <a:ext cx="1470115" cy="266680"/>
            <a:chOff x="2534305" y="1970212"/>
            <a:chExt cx="1470115" cy="266680"/>
          </a:xfrm>
        </p:grpSpPr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01B05B12-57CA-464A-AC6F-87D24A9C4521}"/>
                </a:ext>
              </a:extLst>
            </p:cNvPr>
            <p:cNvCxnSpPr>
              <a:cxnSpLocks/>
            </p:cNvCxnSpPr>
            <p:nvPr/>
          </p:nvCxnSpPr>
          <p:spPr>
            <a:xfrm>
              <a:off x="3609833" y="2236892"/>
              <a:ext cx="363793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124A3316-1437-EF4E-873B-604D4B56F8F5}"/>
                </a:ext>
              </a:extLst>
            </p:cNvPr>
            <p:cNvGrpSpPr/>
            <p:nvPr/>
          </p:nvGrpSpPr>
          <p:grpSpPr>
            <a:xfrm>
              <a:off x="2534305" y="1970212"/>
              <a:ext cx="1470115" cy="266680"/>
              <a:chOff x="2534305" y="1970212"/>
              <a:chExt cx="1470115" cy="266680"/>
            </a:xfrm>
          </p:grpSpPr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97E32C92-1B5E-0840-93A1-47ECDFB1C1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4305" y="2236892"/>
                <a:ext cx="363793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32388317-AAA4-F14F-9CA0-B56D862A0107}"/>
                  </a:ext>
                </a:extLst>
              </p:cNvPr>
              <p:cNvSpPr txBox="1"/>
              <p:nvPr/>
            </p:nvSpPr>
            <p:spPr>
              <a:xfrm>
                <a:off x="2535965" y="1970212"/>
                <a:ext cx="3577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bg2">
                        <a:lumMod val="75000"/>
                      </a:schemeClr>
                    </a:solidFill>
                  </a:rPr>
                  <a:t>DD</a:t>
                </a:r>
              </a:p>
            </p:txBody>
          </p: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0B316B5E-597E-8C43-BA16-866CBE0079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4216" y="2236892"/>
                <a:ext cx="363793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3BDB0FDA-1054-9E4F-89F2-E2EED7195FDA}"/>
                  </a:ext>
                </a:extLst>
              </p:cNvPr>
              <p:cNvSpPr txBox="1"/>
              <p:nvPr/>
            </p:nvSpPr>
            <p:spPr>
              <a:xfrm>
                <a:off x="2998421" y="1970212"/>
                <a:ext cx="42511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bg2">
                        <a:lumMod val="75000"/>
                      </a:schemeClr>
                    </a:solidFill>
                  </a:rPr>
                  <a:t>MM</a:t>
                </a:r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67B443ED-1DD4-D442-BC29-D59333B4A3D3}"/>
                  </a:ext>
                </a:extLst>
              </p:cNvPr>
              <p:cNvSpPr txBox="1"/>
              <p:nvPr/>
            </p:nvSpPr>
            <p:spPr>
              <a:xfrm>
                <a:off x="3544038" y="1970212"/>
                <a:ext cx="46038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bg2">
                        <a:lumMod val="75000"/>
                      </a:schemeClr>
                    </a:solidFill>
                  </a:rPr>
                  <a:t>YYYY</a:t>
                </a:r>
              </a:p>
            </p:txBody>
          </p:sp>
        </p:grp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1D808F37-6C25-344A-A814-87B093A16B08}"/>
              </a:ext>
            </a:extLst>
          </p:cNvPr>
          <p:cNvGrpSpPr/>
          <p:nvPr/>
        </p:nvGrpSpPr>
        <p:grpSpPr>
          <a:xfrm>
            <a:off x="2224709" y="1697188"/>
            <a:ext cx="352540" cy="153615"/>
            <a:chOff x="1608195" y="3095251"/>
            <a:chExt cx="352540" cy="153615"/>
          </a:xfrm>
        </p:grpSpPr>
        <p:sp>
          <p:nvSpPr>
            <p:cNvPr id="145" name="Rounded Rectangle 144">
              <a:extLst>
                <a:ext uri="{FF2B5EF4-FFF2-40B4-BE49-F238E27FC236}">
                  <a16:creationId xmlns:a16="http://schemas.microsoft.com/office/drawing/2014/main" id="{FA972801-97C8-2443-9DCF-DCECAFE284D2}"/>
                </a:ext>
              </a:extLst>
            </p:cNvPr>
            <p:cNvSpPr/>
            <p:nvPr/>
          </p:nvSpPr>
          <p:spPr>
            <a:xfrm>
              <a:off x="1608195" y="3095251"/>
              <a:ext cx="352540" cy="14263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8DEDC2D4-7112-2E4C-9492-541EBB3CA160}"/>
                </a:ext>
              </a:extLst>
            </p:cNvPr>
            <p:cNvSpPr/>
            <p:nvPr/>
          </p:nvSpPr>
          <p:spPr>
            <a:xfrm>
              <a:off x="1817739" y="3106230"/>
              <a:ext cx="142996" cy="14263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5F5FFFD2-7C0C-EB46-AB5B-64465F0FE96A}"/>
              </a:ext>
            </a:extLst>
          </p:cNvPr>
          <p:cNvSpPr txBox="1"/>
          <p:nvPr/>
        </p:nvSpPr>
        <p:spPr>
          <a:xfrm>
            <a:off x="9864845" y="6585528"/>
            <a:ext cx="436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53</a:t>
            </a:r>
          </a:p>
        </p:txBody>
      </p:sp>
    </p:spTree>
    <p:extLst>
      <p:ext uri="{BB962C8B-B14F-4D97-AF65-F5344CB8AC3E}">
        <p14:creationId xmlns:p14="http://schemas.microsoft.com/office/powerpoint/2010/main" val="23565549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075D55A0-5551-274A-8894-7D5B51257FB1}"/>
              </a:ext>
            </a:extLst>
          </p:cNvPr>
          <p:cNvSpPr/>
          <p:nvPr/>
        </p:nvSpPr>
        <p:spPr>
          <a:xfrm>
            <a:off x="1067692" y="848735"/>
            <a:ext cx="8790707" cy="561104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848735"/>
            <a:ext cx="8790707" cy="5611048"/>
          </a:xfrm>
          <a:prstGeom prst="roundRect">
            <a:avLst>
              <a:gd name="adj" fmla="val 0"/>
            </a:avLst>
          </a:prstGeom>
          <a:noFill/>
        </p:spPr>
        <p:txBody>
          <a:bodyPr wrap="none" rtlCol="0">
            <a:spAutoFit/>
          </a:bodyPr>
          <a:lstStyle/>
          <a:p>
            <a:endParaRPr lang="en-US" sz="1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Isosceles Triangle 88">
            <a:extLst>
              <a:ext uri="{FF2B5EF4-FFF2-40B4-BE49-F238E27FC236}">
                <a16:creationId xmlns:a16="http://schemas.microsoft.com/office/drawing/2014/main" id="{7C419DE1-ADD8-BD45-9B98-88F0B9DF14B2}"/>
              </a:ext>
            </a:extLst>
          </p:cNvPr>
          <p:cNvSpPr/>
          <p:nvPr/>
        </p:nvSpPr>
        <p:spPr>
          <a:xfrm>
            <a:off x="9661441" y="1027916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386149-1573-A249-BDD3-A54340DBBD01}"/>
              </a:ext>
            </a:extLst>
          </p:cNvPr>
          <p:cNvSpPr txBox="1"/>
          <p:nvPr/>
        </p:nvSpPr>
        <p:spPr>
          <a:xfrm>
            <a:off x="1409840" y="88732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Demographic Details</a:t>
            </a: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9993287F-EC81-F64D-92C7-0FF87347534E}"/>
              </a:ext>
            </a:extLst>
          </p:cNvPr>
          <p:cNvSpPr txBox="1"/>
          <p:nvPr/>
        </p:nvSpPr>
        <p:spPr>
          <a:xfrm>
            <a:off x="5728734" y="888889"/>
            <a:ext cx="244161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2">
                    <a:lumMod val="75000"/>
                  </a:schemeClr>
                </a:solidFill>
              </a:rPr>
              <a:t>Demographic Details</a:t>
            </a:r>
          </a:p>
        </p:txBody>
      </p:sp>
      <p:sp>
        <p:nvSpPr>
          <p:cNvPr id="217" name="Isosceles Triangle 88">
            <a:extLst>
              <a:ext uri="{FF2B5EF4-FFF2-40B4-BE49-F238E27FC236}">
                <a16:creationId xmlns:a16="http://schemas.microsoft.com/office/drawing/2014/main" id="{5098E918-22A5-194C-9815-E3CDF403F62C}"/>
              </a:ext>
            </a:extLst>
          </p:cNvPr>
          <p:cNvSpPr/>
          <p:nvPr/>
        </p:nvSpPr>
        <p:spPr>
          <a:xfrm rot="10800000">
            <a:off x="3007069" y="1878253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FF9F5F5F-A55C-8A44-B074-90F33EC6B96E}"/>
              </a:ext>
            </a:extLst>
          </p:cNvPr>
          <p:cNvCxnSpPr>
            <a:cxnSpLocks/>
          </p:cNvCxnSpPr>
          <p:nvPr/>
        </p:nvCxnSpPr>
        <p:spPr>
          <a:xfrm>
            <a:off x="1518180" y="1580055"/>
            <a:ext cx="317555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0FBC9A1E-D13E-3D47-A687-B99378330B21}"/>
              </a:ext>
            </a:extLst>
          </p:cNvPr>
          <p:cNvSpPr txBox="1"/>
          <p:nvPr/>
        </p:nvSpPr>
        <p:spPr>
          <a:xfrm>
            <a:off x="1437560" y="1297745"/>
            <a:ext cx="2452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Parent / Guardian Registration ID /  UIN</a:t>
            </a:r>
          </a:p>
        </p:txBody>
      </p: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DBD1F01F-D0E6-FF41-A21D-62228EB8B260}"/>
              </a:ext>
            </a:extLst>
          </p:cNvPr>
          <p:cNvCxnSpPr>
            <a:cxnSpLocks/>
          </p:cNvCxnSpPr>
          <p:nvPr/>
        </p:nvCxnSpPr>
        <p:spPr>
          <a:xfrm>
            <a:off x="1522868" y="2052792"/>
            <a:ext cx="158309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>
            <a:extLst>
              <a:ext uri="{FF2B5EF4-FFF2-40B4-BE49-F238E27FC236}">
                <a16:creationId xmlns:a16="http://schemas.microsoft.com/office/drawing/2014/main" id="{2630D65A-EE58-694D-9E1C-427758B3A7C1}"/>
              </a:ext>
            </a:extLst>
          </p:cNvPr>
          <p:cNvSpPr txBox="1"/>
          <p:nvPr/>
        </p:nvSpPr>
        <p:spPr>
          <a:xfrm>
            <a:off x="3144216" y="1673216"/>
            <a:ext cx="8130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1">
                    <a:lumMod val="75000"/>
                  </a:schemeClr>
                </a:solidFill>
              </a:rPr>
              <a:t>abc_doc.pdf  </a:t>
            </a:r>
          </a:p>
        </p:txBody>
      </p:sp>
      <p:pic>
        <p:nvPicPr>
          <p:cNvPr id="256" name="Picture 255">
            <a:extLst>
              <a:ext uri="{FF2B5EF4-FFF2-40B4-BE49-F238E27FC236}">
                <a16:creationId xmlns:a16="http://schemas.microsoft.com/office/drawing/2014/main" id="{7EEE9980-8EC5-C145-AC75-711FE77C93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377" y="1745661"/>
            <a:ext cx="100431" cy="85817"/>
          </a:xfrm>
          <a:prstGeom prst="rect">
            <a:avLst/>
          </a:prstGeom>
        </p:spPr>
      </p:pic>
      <p:sp>
        <p:nvSpPr>
          <p:cNvPr id="257" name="TextBox 256">
            <a:extLst>
              <a:ext uri="{FF2B5EF4-FFF2-40B4-BE49-F238E27FC236}">
                <a16:creationId xmlns:a16="http://schemas.microsoft.com/office/drawing/2014/main" id="{060E529E-26A5-8A47-A038-C44F1CCD9367}"/>
              </a:ext>
            </a:extLst>
          </p:cNvPr>
          <p:cNvSpPr txBox="1"/>
          <p:nvPr/>
        </p:nvSpPr>
        <p:spPr>
          <a:xfrm>
            <a:off x="3144216" y="1867487"/>
            <a:ext cx="8130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1">
                    <a:lumMod val="75000"/>
                  </a:schemeClr>
                </a:solidFill>
              </a:rPr>
              <a:t>abc_doc.pdf  </a:t>
            </a:r>
          </a:p>
        </p:txBody>
      </p:sp>
      <p:pic>
        <p:nvPicPr>
          <p:cNvPr id="258" name="Picture 257">
            <a:extLst>
              <a:ext uri="{FF2B5EF4-FFF2-40B4-BE49-F238E27FC236}">
                <a16:creationId xmlns:a16="http://schemas.microsoft.com/office/drawing/2014/main" id="{85B6A98F-AF45-B143-A1B7-032DAC7C87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377" y="1939932"/>
            <a:ext cx="100431" cy="85817"/>
          </a:xfrm>
          <a:prstGeom prst="rect">
            <a:avLst/>
          </a:prstGeom>
        </p:spPr>
      </p:pic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C95509BF-9ED7-C141-8EF8-4AF6C167950E}"/>
              </a:ext>
            </a:extLst>
          </p:cNvPr>
          <p:cNvSpPr/>
          <p:nvPr/>
        </p:nvSpPr>
        <p:spPr>
          <a:xfrm>
            <a:off x="4031847" y="1802225"/>
            <a:ext cx="649369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Scan</a:t>
            </a:r>
          </a:p>
        </p:txBody>
      </p:sp>
      <p:sp>
        <p:nvSpPr>
          <p:cNvPr id="109" name="Isosceles Triangle 88">
            <a:extLst>
              <a:ext uri="{FF2B5EF4-FFF2-40B4-BE49-F238E27FC236}">
                <a16:creationId xmlns:a16="http://schemas.microsoft.com/office/drawing/2014/main" id="{5564AB8B-E5B7-BD4B-9005-C1CF3F256A5B}"/>
              </a:ext>
            </a:extLst>
          </p:cNvPr>
          <p:cNvSpPr/>
          <p:nvPr/>
        </p:nvSpPr>
        <p:spPr>
          <a:xfrm rot="10800000">
            <a:off x="3007069" y="229313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3109858F-62F0-5D46-8DCB-5B4044531D76}"/>
              </a:ext>
            </a:extLst>
          </p:cNvPr>
          <p:cNvCxnSpPr>
            <a:cxnSpLocks/>
          </p:cNvCxnSpPr>
          <p:nvPr/>
        </p:nvCxnSpPr>
        <p:spPr>
          <a:xfrm>
            <a:off x="1522868" y="2467678"/>
            <a:ext cx="158309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Isosceles Triangle 88">
            <a:extLst>
              <a:ext uri="{FF2B5EF4-FFF2-40B4-BE49-F238E27FC236}">
                <a16:creationId xmlns:a16="http://schemas.microsoft.com/office/drawing/2014/main" id="{F0214821-1298-0244-81FC-A53B8212F59C}"/>
              </a:ext>
            </a:extLst>
          </p:cNvPr>
          <p:cNvSpPr/>
          <p:nvPr/>
        </p:nvSpPr>
        <p:spPr>
          <a:xfrm rot="10800000">
            <a:off x="3007069" y="2708391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8E03B495-4871-4645-9489-C2860D86BF3B}"/>
              </a:ext>
            </a:extLst>
          </p:cNvPr>
          <p:cNvCxnSpPr>
            <a:cxnSpLocks/>
          </p:cNvCxnSpPr>
          <p:nvPr/>
        </p:nvCxnSpPr>
        <p:spPr>
          <a:xfrm>
            <a:off x="1522868" y="2882930"/>
            <a:ext cx="158309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BE525089-C1D3-CB49-A41F-951F894CC10F}"/>
              </a:ext>
            </a:extLst>
          </p:cNvPr>
          <p:cNvSpPr/>
          <p:nvPr/>
        </p:nvSpPr>
        <p:spPr>
          <a:xfrm>
            <a:off x="4031847" y="2285842"/>
            <a:ext cx="649369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Scan</a:t>
            </a: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BC09A116-89A5-DE4D-B50D-FD16E254A213}"/>
              </a:ext>
            </a:extLst>
          </p:cNvPr>
          <p:cNvSpPr/>
          <p:nvPr/>
        </p:nvSpPr>
        <p:spPr>
          <a:xfrm>
            <a:off x="4031847" y="2725833"/>
            <a:ext cx="649369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Scan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23F7B4E-543F-D443-A00E-F35AD7C2861E}"/>
              </a:ext>
            </a:extLst>
          </p:cNvPr>
          <p:cNvSpPr txBox="1"/>
          <p:nvPr/>
        </p:nvSpPr>
        <p:spPr>
          <a:xfrm>
            <a:off x="9281007" y="6129813"/>
            <a:ext cx="483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Next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1B33BF5-9A6E-A147-A11F-86FE48BF58E3}"/>
              </a:ext>
            </a:extLst>
          </p:cNvPr>
          <p:cNvCxnSpPr>
            <a:cxnSpLocks/>
          </p:cNvCxnSpPr>
          <p:nvPr/>
        </p:nvCxnSpPr>
        <p:spPr>
          <a:xfrm>
            <a:off x="1173666" y="1197384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ounded Rectangle 209">
            <a:extLst>
              <a:ext uri="{FF2B5EF4-FFF2-40B4-BE49-F238E27FC236}">
                <a16:creationId xmlns:a16="http://schemas.microsoft.com/office/drawing/2014/main" id="{EA9B428F-A479-9440-9810-7B767914CCC0}"/>
              </a:ext>
            </a:extLst>
          </p:cNvPr>
          <p:cNvSpPr/>
          <p:nvPr/>
        </p:nvSpPr>
        <p:spPr>
          <a:xfrm>
            <a:off x="1071151" y="6508988"/>
            <a:ext cx="8788077" cy="32830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7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379D7765-41F5-5640-86C1-83D68672C97B}"/>
              </a:ext>
            </a:extLst>
          </p:cNvPr>
          <p:cNvSpPr txBox="1"/>
          <p:nvPr/>
        </p:nvSpPr>
        <p:spPr>
          <a:xfrm>
            <a:off x="1429544" y="6563512"/>
            <a:ext cx="162211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/>
              <a:t>Applicant Biometrics</a:t>
            </a:r>
          </a:p>
        </p:txBody>
      </p:sp>
      <p:sp>
        <p:nvSpPr>
          <p:cNvPr id="214" name="Isosceles Triangle 88">
            <a:extLst>
              <a:ext uri="{FF2B5EF4-FFF2-40B4-BE49-F238E27FC236}">
                <a16:creationId xmlns:a16="http://schemas.microsoft.com/office/drawing/2014/main" id="{56768F37-B310-8E4A-88D6-E2654BACF5B9}"/>
              </a:ext>
            </a:extLst>
          </p:cNvPr>
          <p:cNvSpPr/>
          <p:nvPr/>
        </p:nvSpPr>
        <p:spPr>
          <a:xfrm rot="10800000">
            <a:off x="9665794" y="6692851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EB76E502-8538-0A42-ACDD-D6F8D74C082C}"/>
              </a:ext>
            </a:extLst>
          </p:cNvPr>
          <p:cNvGrpSpPr/>
          <p:nvPr/>
        </p:nvGrpSpPr>
        <p:grpSpPr>
          <a:xfrm>
            <a:off x="3405581" y="139575"/>
            <a:ext cx="4244081" cy="662198"/>
            <a:chOff x="3241954" y="139575"/>
            <a:chExt cx="4244081" cy="662198"/>
          </a:xfrm>
        </p:grpSpPr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E2F1D32F-20AC-A34F-8180-6C62D818E7CB}"/>
                </a:ext>
              </a:extLst>
            </p:cNvPr>
            <p:cNvSpPr/>
            <p:nvPr/>
          </p:nvSpPr>
          <p:spPr>
            <a:xfrm>
              <a:off x="5039111" y="148510"/>
              <a:ext cx="384881" cy="371330"/>
            </a:xfrm>
            <a:prstGeom prst="ellipse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5C5589FB-3ABD-7443-BEB3-DED05C4DEB41}"/>
                </a:ext>
              </a:extLst>
            </p:cNvPr>
            <p:cNvCxnSpPr>
              <a:cxnSpLocks/>
            </p:cNvCxnSpPr>
            <p:nvPr/>
          </p:nvCxnSpPr>
          <p:spPr>
            <a:xfrm>
              <a:off x="3987911" y="346203"/>
              <a:ext cx="1051196" cy="1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5D73C364-B83E-3245-A9F6-A03B7B79D280}"/>
                </a:ext>
              </a:extLst>
            </p:cNvPr>
            <p:cNvCxnSpPr>
              <a:cxnSpLocks/>
            </p:cNvCxnSpPr>
            <p:nvPr/>
          </p:nvCxnSpPr>
          <p:spPr>
            <a:xfrm>
              <a:off x="5423992" y="348030"/>
              <a:ext cx="1190123" cy="3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17F74AD0-503D-2943-9F59-C23B95F4911F}"/>
                </a:ext>
              </a:extLst>
            </p:cNvPr>
            <p:cNvSpPr/>
            <p:nvPr/>
          </p:nvSpPr>
          <p:spPr>
            <a:xfrm>
              <a:off x="3603034" y="146679"/>
              <a:ext cx="384881" cy="37133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363" name="Vertical Scroll 362">
              <a:extLst>
                <a:ext uri="{FF2B5EF4-FFF2-40B4-BE49-F238E27FC236}">
                  <a16:creationId xmlns:a16="http://schemas.microsoft.com/office/drawing/2014/main" id="{CCA47B0E-77F8-444F-A183-506D8B410EA6}"/>
                </a:ext>
              </a:extLst>
            </p:cNvPr>
            <p:cNvSpPr/>
            <p:nvPr/>
          </p:nvSpPr>
          <p:spPr>
            <a:xfrm>
              <a:off x="3713355" y="254431"/>
              <a:ext cx="142988" cy="167878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364" name="Group 363">
              <a:extLst>
                <a:ext uri="{FF2B5EF4-FFF2-40B4-BE49-F238E27FC236}">
                  <a16:creationId xmlns:a16="http://schemas.microsoft.com/office/drawing/2014/main" id="{89EC6564-93FB-114A-AB65-20AD5C679F0F}"/>
                </a:ext>
              </a:extLst>
            </p:cNvPr>
            <p:cNvGrpSpPr/>
            <p:nvPr/>
          </p:nvGrpSpPr>
          <p:grpSpPr>
            <a:xfrm>
              <a:off x="3603026" y="143515"/>
              <a:ext cx="384881" cy="371330"/>
              <a:chOff x="4367391" y="2584867"/>
              <a:chExt cx="384881" cy="371330"/>
            </a:xfrm>
          </p:grpSpPr>
          <p:sp>
            <p:nvSpPr>
              <p:cNvPr id="373" name="Oval 372">
                <a:extLst>
                  <a:ext uri="{FF2B5EF4-FFF2-40B4-BE49-F238E27FC236}">
                    <a16:creationId xmlns:a16="http://schemas.microsoft.com/office/drawing/2014/main" id="{5E3BE24D-1E76-7F40-9FE6-6D96C9F83AC3}"/>
                  </a:ext>
                </a:extLst>
              </p:cNvPr>
              <p:cNvSpPr/>
              <p:nvPr/>
            </p:nvSpPr>
            <p:spPr>
              <a:xfrm>
                <a:off x="4367391" y="2584867"/>
                <a:ext cx="384881" cy="37133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374" name="Vertical Scroll 373">
                <a:extLst>
                  <a:ext uri="{FF2B5EF4-FFF2-40B4-BE49-F238E27FC236}">
                    <a16:creationId xmlns:a16="http://schemas.microsoft.com/office/drawing/2014/main" id="{B2B9D584-516C-C142-BD78-82CC042E96C3}"/>
                  </a:ext>
                </a:extLst>
              </p:cNvPr>
              <p:cNvSpPr/>
              <p:nvPr/>
            </p:nvSpPr>
            <p:spPr>
              <a:xfrm>
                <a:off x="4477712" y="2692619"/>
                <a:ext cx="142988" cy="167878"/>
              </a:xfrm>
              <a:prstGeom prst="verticalScroll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</p:grp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05DEED34-71AA-BE40-8FE2-2BA8A2F629F6}"/>
                </a:ext>
              </a:extLst>
            </p:cNvPr>
            <p:cNvSpPr txBox="1"/>
            <p:nvPr/>
          </p:nvSpPr>
          <p:spPr>
            <a:xfrm>
              <a:off x="3241954" y="565827"/>
              <a:ext cx="12021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Demographic Details</a:t>
              </a:r>
            </a:p>
          </p:txBody>
        </p:sp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E0959CD8-78E9-8946-A2A1-F757E05CEEAD}"/>
                </a:ext>
              </a:extLst>
            </p:cNvPr>
            <p:cNvSpPr txBox="1"/>
            <p:nvPr/>
          </p:nvSpPr>
          <p:spPr>
            <a:xfrm>
              <a:off x="4615956" y="567422"/>
              <a:ext cx="1217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Applicant Biometrics</a:t>
              </a:r>
            </a:p>
          </p:txBody>
        </p:sp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7DE16BDD-A7ED-AD4B-A434-19F1DFF317FD}"/>
                </a:ext>
              </a:extLst>
            </p:cNvPr>
            <p:cNvGrpSpPr/>
            <p:nvPr/>
          </p:nvGrpSpPr>
          <p:grpSpPr>
            <a:xfrm>
              <a:off x="6153609" y="139575"/>
              <a:ext cx="1332426" cy="662198"/>
              <a:chOff x="6941461" y="139575"/>
              <a:chExt cx="1332426" cy="662198"/>
            </a:xfrm>
          </p:grpSpPr>
          <p:sp>
            <p:nvSpPr>
              <p:cNvPr id="370" name="Oval 369">
                <a:extLst>
                  <a:ext uri="{FF2B5EF4-FFF2-40B4-BE49-F238E27FC236}">
                    <a16:creationId xmlns:a16="http://schemas.microsoft.com/office/drawing/2014/main" id="{5BC6FC2B-D101-9C42-9A93-8F5AC5551EFC}"/>
                  </a:ext>
                </a:extLst>
              </p:cNvPr>
              <p:cNvSpPr/>
              <p:nvPr/>
            </p:nvSpPr>
            <p:spPr>
              <a:xfrm>
                <a:off x="7413844" y="139575"/>
                <a:ext cx="384881" cy="3713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371" name="Action Button: Home 370">
                <a:hlinkClick r:id="" action="ppaction://hlinkshowjump?jump=firstslide" highlightClick="1"/>
                <a:extLst>
                  <a:ext uri="{FF2B5EF4-FFF2-40B4-BE49-F238E27FC236}">
                    <a16:creationId xmlns:a16="http://schemas.microsoft.com/office/drawing/2014/main" id="{EBC66EAE-8AD5-8342-9BCD-52556AD68822}"/>
                  </a:ext>
                </a:extLst>
              </p:cNvPr>
              <p:cNvSpPr/>
              <p:nvPr/>
            </p:nvSpPr>
            <p:spPr>
              <a:xfrm>
                <a:off x="7457818" y="220024"/>
                <a:ext cx="302526" cy="229650"/>
              </a:xfrm>
              <a:prstGeom prst="actionButtonHo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372" name="TextBox 371">
                <a:extLst>
                  <a:ext uri="{FF2B5EF4-FFF2-40B4-BE49-F238E27FC236}">
                    <a16:creationId xmlns:a16="http://schemas.microsoft.com/office/drawing/2014/main" id="{AE204FEB-4C70-8244-B48F-31253EECBE57}"/>
                  </a:ext>
                </a:extLst>
              </p:cNvPr>
              <p:cNvSpPr txBox="1"/>
              <p:nvPr/>
            </p:nvSpPr>
            <p:spPr>
              <a:xfrm>
                <a:off x="6941461" y="570941"/>
                <a:ext cx="1332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/>
                  <a:t>Operator Authentication</a:t>
                </a:r>
                <a:endParaRPr lang="en-US" sz="900" dirty="0"/>
              </a:p>
            </p:txBody>
          </p:sp>
        </p:grpSp>
        <p:sp>
          <p:nvSpPr>
            <p:cNvPr id="368" name="Plus 367">
              <a:extLst>
                <a:ext uri="{FF2B5EF4-FFF2-40B4-BE49-F238E27FC236}">
                  <a16:creationId xmlns:a16="http://schemas.microsoft.com/office/drawing/2014/main" id="{CD982B2A-2FAB-454B-A28E-35BCD3BD78C6}"/>
                </a:ext>
              </a:extLst>
            </p:cNvPr>
            <p:cNvSpPr/>
            <p:nvPr/>
          </p:nvSpPr>
          <p:spPr>
            <a:xfrm>
              <a:off x="5125501" y="264131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chemeClr val="bg1"/>
                </a:solidFill>
              </a:endParaRPr>
            </a:p>
          </p:txBody>
        </p:sp>
      </p:grpSp>
      <p:pic>
        <p:nvPicPr>
          <p:cNvPr id="139" name="Picture 138">
            <a:extLst>
              <a:ext uri="{FF2B5EF4-FFF2-40B4-BE49-F238E27FC236}">
                <a16:creationId xmlns:a16="http://schemas.microsoft.com/office/drawing/2014/main" id="{CE0C2CF1-4895-A74A-B657-30748A84CE0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grpSp>
        <p:nvGrpSpPr>
          <p:cNvPr id="98" name="Group 97">
            <a:extLst>
              <a:ext uri="{FF2B5EF4-FFF2-40B4-BE49-F238E27FC236}">
                <a16:creationId xmlns:a16="http://schemas.microsoft.com/office/drawing/2014/main" id="{732FD9F0-BBA6-9C4B-82E2-F451B031A9C3}"/>
              </a:ext>
            </a:extLst>
          </p:cNvPr>
          <p:cNvGrpSpPr/>
          <p:nvPr/>
        </p:nvGrpSpPr>
        <p:grpSpPr>
          <a:xfrm>
            <a:off x="1524999" y="3696741"/>
            <a:ext cx="352540" cy="145945"/>
            <a:chOff x="1608195" y="3091942"/>
            <a:chExt cx="352540" cy="145945"/>
          </a:xfrm>
        </p:grpSpPr>
        <p:sp>
          <p:nvSpPr>
            <p:cNvPr id="99" name="Rounded Rectangle 98">
              <a:extLst>
                <a:ext uri="{FF2B5EF4-FFF2-40B4-BE49-F238E27FC236}">
                  <a16:creationId xmlns:a16="http://schemas.microsoft.com/office/drawing/2014/main" id="{D73AD4A1-743D-8944-BFA6-B4C02AD0D452}"/>
                </a:ext>
              </a:extLst>
            </p:cNvPr>
            <p:cNvSpPr/>
            <p:nvPr/>
          </p:nvSpPr>
          <p:spPr>
            <a:xfrm>
              <a:off x="1608195" y="3095251"/>
              <a:ext cx="352540" cy="14263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BBC7E7F9-DA85-CB45-A0AB-5860B94BD9CB}"/>
                </a:ext>
              </a:extLst>
            </p:cNvPr>
            <p:cNvSpPr/>
            <p:nvPr/>
          </p:nvSpPr>
          <p:spPr>
            <a:xfrm>
              <a:off x="1817739" y="3091942"/>
              <a:ext cx="142996" cy="14263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D4739322-9B04-D942-8A70-B6359CDA0228}"/>
              </a:ext>
            </a:extLst>
          </p:cNvPr>
          <p:cNvSpPr txBox="1"/>
          <p:nvPr/>
        </p:nvSpPr>
        <p:spPr>
          <a:xfrm>
            <a:off x="2002130" y="3648405"/>
            <a:ext cx="13292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Biometric Exception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6B53530-B629-8A42-B1C9-1CD0D7CE0E4B}"/>
              </a:ext>
            </a:extLst>
          </p:cNvPr>
          <p:cNvSpPr txBox="1"/>
          <p:nvPr/>
        </p:nvSpPr>
        <p:spPr>
          <a:xfrm>
            <a:off x="1116013" y="124170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Lost UIN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FBBDE3E-584C-B747-B1C5-0C245236ACF2}"/>
              </a:ext>
            </a:extLst>
          </p:cNvPr>
          <p:cNvSpPr txBox="1"/>
          <p:nvPr/>
        </p:nvSpPr>
        <p:spPr>
          <a:xfrm>
            <a:off x="1437560" y="1172239"/>
            <a:ext cx="18357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Parent / Guardian Registration ID /  UIN</a:t>
            </a:r>
          </a:p>
        </p:txBody>
      </p:sp>
      <p:sp>
        <p:nvSpPr>
          <p:cNvPr id="55" name="Isosceles Triangle 88">
            <a:extLst>
              <a:ext uri="{FF2B5EF4-FFF2-40B4-BE49-F238E27FC236}">
                <a16:creationId xmlns:a16="http://schemas.microsoft.com/office/drawing/2014/main" id="{0C06293E-D450-EE47-8056-294EBE697A98}"/>
              </a:ext>
            </a:extLst>
          </p:cNvPr>
          <p:cNvSpPr/>
          <p:nvPr/>
        </p:nvSpPr>
        <p:spPr>
          <a:xfrm rot="10800000">
            <a:off x="3007069" y="3190791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336CEC5-23AE-084C-B77E-FB1FCD50C9A8}"/>
              </a:ext>
            </a:extLst>
          </p:cNvPr>
          <p:cNvCxnSpPr>
            <a:cxnSpLocks/>
          </p:cNvCxnSpPr>
          <p:nvPr/>
        </p:nvCxnSpPr>
        <p:spPr>
          <a:xfrm>
            <a:off x="1522868" y="3365330"/>
            <a:ext cx="158309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C521FFED-2F93-964C-8B72-364163F8BACA}"/>
              </a:ext>
            </a:extLst>
          </p:cNvPr>
          <p:cNvSpPr/>
          <p:nvPr/>
        </p:nvSpPr>
        <p:spPr>
          <a:xfrm>
            <a:off x="4031847" y="3208233"/>
            <a:ext cx="649369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Scan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2939898-AE02-A941-9B04-149474AAB5D5}"/>
              </a:ext>
            </a:extLst>
          </p:cNvPr>
          <p:cNvSpPr txBox="1"/>
          <p:nvPr/>
        </p:nvSpPr>
        <p:spPr>
          <a:xfrm>
            <a:off x="1442248" y="1804147"/>
            <a:ext cx="6960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Pan Card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1AA968A-FA0E-9E48-B3A3-B96FEB10D2E5}"/>
              </a:ext>
            </a:extLst>
          </p:cNvPr>
          <p:cNvSpPr txBox="1"/>
          <p:nvPr/>
        </p:nvSpPr>
        <p:spPr>
          <a:xfrm>
            <a:off x="1442248" y="2243614"/>
            <a:ext cx="6591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Voter ID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DB4F168-0D97-6041-910F-810AB53E9167}"/>
              </a:ext>
            </a:extLst>
          </p:cNvPr>
          <p:cNvSpPr txBox="1"/>
          <p:nvPr/>
        </p:nvSpPr>
        <p:spPr>
          <a:xfrm>
            <a:off x="1442248" y="2658866"/>
            <a:ext cx="1088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Birth Certificate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A4C52E7-2458-CF4C-98FB-134434B6BD54}"/>
              </a:ext>
            </a:extLst>
          </p:cNvPr>
          <p:cNvSpPr txBox="1"/>
          <p:nvPr/>
        </p:nvSpPr>
        <p:spPr>
          <a:xfrm>
            <a:off x="1442248" y="3112466"/>
            <a:ext cx="6591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Voter ID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BC391B7-A316-C446-8719-956A0B9E47FB}"/>
              </a:ext>
            </a:extLst>
          </p:cNvPr>
          <p:cNvSpPr txBox="1"/>
          <p:nvPr/>
        </p:nvSpPr>
        <p:spPr>
          <a:xfrm>
            <a:off x="1441088" y="1684327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Proof of Identity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DFB25C7-00C1-EA45-83FD-3460DF7A9CF7}"/>
              </a:ext>
            </a:extLst>
          </p:cNvPr>
          <p:cNvSpPr txBox="1"/>
          <p:nvPr/>
        </p:nvSpPr>
        <p:spPr>
          <a:xfrm>
            <a:off x="1441088" y="2123794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Proof of Address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98AFD0E-220B-434F-9625-A20C983694B1}"/>
              </a:ext>
            </a:extLst>
          </p:cNvPr>
          <p:cNvSpPr txBox="1"/>
          <p:nvPr/>
        </p:nvSpPr>
        <p:spPr>
          <a:xfrm>
            <a:off x="1441088" y="2539046"/>
            <a:ext cx="7489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Proof of Birth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2BBF412-FABB-FB46-930A-A7E2ADA67360}"/>
              </a:ext>
            </a:extLst>
          </p:cNvPr>
          <p:cNvSpPr txBox="1"/>
          <p:nvPr/>
        </p:nvSpPr>
        <p:spPr>
          <a:xfrm>
            <a:off x="1441088" y="2992646"/>
            <a:ext cx="1066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Proof of Relationship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FAA4451-1A5A-F144-903F-C783DC7C61DA}"/>
              </a:ext>
            </a:extLst>
          </p:cNvPr>
          <p:cNvSpPr txBox="1"/>
          <p:nvPr/>
        </p:nvSpPr>
        <p:spPr>
          <a:xfrm>
            <a:off x="9864845" y="6585528"/>
            <a:ext cx="436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54</a:t>
            </a:r>
          </a:p>
        </p:txBody>
      </p:sp>
    </p:spTree>
    <p:extLst>
      <p:ext uri="{BB962C8B-B14F-4D97-AF65-F5344CB8AC3E}">
        <p14:creationId xmlns:p14="http://schemas.microsoft.com/office/powerpoint/2010/main" val="25772498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5BC23215-A5A9-914E-8656-56D7CAF17C63}"/>
              </a:ext>
            </a:extLst>
          </p:cNvPr>
          <p:cNvSpPr/>
          <p:nvPr/>
        </p:nvSpPr>
        <p:spPr>
          <a:xfrm>
            <a:off x="1068522" y="1233748"/>
            <a:ext cx="8790707" cy="438186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848734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Isosceles Triangle 88">
            <a:extLst>
              <a:ext uri="{FF2B5EF4-FFF2-40B4-BE49-F238E27FC236}">
                <a16:creationId xmlns:a16="http://schemas.microsoft.com/office/drawing/2014/main" id="{7C419DE1-ADD8-BD45-9B98-88F0B9DF14B2}"/>
              </a:ext>
            </a:extLst>
          </p:cNvPr>
          <p:cNvSpPr/>
          <p:nvPr/>
        </p:nvSpPr>
        <p:spPr>
          <a:xfrm rot="10800000">
            <a:off x="9661441" y="99532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386149-1573-A249-BDD3-A54340DBBD01}"/>
              </a:ext>
            </a:extLst>
          </p:cNvPr>
          <p:cNvSpPr txBox="1"/>
          <p:nvPr/>
        </p:nvSpPr>
        <p:spPr>
          <a:xfrm>
            <a:off x="1409840" y="88732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Demographic Details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23F7B4E-543F-D443-A00E-F35AD7C2861E}"/>
              </a:ext>
            </a:extLst>
          </p:cNvPr>
          <p:cNvSpPr txBox="1"/>
          <p:nvPr/>
        </p:nvSpPr>
        <p:spPr>
          <a:xfrm>
            <a:off x="9290946" y="5294925"/>
            <a:ext cx="483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Next</a:t>
            </a:r>
          </a:p>
        </p:txBody>
      </p:sp>
      <p:sp>
        <p:nvSpPr>
          <p:cNvPr id="135" name="Isosceles Triangle 88">
            <a:extLst>
              <a:ext uri="{FF2B5EF4-FFF2-40B4-BE49-F238E27FC236}">
                <a16:creationId xmlns:a16="http://schemas.microsoft.com/office/drawing/2014/main" id="{6B6FB134-453F-F546-8A26-82C0EE9E38B5}"/>
              </a:ext>
            </a:extLst>
          </p:cNvPr>
          <p:cNvSpPr/>
          <p:nvPr/>
        </p:nvSpPr>
        <p:spPr>
          <a:xfrm>
            <a:off x="9661441" y="138034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07391B9-2CB9-194C-AA88-C7873B097673}"/>
              </a:ext>
            </a:extLst>
          </p:cNvPr>
          <p:cNvSpPr txBox="1"/>
          <p:nvPr/>
        </p:nvSpPr>
        <p:spPr>
          <a:xfrm>
            <a:off x="1409840" y="1292797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Applicant Biometrics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A9EAFDA6-43AC-674A-8340-BC5F488A3D33}"/>
              </a:ext>
            </a:extLst>
          </p:cNvPr>
          <p:cNvSpPr txBox="1"/>
          <p:nvPr/>
        </p:nvSpPr>
        <p:spPr>
          <a:xfrm>
            <a:off x="8309918" y="5294925"/>
            <a:ext cx="733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Previous</a:t>
            </a:r>
          </a:p>
        </p:txBody>
      </p: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7FF8D74F-4109-214E-A773-6AB0691B94E9}"/>
              </a:ext>
            </a:extLst>
          </p:cNvPr>
          <p:cNvGrpSpPr/>
          <p:nvPr/>
        </p:nvGrpSpPr>
        <p:grpSpPr>
          <a:xfrm>
            <a:off x="3405581" y="139575"/>
            <a:ext cx="4244081" cy="662198"/>
            <a:chOff x="3241954" y="139575"/>
            <a:chExt cx="4244081" cy="662198"/>
          </a:xfrm>
        </p:grpSpPr>
        <p:sp>
          <p:nvSpPr>
            <p:cNvPr id="420" name="Oval 419">
              <a:extLst>
                <a:ext uri="{FF2B5EF4-FFF2-40B4-BE49-F238E27FC236}">
                  <a16:creationId xmlns:a16="http://schemas.microsoft.com/office/drawing/2014/main" id="{FE0586D4-1B92-7345-ACEC-4CE6EA4D53D5}"/>
                </a:ext>
              </a:extLst>
            </p:cNvPr>
            <p:cNvSpPr/>
            <p:nvPr/>
          </p:nvSpPr>
          <p:spPr>
            <a:xfrm>
              <a:off x="5039111" y="148510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6033CACB-397C-DF4D-AE2F-BC7E5E5301E2}"/>
                </a:ext>
              </a:extLst>
            </p:cNvPr>
            <p:cNvCxnSpPr>
              <a:cxnSpLocks/>
            </p:cNvCxnSpPr>
            <p:nvPr/>
          </p:nvCxnSpPr>
          <p:spPr>
            <a:xfrm>
              <a:off x="3987911" y="346203"/>
              <a:ext cx="1051196" cy="1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6E020C11-32D2-BC47-8B40-5FAD2B47DB3B}"/>
                </a:ext>
              </a:extLst>
            </p:cNvPr>
            <p:cNvCxnSpPr>
              <a:cxnSpLocks/>
            </p:cNvCxnSpPr>
            <p:nvPr/>
          </p:nvCxnSpPr>
          <p:spPr>
            <a:xfrm>
              <a:off x="5423992" y="348030"/>
              <a:ext cx="1190123" cy="3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3" name="Oval 422">
              <a:extLst>
                <a:ext uri="{FF2B5EF4-FFF2-40B4-BE49-F238E27FC236}">
                  <a16:creationId xmlns:a16="http://schemas.microsoft.com/office/drawing/2014/main" id="{83012A42-2E24-C049-B1A2-7420AD58C366}"/>
                </a:ext>
              </a:extLst>
            </p:cNvPr>
            <p:cNvSpPr/>
            <p:nvPr/>
          </p:nvSpPr>
          <p:spPr>
            <a:xfrm>
              <a:off x="3603034" y="146679"/>
              <a:ext cx="384881" cy="37133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424" name="Vertical Scroll 423">
              <a:extLst>
                <a:ext uri="{FF2B5EF4-FFF2-40B4-BE49-F238E27FC236}">
                  <a16:creationId xmlns:a16="http://schemas.microsoft.com/office/drawing/2014/main" id="{85D78FA1-2B4D-BE4A-AA55-A7EA524347B0}"/>
                </a:ext>
              </a:extLst>
            </p:cNvPr>
            <p:cNvSpPr/>
            <p:nvPr/>
          </p:nvSpPr>
          <p:spPr>
            <a:xfrm>
              <a:off x="3713355" y="254431"/>
              <a:ext cx="142988" cy="167878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425" name="Group 424">
              <a:extLst>
                <a:ext uri="{FF2B5EF4-FFF2-40B4-BE49-F238E27FC236}">
                  <a16:creationId xmlns:a16="http://schemas.microsoft.com/office/drawing/2014/main" id="{5B16590E-0297-D643-9195-8C9F08024028}"/>
                </a:ext>
              </a:extLst>
            </p:cNvPr>
            <p:cNvGrpSpPr/>
            <p:nvPr/>
          </p:nvGrpSpPr>
          <p:grpSpPr>
            <a:xfrm>
              <a:off x="3603026" y="143515"/>
              <a:ext cx="384881" cy="371330"/>
              <a:chOff x="4367391" y="2584867"/>
              <a:chExt cx="384881" cy="371330"/>
            </a:xfrm>
          </p:grpSpPr>
          <p:sp>
            <p:nvSpPr>
              <p:cNvPr id="434" name="Oval 433">
                <a:extLst>
                  <a:ext uri="{FF2B5EF4-FFF2-40B4-BE49-F238E27FC236}">
                    <a16:creationId xmlns:a16="http://schemas.microsoft.com/office/drawing/2014/main" id="{E3D4E28B-1A42-EA42-99DE-9A9A31384454}"/>
                  </a:ext>
                </a:extLst>
              </p:cNvPr>
              <p:cNvSpPr/>
              <p:nvPr/>
            </p:nvSpPr>
            <p:spPr>
              <a:xfrm>
                <a:off x="4367391" y="2584867"/>
                <a:ext cx="384881" cy="37133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435" name="Vertical Scroll 434">
                <a:extLst>
                  <a:ext uri="{FF2B5EF4-FFF2-40B4-BE49-F238E27FC236}">
                    <a16:creationId xmlns:a16="http://schemas.microsoft.com/office/drawing/2014/main" id="{91DE579C-5090-5340-B9B6-3BACD92CF2DE}"/>
                  </a:ext>
                </a:extLst>
              </p:cNvPr>
              <p:cNvSpPr/>
              <p:nvPr/>
            </p:nvSpPr>
            <p:spPr>
              <a:xfrm>
                <a:off x="4477712" y="2692619"/>
                <a:ext cx="142988" cy="167878"/>
              </a:xfrm>
              <a:prstGeom prst="verticalScroll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</p:grpSp>
        <p:sp>
          <p:nvSpPr>
            <p:cNvPr id="426" name="TextBox 425">
              <a:extLst>
                <a:ext uri="{FF2B5EF4-FFF2-40B4-BE49-F238E27FC236}">
                  <a16:creationId xmlns:a16="http://schemas.microsoft.com/office/drawing/2014/main" id="{C9FBFEC9-E65E-EF4F-9116-DAC08C787B6A}"/>
                </a:ext>
              </a:extLst>
            </p:cNvPr>
            <p:cNvSpPr txBox="1"/>
            <p:nvPr/>
          </p:nvSpPr>
          <p:spPr>
            <a:xfrm>
              <a:off x="3241954" y="565827"/>
              <a:ext cx="12021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Demographic Details</a:t>
              </a:r>
            </a:p>
          </p:txBody>
        </p:sp>
        <p:sp>
          <p:nvSpPr>
            <p:cNvPr id="427" name="TextBox 426">
              <a:extLst>
                <a:ext uri="{FF2B5EF4-FFF2-40B4-BE49-F238E27FC236}">
                  <a16:creationId xmlns:a16="http://schemas.microsoft.com/office/drawing/2014/main" id="{5770BB73-CC4C-A64B-85AF-74CC6E7024A0}"/>
                </a:ext>
              </a:extLst>
            </p:cNvPr>
            <p:cNvSpPr txBox="1"/>
            <p:nvPr/>
          </p:nvSpPr>
          <p:spPr>
            <a:xfrm>
              <a:off x="4615956" y="567422"/>
              <a:ext cx="1217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Applicant Biometrics</a:t>
              </a:r>
            </a:p>
          </p:txBody>
        </p:sp>
        <p:grpSp>
          <p:nvGrpSpPr>
            <p:cNvPr id="428" name="Group 427">
              <a:extLst>
                <a:ext uri="{FF2B5EF4-FFF2-40B4-BE49-F238E27FC236}">
                  <a16:creationId xmlns:a16="http://schemas.microsoft.com/office/drawing/2014/main" id="{B6F86DC2-65F8-FB44-BA37-B909CECEC36C}"/>
                </a:ext>
              </a:extLst>
            </p:cNvPr>
            <p:cNvGrpSpPr/>
            <p:nvPr/>
          </p:nvGrpSpPr>
          <p:grpSpPr>
            <a:xfrm>
              <a:off x="6153609" y="139575"/>
              <a:ext cx="1332426" cy="662198"/>
              <a:chOff x="6941461" y="139575"/>
              <a:chExt cx="1332426" cy="662198"/>
            </a:xfrm>
          </p:grpSpPr>
          <p:sp>
            <p:nvSpPr>
              <p:cNvPr id="431" name="Oval 430">
                <a:extLst>
                  <a:ext uri="{FF2B5EF4-FFF2-40B4-BE49-F238E27FC236}">
                    <a16:creationId xmlns:a16="http://schemas.microsoft.com/office/drawing/2014/main" id="{BAF9F999-CA44-8240-8AA7-A992941550A6}"/>
                  </a:ext>
                </a:extLst>
              </p:cNvPr>
              <p:cNvSpPr/>
              <p:nvPr/>
            </p:nvSpPr>
            <p:spPr>
              <a:xfrm>
                <a:off x="7413844" y="139575"/>
                <a:ext cx="384881" cy="3713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432" name="Action Button: Home 431">
                <a:hlinkClick r:id="" action="ppaction://hlinkshowjump?jump=firstslide" highlightClick="1"/>
                <a:extLst>
                  <a:ext uri="{FF2B5EF4-FFF2-40B4-BE49-F238E27FC236}">
                    <a16:creationId xmlns:a16="http://schemas.microsoft.com/office/drawing/2014/main" id="{968192A9-AB8D-9A47-8C68-27910A786098}"/>
                  </a:ext>
                </a:extLst>
              </p:cNvPr>
              <p:cNvSpPr/>
              <p:nvPr/>
            </p:nvSpPr>
            <p:spPr>
              <a:xfrm>
                <a:off x="7457818" y="220024"/>
                <a:ext cx="302526" cy="229650"/>
              </a:xfrm>
              <a:prstGeom prst="actionButtonHo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433" name="TextBox 432">
                <a:extLst>
                  <a:ext uri="{FF2B5EF4-FFF2-40B4-BE49-F238E27FC236}">
                    <a16:creationId xmlns:a16="http://schemas.microsoft.com/office/drawing/2014/main" id="{17B7AD71-EACD-9040-BE4E-42D4194EAEC2}"/>
                  </a:ext>
                </a:extLst>
              </p:cNvPr>
              <p:cNvSpPr txBox="1"/>
              <p:nvPr/>
            </p:nvSpPr>
            <p:spPr>
              <a:xfrm>
                <a:off x="6941461" y="570941"/>
                <a:ext cx="1332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/>
                  <a:t>Operator Authentication</a:t>
                </a:r>
                <a:endParaRPr lang="en-US" sz="900" dirty="0"/>
              </a:p>
            </p:txBody>
          </p:sp>
        </p:grpSp>
        <p:sp>
          <p:nvSpPr>
            <p:cNvPr id="429" name="Plus 428">
              <a:extLst>
                <a:ext uri="{FF2B5EF4-FFF2-40B4-BE49-F238E27FC236}">
                  <a16:creationId xmlns:a16="http://schemas.microsoft.com/office/drawing/2014/main" id="{445D1CE5-9DCA-224D-B1E8-D7BB2AEF11E8}"/>
                </a:ext>
              </a:extLst>
            </p:cNvPr>
            <p:cNvSpPr/>
            <p:nvPr/>
          </p:nvSpPr>
          <p:spPr>
            <a:xfrm>
              <a:off x="5125501" y="264131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chemeClr val="bg1"/>
                </a:solidFill>
              </a:endParaRPr>
            </a:p>
          </p:txBody>
        </p:sp>
        <p:sp>
          <p:nvSpPr>
            <p:cNvPr id="430" name="Plus 429">
              <a:extLst>
                <a:ext uri="{FF2B5EF4-FFF2-40B4-BE49-F238E27FC236}">
                  <a16:creationId xmlns:a16="http://schemas.microsoft.com/office/drawing/2014/main" id="{98EC1689-3379-D849-971D-F08B36AA77F8}"/>
                </a:ext>
              </a:extLst>
            </p:cNvPr>
            <p:cNvSpPr/>
            <p:nvPr/>
          </p:nvSpPr>
          <p:spPr>
            <a:xfrm>
              <a:off x="5119678" y="244405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F34B37E-46A1-3E47-9960-431819634339}"/>
              </a:ext>
            </a:extLst>
          </p:cNvPr>
          <p:cNvCxnSpPr>
            <a:cxnSpLocks/>
          </p:cNvCxnSpPr>
          <p:nvPr/>
        </p:nvCxnSpPr>
        <p:spPr>
          <a:xfrm>
            <a:off x="1173666" y="1593311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70">
            <a:extLst>
              <a:ext uri="{FF2B5EF4-FFF2-40B4-BE49-F238E27FC236}">
                <a16:creationId xmlns:a16="http://schemas.microsoft.com/office/drawing/2014/main" id="{E3064D8E-34C9-D241-A53F-AE49D39764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942A27CD-C126-834D-8A86-E6AD780E0ACD}"/>
              </a:ext>
            </a:extLst>
          </p:cNvPr>
          <p:cNvGrpSpPr/>
          <p:nvPr/>
        </p:nvGrpSpPr>
        <p:grpSpPr>
          <a:xfrm>
            <a:off x="1463534" y="2023498"/>
            <a:ext cx="1535690" cy="1332792"/>
            <a:chOff x="4773032" y="3418454"/>
            <a:chExt cx="1535690" cy="1332792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52B0192E-B46B-704C-8EDE-31B59A30E247}"/>
                </a:ext>
              </a:extLst>
            </p:cNvPr>
            <p:cNvGrpSpPr/>
            <p:nvPr/>
          </p:nvGrpSpPr>
          <p:grpSpPr>
            <a:xfrm>
              <a:off x="5126592" y="3577913"/>
              <a:ext cx="671018" cy="981669"/>
              <a:chOff x="3213327" y="1654140"/>
              <a:chExt cx="1518287" cy="2230562"/>
            </a:xfrm>
          </p:grpSpPr>
          <p:sp>
            <p:nvSpPr>
              <p:cNvPr id="77" name="Round Same Side Corner Rectangle 76">
                <a:extLst>
                  <a:ext uri="{FF2B5EF4-FFF2-40B4-BE49-F238E27FC236}">
                    <a16:creationId xmlns:a16="http://schemas.microsoft.com/office/drawing/2014/main" id="{8B68FDB1-86E4-C948-A703-57C3E5135040}"/>
                  </a:ext>
                </a:extLst>
              </p:cNvPr>
              <p:cNvSpPr/>
              <p:nvPr/>
            </p:nvSpPr>
            <p:spPr>
              <a:xfrm>
                <a:off x="3493623" y="1862188"/>
                <a:ext cx="356211" cy="90732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ound Same Side Corner Rectangle 77">
                <a:extLst>
                  <a:ext uri="{FF2B5EF4-FFF2-40B4-BE49-F238E27FC236}">
                    <a16:creationId xmlns:a16="http://schemas.microsoft.com/office/drawing/2014/main" id="{B7C75CD3-0597-3C40-9C0C-575D93FAB253}"/>
                  </a:ext>
                </a:extLst>
              </p:cNvPr>
              <p:cNvSpPr/>
              <p:nvPr/>
            </p:nvSpPr>
            <p:spPr>
              <a:xfrm>
                <a:off x="3833928" y="1654140"/>
                <a:ext cx="356211" cy="1115375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ound Same Side Corner Rectangle 78">
                <a:extLst>
                  <a:ext uri="{FF2B5EF4-FFF2-40B4-BE49-F238E27FC236}">
                    <a16:creationId xmlns:a16="http://schemas.microsoft.com/office/drawing/2014/main" id="{A2498E48-B1F4-0D42-B049-8060CDA9DD98}"/>
                  </a:ext>
                </a:extLst>
              </p:cNvPr>
              <p:cNvSpPr/>
              <p:nvPr/>
            </p:nvSpPr>
            <p:spPr>
              <a:xfrm>
                <a:off x="4190548" y="1856481"/>
                <a:ext cx="353772" cy="90732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ound Same Side Corner Rectangle 79">
                <a:extLst>
                  <a:ext uri="{FF2B5EF4-FFF2-40B4-BE49-F238E27FC236}">
                    <a16:creationId xmlns:a16="http://schemas.microsoft.com/office/drawing/2014/main" id="{F5E7BAF0-33F4-D242-9DB9-B265A3BE35D8}"/>
                  </a:ext>
                </a:extLst>
              </p:cNvPr>
              <p:cNvSpPr/>
              <p:nvPr/>
            </p:nvSpPr>
            <p:spPr>
              <a:xfrm>
                <a:off x="3213327" y="2093354"/>
                <a:ext cx="280296" cy="676161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Freeform 80">
                <a:extLst>
                  <a:ext uri="{FF2B5EF4-FFF2-40B4-BE49-F238E27FC236}">
                    <a16:creationId xmlns:a16="http://schemas.microsoft.com/office/drawing/2014/main" id="{D2535525-3B5A-A04A-8DB3-1CAEE89E2EA8}"/>
                  </a:ext>
                </a:extLst>
              </p:cNvPr>
              <p:cNvSpPr/>
              <p:nvPr/>
            </p:nvSpPr>
            <p:spPr>
              <a:xfrm rot="2402716">
                <a:off x="3248237" y="2122940"/>
                <a:ext cx="1483377" cy="1761762"/>
              </a:xfrm>
              <a:custGeom>
                <a:avLst/>
                <a:gdLst>
                  <a:gd name="connsiteX0" fmla="*/ 1153239 w 1483377"/>
                  <a:gd name="connsiteY0" fmla="*/ 49886 h 1761762"/>
                  <a:gd name="connsiteX1" fmla="*/ 1273675 w 1483377"/>
                  <a:gd name="connsiteY1" fmla="*/ 0 h 1761762"/>
                  <a:gd name="connsiteX2" fmla="*/ 1289242 w 1483377"/>
                  <a:gd name="connsiteY2" fmla="*/ 0 h 1761762"/>
                  <a:gd name="connsiteX3" fmla="*/ 1459564 w 1483377"/>
                  <a:gd name="connsiteY3" fmla="*/ 170322 h 1761762"/>
                  <a:gd name="connsiteX4" fmla="*/ 1459564 w 1483377"/>
                  <a:gd name="connsiteY4" fmla="*/ 870602 h 1761762"/>
                  <a:gd name="connsiteX5" fmla="*/ 1468630 w 1483377"/>
                  <a:gd name="connsiteY5" fmla="*/ 892171 h 1761762"/>
                  <a:gd name="connsiteX6" fmla="*/ 1364409 w 1483377"/>
                  <a:gd name="connsiteY6" fmla="*/ 1245906 h 1761762"/>
                  <a:gd name="connsiteX7" fmla="*/ 843694 w 1483377"/>
                  <a:gd name="connsiteY7" fmla="*/ 1683540 h 1761762"/>
                  <a:gd name="connsiteX8" fmla="*/ 373688 w 1483377"/>
                  <a:gd name="connsiteY8" fmla="*/ 1642794 h 1761762"/>
                  <a:gd name="connsiteX9" fmla="*/ 0 w 1483377"/>
                  <a:gd name="connsiteY9" fmla="*/ 1198163 h 1761762"/>
                  <a:gd name="connsiteX10" fmla="*/ 1031467 w 1483377"/>
                  <a:gd name="connsiteY10" fmla="*/ 331270 h 1761762"/>
                  <a:gd name="connsiteX11" fmla="*/ 1103353 w 1483377"/>
                  <a:gd name="connsiteY11" fmla="*/ 416803 h 1761762"/>
                  <a:gd name="connsiteX12" fmla="*/ 1103353 w 1483377"/>
                  <a:gd name="connsiteY12" fmla="*/ 170322 h 1761762"/>
                  <a:gd name="connsiteX13" fmla="*/ 1153239 w 1483377"/>
                  <a:gd name="connsiteY13" fmla="*/ 49886 h 1761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83377" h="1761762">
                    <a:moveTo>
                      <a:pt x="1153239" y="49886"/>
                    </a:moveTo>
                    <a:cubicBezTo>
                      <a:pt x="1184062" y="19064"/>
                      <a:pt x="1226642" y="0"/>
                      <a:pt x="1273675" y="0"/>
                    </a:cubicBezTo>
                    <a:lnTo>
                      <a:pt x="1289242" y="0"/>
                    </a:lnTo>
                    <a:cubicBezTo>
                      <a:pt x="1383308" y="0"/>
                      <a:pt x="1459564" y="76256"/>
                      <a:pt x="1459564" y="170322"/>
                    </a:cubicBezTo>
                    <a:lnTo>
                      <a:pt x="1459564" y="870602"/>
                    </a:lnTo>
                    <a:lnTo>
                      <a:pt x="1468630" y="892171"/>
                    </a:lnTo>
                    <a:cubicBezTo>
                      <a:pt x="1506896" y="1016411"/>
                      <a:pt x="1470190" y="1157004"/>
                      <a:pt x="1364409" y="1245906"/>
                    </a:cubicBezTo>
                    <a:lnTo>
                      <a:pt x="843694" y="1683540"/>
                    </a:lnTo>
                    <a:cubicBezTo>
                      <a:pt x="702654" y="1802077"/>
                      <a:pt x="492225" y="1783834"/>
                      <a:pt x="373688" y="1642794"/>
                    </a:cubicBezTo>
                    <a:lnTo>
                      <a:pt x="0" y="1198163"/>
                    </a:lnTo>
                    <a:lnTo>
                      <a:pt x="1031467" y="331270"/>
                    </a:lnTo>
                    <a:lnTo>
                      <a:pt x="1103353" y="416803"/>
                    </a:lnTo>
                    <a:lnTo>
                      <a:pt x="1103353" y="170322"/>
                    </a:lnTo>
                    <a:cubicBezTo>
                      <a:pt x="1103353" y="123289"/>
                      <a:pt x="1122417" y="80709"/>
                      <a:pt x="1153239" y="49886"/>
                    </a:cubicBezTo>
                    <a:close/>
                  </a:path>
                </a:pathLst>
              </a:cu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" name="Flowchart: Process 206">
              <a:extLst>
                <a:ext uri="{FF2B5EF4-FFF2-40B4-BE49-F238E27FC236}">
                  <a16:creationId xmlns:a16="http://schemas.microsoft.com/office/drawing/2014/main" id="{DF70FF16-B25F-5349-94A7-D85A526FBB26}"/>
                </a:ext>
              </a:extLst>
            </p:cNvPr>
            <p:cNvSpPr/>
            <p:nvPr/>
          </p:nvSpPr>
          <p:spPr>
            <a:xfrm>
              <a:off x="4775986" y="3418454"/>
              <a:ext cx="1532736" cy="1323506"/>
            </a:xfrm>
            <a:prstGeom prst="flowChartProcess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7B9B2CB-42AE-E942-8AF2-3DEE28FE57B2}"/>
                </a:ext>
              </a:extLst>
            </p:cNvPr>
            <p:cNvSpPr txBox="1"/>
            <p:nvPr/>
          </p:nvSpPr>
          <p:spPr>
            <a:xfrm>
              <a:off x="4773032" y="4474247"/>
              <a:ext cx="1535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Left Hand Palm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022819F6-07EA-E54F-8DA8-A5E0E5A1157D}"/>
              </a:ext>
            </a:extLst>
          </p:cNvPr>
          <p:cNvGrpSpPr/>
          <p:nvPr/>
        </p:nvGrpSpPr>
        <p:grpSpPr>
          <a:xfrm>
            <a:off x="3503083" y="2028875"/>
            <a:ext cx="1535690" cy="1338668"/>
            <a:chOff x="7529289" y="3405168"/>
            <a:chExt cx="1535690" cy="1338668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22475159-8F88-0142-AF8B-07A8601C44D2}"/>
                </a:ext>
              </a:extLst>
            </p:cNvPr>
            <p:cNvGrpSpPr/>
            <p:nvPr/>
          </p:nvGrpSpPr>
          <p:grpSpPr>
            <a:xfrm>
              <a:off x="8046498" y="3557268"/>
              <a:ext cx="672554" cy="995989"/>
              <a:chOff x="3041412" y="1654139"/>
              <a:chExt cx="2760682" cy="4057993"/>
            </a:xfrm>
            <a:noFill/>
          </p:grpSpPr>
          <p:sp>
            <p:nvSpPr>
              <p:cNvPr id="86" name="Round Same Side Corner Rectangle 85">
                <a:extLst>
                  <a:ext uri="{FF2B5EF4-FFF2-40B4-BE49-F238E27FC236}">
                    <a16:creationId xmlns:a16="http://schemas.microsoft.com/office/drawing/2014/main" id="{7439636F-53D7-F841-A3F9-108E64B4F746}"/>
                  </a:ext>
                </a:extLst>
              </p:cNvPr>
              <p:cNvSpPr/>
              <p:nvPr/>
            </p:nvSpPr>
            <p:spPr>
              <a:xfrm>
                <a:off x="3349375" y="2024009"/>
                <a:ext cx="626724" cy="1613043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ound Same Side Corner Rectangle 86">
                <a:extLst>
                  <a:ext uri="{FF2B5EF4-FFF2-40B4-BE49-F238E27FC236}">
                    <a16:creationId xmlns:a16="http://schemas.microsoft.com/office/drawing/2014/main" id="{09E756A9-8C7C-7643-A454-E855346C6DE1}"/>
                  </a:ext>
                </a:extLst>
              </p:cNvPr>
              <p:cNvSpPr/>
              <p:nvPr/>
            </p:nvSpPr>
            <p:spPr>
              <a:xfrm>
                <a:off x="3976099" y="1654139"/>
                <a:ext cx="626724" cy="1982913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z</a:t>
                </a:r>
              </a:p>
            </p:txBody>
          </p:sp>
          <p:sp>
            <p:nvSpPr>
              <p:cNvPr id="88" name="Round Same Side Corner Rectangle 87">
                <a:extLst>
                  <a:ext uri="{FF2B5EF4-FFF2-40B4-BE49-F238E27FC236}">
                    <a16:creationId xmlns:a16="http://schemas.microsoft.com/office/drawing/2014/main" id="{EF268CD3-8BC2-D04B-AF5B-10E74FC7FD97}"/>
                  </a:ext>
                </a:extLst>
              </p:cNvPr>
              <p:cNvSpPr/>
              <p:nvPr/>
            </p:nvSpPr>
            <p:spPr>
              <a:xfrm>
                <a:off x="4602823" y="2024009"/>
                <a:ext cx="626724" cy="1613043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z</a:t>
                </a:r>
              </a:p>
            </p:txBody>
          </p:sp>
          <p:sp>
            <p:nvSpPr>
              <p:cNvPr id="89" name="Round Same Side Corner Rectangle 88">
                <a:extLst>
                  <a:ext uri="{FF2B5EF4-FFF2-40B4-BE49-F238E27FC236}">
                    <a16:creationId xmlns:a16="http://schemas.microsoft.com/office/drawing/2014/main" id="{80102CE3-EE0E-B543-A221-F4C8D5ED0F5D}"/>
                  </a:ext>
                </a:extLst>
              </p:cNvPr>
              <p:cNvSpPr/>
              <p:nvPr/>
            </p:nvSpPr>
            <p:spPr>
              <a:xfrm>
                <a:off x="5229547" y="2434975"/>
                <a:ext cx="493159" cy="120207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Freeform 89">
                <a:extLst>
                  <a:ext uri="{FF2B5EF4-FFF2-40B4-BE49-F238E27FC236}">
                    <a16:creationId xmlns:a16="http://schemas.microsoft.com/office/drawing/2014/main" id="{E9116E26-F22B-8541-8207-EE638D8A9B66}"/>
                  </a:ext>
                </a:extLst>
              </p:cNvPr>
              <p:cNvSpPr/>
              <p:nvPr/>
            </p:nvSpPr>
            <p:spPr>
              <a:xfrm rot="19566991">
                <a:off x="3041412" y="2639365"/>
                <a:ext cx="2760682" cy="3072767"/>
              </a:xfrm>
              <a:custGeom>
                <a:avLst/>
                <a:gdLst>
                  <a:gd name="connsiteX0" fmla="*/ 537199 w 2760682"/>
                  <a:gd name="connsiteY0" fmla="*/ 51179 h 3072767"/>
                  <a:gd name="connsiteX1" fmla="*/ 669320 w 2760682"/>
                  <a:gd name="connsiteY1" fmla="*/ 299668 h 3072767"/>
                  <a:gd name="connsiteX2" fmla="*/ 669320 w 2760682"/>
                  <a:gd name="connsiteY2" fmla="*/ 671626 h 3072767"/>
                  <a:gd name="connsiteX3" fmla="*/ 790408 w 2760682"/>
                  <a:gd name="connsiteY3" fmla="*/ 491316 h 3072767"/>
                  <a:gd name="connsiteX4" fmla="*/ 2760682 w 2760682"/>
                  <a:gd name="connsiteY4" fmla="*/ 1814461 h 3072767"/>
                  <a:gd name="connsiteX5" fmla="*/ 2043173 w 2760682"/>
                  <a:gd name="connsiteY5" fmla="*/ 2882893 h 3072767"/>
                  <a:gd name="connsiteX6" fmla="*/ 1447859 w 2760682"/>
                  <a:gd name="connsiteY6" fmla="*/ 2999867 h 3072767"/>
                  <a:gd name="connsiteX7" fmla="*/ 189873 w 2760682"/>
                  <a:gd name="connsiteY7" fmla="*/ 2155061 h 3072767"/>
                  <a:gd name="connsiteX8" fmla="*/ 31934 w 2760682"/>
                  <a:gd name="connsiteY8" fmla="*/ 1636382 h 3072767"/>
                  <a:gd name="connsiteX9" fmla="*/ 54676 w 2760682"/>
                  <a:gd name="connsiteY9" fmla="*/ 1593838 h 3072767"/>
                  <a:gd name="connsiteX10" fmla="*/ 48260 w 2760682"/>
                  <a:gd name="connsiteY10" fmla="*/ 1573171 h 3072767"/>
                  <a:gd name="connsiteX11" fmla="*/ 42596 w 2760682"/>
                  <a:gd name="connsiteY11" fmla="*/ 1516983 h 3072767"/>
                  <a:gd name="connsiteX12" fmla="*/ 42596 w 2760682"/>
                  <a:gd name="connsiteY12" fmla="*/ 299668 h 3072767"/>
                  <a:gd name="connsiteX13" fmla="*/ 342264 w 2760682"/>
                  <a:gd name="connsiteY13" fmla="*/ 0 h 3072767"/>
                  <a:gd name="connsiteX14" fmla="*/ 369652 w 2760682"/>
                  <a:gd name="connsiteY14" fmla="*/ 0 h 3072767"/>
                  <a:gd name="connsiteX15" fmla="*/ 537199 w 2760682"/>
                  <a:gd name="connsiteY15" fmla="*/ 51179 h 3072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760682" h="3072767">
                    <a:moveTo>
                      <a:pt x="537199" y="51179"/>
                    </a:moveTo>
                    <a:cubicBezTo>
                      <a:pt x="616911" y="105031"/>
                      <a:pt x="669320" y="196229"/>
                      <a:pt x="669320" y="299668"/>
                    </a:cubicBezTo>
                    <a:lnTo>
                      <a:pt x="669320" y="671626"/>
                    </a:lnTo>
                    <a:lnTo>
                      <a:pt x="790408" y="491316"/>
                    </a:lnTo>
                    <a:lnTo>
                      <a:pt x="2760682" y="1814461"/>
                    </a:lnTo>
                    <a:lnTo>
                      <a:pt x="2043173" y="2882893"/>
                    </a:lnTo>
                    <a:cubicBezTo>
                      <a:pt x="1911083" y="3079586"/>
                      <a:pt x="1644552" y="3131957"/>
                      <a:pt x="1447859" y="2999867"/>
                    </a:cubicBezTo>
                    <a:lnTo>
                      <a:pt x="189873" y="2155061"/>
                    </a:lnTo>
                    <a:cubicBezTo>
                      <a:pt x="17767" y="2039483"/>
                      <a:pt x="-43843" y="1820972"/>
                      <a:pt x="31934" y="1636382"/>
                    </a:cubicBezTo>
                    <a:lnTo>
                      <a:pt x="54676" y="1593838"/>
                    </a:lnTo>
                    <a:lnTo>
                      <a:pt x="48260" y="1573171"/>
                    </a:lnTo>
                    <a:cubicBezTo>
                      <a:pt x="44546" y="1555021"/>
                      <a:pt x="42596" y="1536230"/>
                      <a:pt x="42596" y="1516983"/>
                    </a:cubicBezTo>
                    <a:lnTo>
                      <a:pt x="42596" y="299668"/>
                    </a:lnTo>
                    <a:cubicBezTo>
                      <a:pt x="42596" y="134166"/>
                      <a:pt x="176762" y="0"/>
                      <a:pt x="342264" y="0"/>
                    </a:cubicBezTo>
                    <a:lnTo>
                      <a:pt x="369652" y="0"/>
                    </a:lnTo>
                    <a:cubicBezTo>
                      <a:pt x="431715" y="0"/>
                      <a:pt x="489372" y="18867"/>
                      <a:pt x="537199" y="51179"/>
                    </a:cubicBezTo>
                    <a:close/>
                  </a:path>
                </a:pathLst>
              </a:cu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4" name="Flowchart: Process 7">
              <a:extLst>
                <a:ext uri="{FF2B5EF4-FFF2-40B4-BE49-F238E27FC236}">
                  <a16:creationId xmlns:a16="http://schemas.microsoft.com/office/drawing/2014/main" id="{79124170-7BAD-5641-9196-0254298286FE}"/>
                </a:ext>
              </a:extLst>
            </p:cNvPr>
            <p:cNvSpPr/>
            <p:nvPr/>
          </p:nvSpPr>
          <p:spPr>
            <a:xfrm>
              <a:off x="7532242" y="3405168"/>
              <a:ext cx="1532736" cy="1323506"/>
            </a:xfrm>
            <a:prstGeom prst="flowChartProcess">
              <a:avLst/>
            </a:prstGeom>
            <a:noFill/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CBF636D-633A-534D-BC5F-A46E54D663C7}"/>
                </a:ext>
              </a:extLst>
            </p:cNvPr>
            <p:cNvSpPr txBox="1"/>
            <p:nvPr/>
          </p:nvSpPr>
          <p:spPr>
            <a:xfrm>
              <a:off x="7529289" y="4466837"/>
              <a:ext cx="1535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Right Hand Palm</a:t>
              </a:r>
            </a:p>
          </p:txBody>
        </p:sp>
      </p:grpSp>
      <p:sp>
        <p:nvSpPr>
          <p:cNvPr id="91" name="Round Same Side Corner Rectangle 90">
            <a:extLst>
              <a:ext uri="{FF2B5EF4-FFF2-40B4-BE49-F238E27FC236}">
                <a16:creationId xmlns:a16="http://schemas.microsoft.com/office/drawing/2014/main" id="{10572B50-F9D9-D94B-8575-8424696D5618}"/>
              </a:ext>
            </a:extLst>
          </p:cNvPr>
          <p:cNvSpPr/>
          <p:nvPr/>
        </p:nvSpPr>
        <p:spPr>
          <a:xfrm>
            <a:off x="4259779" y="2187161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lowchart: Process 206">
            <a:extLst>
              <a:ext uri="{FF2B5EF4-FFF2-40B4-BE49-F238E27FC236}">
                <a16:creationId xmlns:a16="http://schemas.microsoft.com/office/drawing/2014/main" id="{B4BC2412-F951-1D46-926B-911071DFB55A}"/>
              </a:ext>
            </a:extLst>
          </p:cNvPr>
          <p:cNvSpPr/>
          <p:nvPr/>
        </p:nvSpPr>
        <p:spPr>
          <a:xfrm>
            <a:off x="5452352" y="2061191"/>
            <a:ext cx="1567810" cy="1323506"/>
          </a:xfrm>
          <a:prstGeom prst="flowChartProcess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D71AB6D-120F-AF4C-A72E-DEF53CB6A842}"/>
              </a:ext>
            </a:extLst>
          </p:cNvPr>
          <p:cNvSpPr txBox="1"/>
          <p:nvPr/>
        </p:nvSpPr>
        <p:spPr>
          <a:xfrm>
            <a:off x="5186191" y="3118967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Left Eye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9A452B8-D496-F54C-9D58-474F2F507CC0}"/>
              </a:ext>
            </a:extLst>
          </p:cNvPr>
          <p:cNvGrpSpPr/>
          <p:nvPr/>
        </p:nvGrpSpPr>
        <p:grpSpPr>
          <a:xfrm>
            <a:off x="5599474" y="2356361"/>
            <a:ext cx="1233663" cy="560996"/>
            <a:chOff x="4913896" y="2373330"/>
            <a:chExt cx="3199838" cy="1428108"/>
          </a:xfrm>
        </p:grpSpPr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DEC7CE5A-3FF6-5049-BF50-E2ABA43B905C}"/>
                </a:ext>
              </a:extLst>
            </p:cNvPr>
            <p:cNvSpPr/>
            <p:nvPr/>
          </p:nvSpPr>
          <p:spPr>
            <a:xfrm>
              <a:off x="4913896" y="2373330"/>
              <a:ext cx="3199838" cy="1428108"/>
            </a:xfrm>
            <a:custGeom>
              <a:avLst/>
              <a:gdLst>
                <a:gd name="connsiteX0" fmla="*/ 1599919 w 3199838"/>
                <a:gd name="connsiteY0" fmla="*/ 0 h 1428108"/>
                <a:gd name="connsiteX1" fmla="*/ 3133428 w 3199838"/>
                <a:gd name="connsiteY1" fmla="*/ 629640 h 1428108"/>
                <a:gd name="connsiteX2" fmla="*/ 3199838 w 3199838"/>
                <a:gd name="connsiteY2" fmla="*/ 714053 h 1428108"/>
                <a:gd name="connsiteX3" fmla="*/ 3133427 w 3199838"/>
                <a:gd name="connsiteY3" fmla="*/ 798469 h 1428108"/>
                <a:gd name="connsiteX4" fmla="*/ 1599918 w 3199838"/>
                <a:gd name="connsiteY4" fmla="*/ 1428108 h 1428108"/>
                <a:gd name="connsiteX5" fmla="*/ 66409 w 3199838"/>
                <a:gd name="connsiteY5" fmla="*/ 798469 h 1428108"/>
                <a:gd name="connsiteX6" fmla="*/ 0 w 3199838"/>
                <a:gd name="connsiteY6" fmla="*/ 714055 h 1428108"/>
                <a:gd name="connsiteX7" fmla="*/ 66410 w 3199838"/>
                <a:gd name="connsiteY7" fmla="*/ 629640 h 1428108"/>
                <a:gd name="connsiteX8" fmla="*/ 1599919 w 3199838"/>
                <a:gd name="connsiteY8" fmla="*/ 0 h 142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9838" h="1428108">
                  <a:moveTo>
                    <a:pt x="1599919" y="0"/>
                  </a:moveTo>
                  <a:cubicBezTo>
                    <a:pt x="2238274" y="0"/>
                    <a:pt x="2801087" y="249760"/>
                    <a:pt x="3133428" y="629640"/>
                  </a:cubicBezTo>
                  <a:lnTo>
                    <a:pt x="3199838" y="714053"/>
                  </a:lnTo>
                  <a:lnTo>
                    <a:pt x="3133427" y="798469"/>
                  </a:lnTo>
                  <a:cubicBezTo>
                    <a:pt x="2801086" y="1178348"/>
                    <a:pt x="2238273" y="1428108"/>
                    <a:pt x="1599918" y="1428108"/>
                  </a:cubicBezTo>
                  <a:cubicBezTo>
                    <a:pt x="961564" y="1428108"/>
                    <a:pt x="398751" y="1178348"/>
                    <a:pt x="66409" y="798469"/>
                  </a:cubicBezTo>
                  <a:lnTo>
                    <a:pt x="0" y="714055"/>
                  </a:lnTo>
                  <a:lnTo>
                    <a:pt x="66410" y="629640"/>
                  </a:lnTo>
                  <a:cubicBezTo>
                    <a:pt x="398752" y="249760"/>
                    <a:pt x="961565" y="0"/>
                    <a:pt x="1599919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453F8AF1-1A88-344D-8BF7-4DA94A01FE25}"/>
                </a:ext>
              </a:extLst>
            </p:cNvPr>
            <p:cNvSpPr/>
            <p:nvPr/>
          </p:nvSpPr>
          <p:spPr>
            <a:xfrm>
              <a:off x="6056615" y="2630184"/>
              <a:ext cx="914400" cy="9144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708EF76D-F877-A94C-BBDA-24CDBDFDA15D}"/>
              </a:ext>
            </a:extLst>
          </p:cNvPr>
          <p:cNvSpPr txBox="1"/>
          <p:nvPr/>
        </p:nvSpPr>
        <p:spPr>
          <a:xfrm>
            <a:off x="7530771" y="3127282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Right Eye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2D756D81-2A4E-0848-8F0A-2EC3E9819920}"/>
              </a:ext>
            </a:extLst>
          </p:cNvPr>
          <p:cNvGrpSpPr/>
          <p:nvPr/>
        </p:nvGrpSpPr>
        <p:grpSpPr>
          <a:xfrm>
            <a:off x="7619985" y="2364676"/>
            <a:ext cx="1233663" cy="560996"/>
            <a:chOff x="4913896" y="2373330"/>
            <a:chExt cx="3199838" cy="1428108"/>
          </a:xfrm>
        </p:grpSpPr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2BEC2304-25C6-5D4B-A97D-02C900B6685E}"/>
                </a:ext>
              </a:extLst>
            </p:cNvPr>
            <p:cNvSpPr/>
            <p:nvPr/>
          </p:nvSpPr>
          <p:spPr>
            <a:xfrm>
              <a:off x="4913896" y="2373330"/>
              <a:ext cx="3199838" cy="1428108"/>
            </a:xfrm>
            <a:custGeom>
              <a:avLst/>
              <a:gdLst>
                <a:gd name="connsiteX0" fmla="*/ 1599919 w 3199838"/>
                <a:gd name="connsiteY0" fmla="*/ 0 h 1428108"/>
                <a:gd name="connsiteX1" fmla="*/ 3133428 w 3199838"/>
                <a:gd name="connsiteY1" fmla="*/ 629640 h 1428108"/>
                <a:gd name="connsiteX2" fmla="*/ 3199838 w 3199838"/>
                <a:gd name="connsiteY2" fmla="*/ 714053 h 1428108"/>
                <a:gd name="connsiteX3" fmla="*/ 3133427 w 3199838"/>
                <a:gd name="connsiteY3" fmla="*/ 798469 h 1428108"/>
                <a:gd name="connsiteX4" fmla="*/ 1599918 w 3199838"/>
                <a:gd name="connsiteY4" fmla="*/ 1428108 h 1428108"/>
                <a:gd name="connsiteX5" fmla="*/ 66409 w 3199838"/>
                <a:gd name="connsiteY5" fmla="*/ 798469 h 1428108"/>
                <a:gd name="connsiteX6" fmla="*/ 0 w 3199838"/>
                <a:gd name="connsiteY6" fmla="*/ 714055 h 1428108"/>
                <a:gd name="connsiteX7" fmla="*/ 66410 w 3199838"/>
                <a:gd name="connsiteY7" fmla="*/ 629640 h 1428108"/>
                <a:gd name="connsiteX8" fmla="*/ 1599919 w 3199838"/>
                <a:gd name="connsiteY8" fmla="*/ 0 h 142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9838" h="1428108">
                  <a:moveTo>
                    <a:pt x="1599919" y="0"/>
                  </a:moveTo>
                  <a:cubicBezTo>
                    <a:pt x="2238274" y="0"/>
                    <a:pt x="2801087" y="249760"/>
                    <a:pt x="3133428" y="629640"/>
                  </a:cubicBezTo>
                  <a:lnTo>
                    <a:pt x="3199838" y="714053"/>
                  </a:lnTo>
                  <a:lnTo>
                    <a:pt x="3133427" y="798469"/>
                  </a:lnTo>
                  <a:cubicBezTo>
                    <a:pt x="2801086" y="1178348"/>
                    <a:pt x="2238273" y="1428108"/>
                    <a:pt x="1599918" y="1428108"/>
                  </a:cubicBezTo>
                  <a:cubicBezTo>
                    <a:pt x="961564" y="1428108"/>
                    <a:pt x="398751" y="1178348"/>
                    <a:pt x="66409" y="798469"/>
                  </a:cubicBezTo>
                  <a:lnTo>
                    <a:pt x="0" y="714055"/>
                  </a:lnTo>
                  <a:lnTo>
                    <a:pt x="66410" y="629640"/>
                  </a:lnTo>
                  <a:cubicBezTo>
                    <a:pt x="398752" y="249760"/>
                    <a:pt x="961565" y="0"/>
                    <a:pt x="1599919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AC6ADFCE-ADCE-F244-BFC0-B3594B07DDC1}"/>
                </a:ext>
              </a:extLst>
            </p:cNvPr>
            <p:cNvSpPr/>
            <p:nvPr/>
          </p:nvSpPr>
          <p:spPr>
            <a:xfrm>
              <a:off x="6056615" y="2630184"/>
              <a:ext cx="914400" cy="9144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" name="Flowchart: Process 188">
            <a:extLst>
              <a:ext uri="{FF2B5EF4-FFF2-40B4-BE49-F238E27FC236}">
                <a16:creationId xmlns:a16="http://schemas.microsoft.com/office/drawing/2014/main" id="{7EE2531D-020C-B74F-8A14-0BD65ED62B53}"/>
              </a:ext>
            </a:extLst>
          </p:cNvPr>
          <p:cNvSpPr/>
          <p:nvPr/>
        </p:nvSpPr>
        <p:spPr>
          <a:xfrm>
            <a:off x="7491210" y="2068849"/>
            <a:ext cx="1536380" cy="1323506"/>
          </a:xfrm>
          <a:prstGeom prst="flowChartProcess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ADEB26D-5A42-6B43-8A6A-58AC2CEAFC3D}"/>
              </a:ext>
            </a:extLst>
          </p:cNvPr>
          <p:cNvSpPr txBox="1"/>
          <p:nvPr/>
        </p:nvSpPr>
        <p:spPr>
          <a:xfrm>
            <a:off x="1409840" y="166636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Exception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E59D1DA-9484-AC44-8C67-42EC0782E4C3}"/>
              </a:ext>
            </a:extLst>
          </p:cNvPr>
          <p:cNvSpPr txBox="1"/>
          <p:nvPr/>
        </p:nvSpPr>
        <p:spPr>
          <a:xfrm>
            <a:off x="1116013" y="124170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Lost UIN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C6FCAC6-1782-4D42-88CF-44D7FBDFF502}"/>
              </a:ext>
            </a:extLst>
          </p:cNvPr>
          <p:cNvSpPr txBox="1"/>
          <p:nvPr/>
        </p:nvSpPr>
        <p:spPr>
          <a:xfrm>
            <a:off x="9864845" y="6585528"/>
            <a:ext cx="436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55</a:t>
            </a:r>
          </a:p>
        </p:txBody>
      </p:sp>
    </p:spTree>
    <p:extLst>
      <p:ext uri="{BB962C8B-B14F-4D97-AF65-F5344CB8AC3E}">
        <p14:creationId xmlns:p14="http://schemas.microsoft.com/office/powerpoint/2010/main" val="6907442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5BC23215-A5A9-914E-8656-56D7CAF17C63}"/>
              </a:ext>
            </a:extLst>
          </p:cNvPr>
          <p:cNvSpPr/>
          <p:nvPr/>
        </p:nvSpPr>
        <p:spPr>
          <a:xfrm>
            <a:off x="1068522" y="1233748"/>
            <a:ext cx="8790707" cy="438186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867022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Isosceles Triangle 88">
            <a:extLst>
              <a:ext uri="{FF2B5EF4-FFF2-40B4-BE49-F238E27FC236}">
                <a16:creationId xmlns:a16="http://schemas.microsoft.com/office/drawing/2014/main" id="{7C419DE1-ADD8-BD45-9B98-88F0B9DF14B2}"/>
              </a:ext>
            </a:extLst>
          </p:cNvPr>
          <p:cNvSpPr/>
          <p:nvPr/>
        </p:nvSpPr>
        <p:spPr>
          <a:xfrm rot="10800000">
            <a:off x="9661441" y="99532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386149-1573-A249-BDD3-A54340DBBD01}"/>
              </a:ext>
            </a:extLst>
          </p:cNvPr>
          <p:cNvSpPr txBox="1"/>
          <p:nvPr/>
        </p:nvSpPr>
        <p:spPr>
          <a:xfrm>
            <a:off x="1409840" y="88732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Demographic Details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23F7B4E-543F-D443-A00E-F35AD7C2861E}"/>
              </a:ext>
            </a:extLst>
          </p:cNvPr>
          <p:cNvSpPr txBox="1"/>
          <p:nvPr/>
        </p:nvSpPr>
        <p:spPr>
          <a:xfrm>
            <a:off x="9290946" y="5294925"/>
            <a:ext cx="483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Next</a:t>
            </a:r>
          </a:p>
        </p:txBody>
      </p:sp>
      <p:sp>
        <p:nvSpPr>
          <p:cNvPr id="135" name="Isosceles Triangle 88">
            <a:extLst>
              <a:ext uri="{FF2B5EF4-FFF2-40B4-BE49-F238E27FC236}">
                <a16:creationId xmlns:a16="http://schemas.microsoft.com/office/drawing/2014/main" id="{6B6FB134-453F-F546-8A26-82C0EE9E38B5}"/>
              </a:ext>
            </a:extLst>
          </p:cNvPr>
          <p:cNvSpPr/>
          <p:nvPr/>
        </p:nvSpPr>
        <p:spPr>
          <a:xfrm>
            <a:off x="9661441" y="138034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07391B9-2CB9-194C-AA88-C7873B097673}"/>
              </a:ext>
            </a:extLst>
          </p:cNvPr>
          <p:cNvSpPr txBox="1"/>
          <p:nvPr/>
        </p:nvSpPr>
        <p:spPr>
          <a:xfrm>
            <a:off x="1409840" y="1292797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Applicant Biometrics</a:t>
            </a:r>
          </a:p>
        </p:txBody>
      </p: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5F0FB54D-F250-F647-8256-172953CC2CDF}"/>
              </a:ext>
            </a:extLst>
          </p:cNvPr>
          <p:cNvGrpSpPr/>
          <p:nvPr/>
        </p:nvGrpSpPr>
        <p:grpSpPr>
          <a:xfrm>
            <a:off x="1984756" y="2368109"/>
            <a:ext cx="588242" cy="490876"/>
            <a:chOff x="3213327" y="1654140"/>
            <a:chExt cx="1330993" cy="1115375"/>
          </a:xfrm>
        </p:grpSpPr>
        <p:sp>
          <p:nvSpPr>
            <p:cNvPr id="288" name="Round Same Side Corner Rectangle 287">
              <a:extLst>
                <a:ext uri="{FF2B5EF4-FFF2-40B4-BE49-F238E27FC236}">
                  <a16:creationId xmlns:a16="http://schemas.microsoft.com/office/drawing/2014/main" id="{18EB6E09-2222-6345-9336-545C050112A9}"/>
                </a:ext>
              </a:extLst>
            </p:cNvPr>
            <p:cNvSpPr/>
            <p:nvPr/>
          </p:nvSpPr>
          <p:spPr>
            <a:xfrm>
              <a:off x="3493623" y="1862188"/>
              <a:ext cx="356211" cy="907327"/>
            </a:xfrm>
            <a:prstGeom prst="round2SameRect">
              <a:avLst>
                <a:gd name="adj1" fmla="val 47815"/>
                <a:gd name="adj2" fmla="val 3279"/>
              </a:avLst>
            </a:pr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Round Same Side Corner Rectangle 288">
              <a:extLst>
                <a:ext uri="{FF2B5EF4-FFF2-40B4-BE49-F238E27FC236}">
                  <a16:creationId xmlns:a16="http://schemas.microsoft.com/office/drawing/2014/main" id="{5EB96666-0BCA-3A43-A6F0-74426E82FBB9}"/>
                </a:ext>
              </a:extLst>
            </p:cNvPr>
            <p:cNvSpPr/>
            <p:nvPr/>
          </p:nvSpPr>
          <p:spPr>
            <a:xfrm>
              <a:off x="3833928" y="1654140"/>
              <a:ext cx="356211" cy="1115375"/>
            </a:xfrm>
            <a:prstGeom prst="round2SameRect">
              <a:avLst>
                <a:gd name="adj1" fmla="val 47815"/>
                <a:gd name="adj2" fmla="val 3279"/>
              </a:avLst>
            </a:pr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Round Same Side Corner Rectangle 289">
              <a:extLst>
                <a:ext uri="{FF2B5EF4-FFF2-40B4-BE49-F238E27FC236}">
                  <a16:creationId xmlns:a16="http://schemas.microsoft.com/office/drawing/2014/main" id="{6B8B0E20-3368-6C4A-9FAC-09B21ED35B3E}"/>
                </a:ext>
              </a:extLst>
            </p:cNvPr>
            <p:cNvSpPr/>
            <p:nvPr/>
          </p:nvSpPr>
          <p:spPr>
            <a:xfrm>
              <a:off x="4190548" y="1856481"/>
              <a:ext cx="353772" cy="907327"/>
            </a:xfrm>
            <a:prstGeom prst="round2SameRect">
              <a:avLst>
                <a:gd name="adj1" fmla="val 47815"/>
                <a:gd name="adj2" fmla="val 3279"/>
              </a:avLst>
            </a:pr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ound Same Side Corner Rectangle 290">
              <a:extLst>
                <a:ext uri="{FF2B5EF4-FFF2-40B4-BE49-F238E27FC236}">
                  <a16:creationId xmlns:a16="http://schemas.microsoft.com/office/drawing/2014/main" id="{FA2A86F3-6159-094C-ADF5-28843AD7EB04}"/>
                </a:ext>
              </a:extLst>
            </p:cNvPr>
            <p:cNvSpPr/>
            <p:nvPr/>
          </p:nvSpPr>
          <p:spPr>
            <a:xfrm>
              <a:off x="3213327" y="2093354"/>
              <a:ext cx="280296" cy="676161"/>
            </a:xfrm>
            <a:prstGeom prst="round2SameRect">
              <a:avLst>
                <a:gd name="adj1" fmla="val 47815"/>
                <a:gd name="adj2" fmla="val 3279"/>
              </a:avLst>
            </a:pr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6" name="Flowchart: Process 206">
            <a:extLst>
              <a:ext uri="{FF2B5EF4-FFF2-40B4-BE49-F238E27FC236}">
                <a16:creationId xmlns:a16="http://schemas.microsoft.com/office/drawing/2014/main" id="{E5EB75EC-BDC3-1848-923D-C2AFDE0C08C6}"/>
              </a:ext>
            </a:extLst>
          </p:cNvPr>
          <p:cNvSpPr/>
          <p:nvPr/>
        </p:nvSpPr>
        <p:spPr>
          <a:xfrm>
            <a:off x="1494450" y="2043550"/>
            <a:ext cx="1532736" cy="1323506"/>
          </a:xfrm>
          <a:prstGeom prst="flowChartProcess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34255403-6D33-3549-98F0-80E81D1AC111}"/>
              </a:ext>
            </a:extLst>
          </p:cNvPr>
          <p:cNvSpPr txBox="1"/>
          <p:nvPr/>
        </p:nvSpPr>
        <p:spPr>
          <a:xfrm>
            <a:off x="1491496" y="3099343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Left Hand Palm</a:t>
            </a:r>
          </a:p>
        </p:txBody>
      </p:sp>
      <p:sp>
        <p:nvSpPr>
          <p:cNvPr id="295" name="Flowchart: Process 7">
            <a:extLst>
              <a:ext uri="{FF2B5EF4-FFF2-40B4-BE49-F238E27FC236}">
                <a16:creationId xmlns:a16="http://schemas.microsoft.com/office/drawing/2014/main" id="{0445F81D-96E0-D04D-B38C-01F19A6345AE}"/>
              </a:ext>
            </a:extLst>
          </p:cNvPr>
          <p:cNvSpPr/>
          <p:nvPr/>
        </p:nvSpPr>
        <p:spPr>
          <a:xfrm>
            <a:off x="3832382" y="2048927"/>
            <a:ext cx="1532736" cy="1323506"/>
          </a:xfrm>
          <a:prstGeom prst="flowChartProcess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CEF992C7-3D26-494F-8254-E8386F21716B}"/>
              </a:ext>
            </a:extLst>
          </p:cNvPr>
          <p:cNvSpPr txBox="1"/>
          <p:nvPr/>
        </p:nvSpPr>
        <p:spPr>
          <a:xfrm>
            <a:off x="3829429" y="3110596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Right Hand Palm</a:t>
            </a:r>
          </a:p>
        </p:txBody>
      </p:sp>
      <p:sp>
        <p:nvSpPr>
          <p:cNvPr id="297" name="Round Same Side Corner Rectangle 296">
            <a:extLst>
              <a:ext uri="{FF2B5EF4-FFF2-40B4-BE49-F238E27FC236}">
                <a16:creationId xmlns:a16="http://schemas.microsoft.com/office/drawing/2014/main" id="{E5E376B7-5037-DC45-B7B9-107C001FA69F}"/>
              </a:ext>
            </a:extLst>
          </p:cNvPr>
          <p:cNvSpPr/>
          <p:nvPr/>
        </p:nvSpPr>
        <p:spPr>
          <a:xfrm>
            <a:off x="4309656" y="2456908"/>
            <a:ext cx="152682" cy="395903"/>
          </a:xfrm>
          <a:prstGeom prst="round2SameRect">
            <a:avLst>
              <a:gd name="adj1" fmla="val 47815"/>
              <a:gd name="adj2" fmla="val 3279"/>
            </a:avLst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Round Same Side Corner Rectangle 297">
            <a:extLst>
              <a:ext uri="{FF2B5EF4-FFF2-40B4-BE49-F238E27FC236}">
                <a16:creationId xmlns:a16="http://schemas.microsoft.com/office/drawing/2014/main" id="{A6720CBA-2BA3-2845-9A2A-623CDB86DECC}"/>
              </a:ext>
            </a:extLst>
          </p:cNvPr>
          <p:cNvSpPr/>
          <p:nvPr/>
        </p:nvSpPr>
        <p:spPr>
          <a:xfrm>
            <a:off x="4462338" y="2366127"/>
            <a:ext cx="152682" cy="486684"/>
          </a:xfrm>
          <a:prstGeom prst="round2SameRect">
            <a:avLst>
              <a:gd name="adj1" fmla="val 47815"/>
              <a:gd name="adj2" fmla="val 3279"/>
            </a:avLst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99" name="Round Same Side Corner Rectangle 298">
            <a:extLst>
              <a:ext uri="{FF2B5EF4-FFF2-40B4-BE49-F238E27FC236}">
                <a16:creationId xmlns:a16="http://schemas.microsoft.com/office/drawing/2014/main" id="{EB0D0E2C-7201-9440-ACAA-29DA1FB6D872}"/>
              </a:ext>
            </a:extLst>
          </p:cNvPr>
          <p:cNvSpPr/>
          <p:nvPr/>
        </p:nvSpPr>
        <p:spPr>
          <a:xfrm>
            <a:off x="4615019" y="2456908"/>
            <a:ext cx="152682" cy="395903"/>
          </a:xfrm>
          <a:prstGeom prst="round2SameRect">
            <a:avLst>
              <a:gd name="adj1" fmla="val 47815"/>
              <a:gd name="adj2" fmla="val 3279"/>
            </a:avLst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300" name="Round Same Side Corner Rectangle 299">
            <a:extLst>
              <a:ext uri="{FF2B5EF4-FFF2-40B4-BE49-F238E27FC236}">
                <a16:creationId xmlns:a16="http://schemas.microsoft.com/office/drawing/2014/main" id="{657A1F2D-F114-0548-A239-F6882F6F9FFB}"/>
              </a:ext>
            </a:extLst>
          </p:cNvPr>
          <p:cNvSpPr/>
          <p:nvPr/>
        </p:nvSpPr>
        <p:spPr>
          <a:xfrm>
            <a:off x="4767701" y="2557775"/>
            <a:ext cx="120143" cy="295036"/>
          </a:xfrm>
          <a:prstGeom prst="round2SameRect">
            <a:avLst>
              <a:gd name="adj1" fmla="val 47815"/>
              <a:gd name="adj2" fmla="val 3279"/>
            </a:avLst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Round Same Side Corner Rectangle 393">
            <a:extLst>
              <a:ext uri="{FF2B5EF4-FFF2-40B4-BE49-F238E27FC236}">
                <a16:creationId xmlns:a16="http://schemas.microsoft.com/office/drawing/2014/main" id="{D5EA36DE-A945-C244-8E29-ED45FB24FFED}"/>
              </a:ext>
            </a:extLst>
          </p:cNvPr>
          <p:cNvSpPr/>
          <p:nvPr/>
        </p:nvSpPr>
        <p:spPr>
          <a:xfrm>
            <a:off x="6795442" y="2344081"/>
            <a:ext cx="152682" cy="486684"/>
          </a:xfrm>
          <a:prstGeom prst="round2SameRect">
            <a:avLst>
              <a:gd name="adj1" fmla="val 47815"/>
              <a:gd name="adj2" fmla="val 3279"/>
            </a:avLst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302" name="Round Same Side Corner Rectangle 301">
            <a:extLst>
              <a:ext uri="{FF2B5EF4-FFF2-40B4-BE49-F238E27FC236}">
                <a16:creationId xmlns:a16="http://schemas.microsoft.com/office/drawing/2014/main" id="{7C71A231-CB3A-9349-A665-10B1C77044CB}"/>
              </a:ext>
            </a:extLst>
          </p:cNvPr>
          <p:cNvSpPr/>
          <p:nvPr/>
        </p:nvSpPr>
        <p:spPr>
          <a:xfrm>
            <a:off x="4463999" y="2358323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D534C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A9EAFDA6-43AC-674A-8340-BC5F488A3D33}"/>
              </a:ext>
            </a:extLst>
          </p:cNvPr>
          <p:cNvSpPr txBox="1"/>
          <p:nvPr/>
        </p:nvSpPr>
        <p:spPr>
          <a:xfrm>
            <a:off x="8309918" y="5294925"/>
            <a:ext cx="733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Previous</a:t>
            </a:r>
          </a:p>
        </p:txBody>
      </p:sp>
      <p:sp>
        <p:nvSpPr>
          <p:cNvPr id="384" name="Flowchart: Process 206">
            <a:extLst>
              <a:ext uri="{FF2B5EF4-FFF2-40B4-BE49-F238E27FC236}">
                <a16:creationId xmlns:a16="http://schemas.microsoft.com/office/drawing/2014/main" id="{6A4ED660-441A-E54B-896D-77D2F0F0898F}"/>
              </a:ext>
            </a:extLst>
          </p:cNvPr>
          <p:cNvSpPr/>
          <p:nvPr/>
        </p:nvSpPr>
        <p:spPr>
          <a:xfrm>
            <a:off x="6258088" y="2043550"/>
            <a:ext cx="1532736" cy="1323506"/>
          </a:xfrm>
          <a:prstGeom prst="flowChartProcess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44AAB29A-29C5-4D47-8841-48B713B4AB36}"/>
              </a:ext>
            </a:extLst>
          </p:cNvPr>
          <p:cNvSpPr txBox="1"/>
          <p:nvPr/>
        </p:nvSpPr>
        <p:spPr>
          <a:xfrm>
            <a:off x="6255134" y="3099343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Both Thumbs</a:t>
            </a:r>
          </a:p>
        </p:txBody>
      </p:sp>
      <p:sp>
        <p:nvSpPr>
          <p:cNvPr id="395" name="Round Same Side Corner Rectangle 394">
            <a:extLst>
              <a:ext uri="{FF2B5EF4-FFF2-40B4-BE49-F238E27FC236}">
                <a16:creationId xmlns:a16="http://schemas.microsoft.com/office/drawing/2014/main" id="{AB60A404-3E6E-7244-97C3-7BCB3CAE92B2}"/>
              </a:ext>
            </a:extLst>
          </p:cNvPr>
          <p:cNvSpPr/>
          <p:nvPr/>
        </p:nvSpPr>
        <p:spPr>
          <a:xfrm>
            <a:off x="7060893" y="2344081"/>
            <a:ext cx="152682" cy="486684"/>
          </a:xfrm>
          <a:prstGeom prst="round2SameRect">
            <a:avLst>
              <a:gd name="adj1" fmla="val 47815"/>
              <a:gd name="adj2" fmla="val 3279"/>
            </a:avLst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0E0CE0-379F-8E47-817F-2F558FFA87A2}"/>
              </a:ext>
            </a:extLst>
          </p:cNvPr>
          <p:cNvSpPr txBox="1"/>
          <p:nvPr/>
        </p:nvSpPr>
        <p:spPr>
          <a:xfrm>
            <a:off x="4275470" y="2237226"/>
            <a:ext cx="165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A6C9CC9A-E2BF-F64B-BF54-FF3F19036FE6}"/>
              </a:ext>
            </a:extLst>
          </p:cNvPr>
          <p:cNvSpPr txBox="1"/>
          <p:nvPr/>
        </p:nvSpPr>
        <p:spPr>
          <a:xfrm>
            <a:off x="4573228" y="2264011"/>
            <a:ext cx="165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609B3167-833E-314F-9207-0EDAAFECC086}"/>
              </a:ext>
            </a:extLst>
          </p:cNvPr>
          <p:cNvSpPr txBox="1"/>
          <p:nvPr/>
        </p:nvSpPr>
        <p:spPr>
          <a:xfrm>
            <a:off x="4725628" y="2339410"/>
            <a:ext cx="165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412" name="TextBox 411">
            <a:extLst>
              <a:ext uri="{FF2B5EF4-FFF2-40B4-BE49-F238E27FC236}">
                <a16:creationId xmlns:a16="http://schemas.microsoft.com/office/drawing/2014/main" id="{9277FF4B-B9A0-9544-9D41-FBBECF603E59}"/>
              </a:ext>
            </a:extLst>
          </p:cNvPr>
          <p:cNvSpPr txBox="1"/>
          <p:nvPr/>
        </p:nvSpPr>
        <p:spPr>
          <a:xfrm>
            <a:off x="1927598" y="2340228"/>
            <a:ext cx="165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413" name="TextBox 412">
            <a:extLst>
              <a:ext uri="{FF2B5EF4-FFF2-40B4-BE49-F238E27FC236}">
                <a16:creationId xmlns:a16="http://schemas.microsoft.com/office/drawing/2014/main" id="{07A0534E-70BC-9B42-BA9B-3FFAB54D39A4}"/>
              </a:ext>
            </a:extLst>
          </p:cNvPr>
          <p:cNvSpPr txBox="1"/>
          <p:nvPr/>
        </p:nvSpPr>
        <p:spPr>
          <a:xfrm>
            <a:off x="2079260" y="2253815"/>
            <a:ext cx="165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414" name="TextBox 413">
            <a:extLst>
              <a:ext uri="{FF2B5EF4-FFF2-40B4-BE49-F238E27FC236}">
                <a16:creationId xmlns:a16="http://schemas.microsoft.com/office/drawing/2014/main" id="{CE249289-F244-2D41-8C86-90E6C6F0FC17}"/>
              </a:ext>
            </a:extLst>
          </p:cNvPr>
          <p:cNvSpPr txBox="1"/>
          <p:nvPr/>
        </p:nvSpPr>
        <p:spPr>
          <a:xfrm>
            <a:off x="2231458" y="2172794"/>
            <a:ext cx="165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64BA918F-5741-8042-896B-71B93707D381}"/>
              </a:ext>
            </a:extLst>
          </p:cNvPr>
          <p:cNvSpPr txBox="1"/>
          <p:nvPr/>
        </p:nvSpPr>
        <p:spPr>
          <a:xfrm>
            <a:off x="2375090" y="2242144"/>
            <a:ext cx="165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416" name="TextBox 415">
            <a:extLst>
              <a:ext uri="{FF2B5EF4-FFF2-40B4-BE49-F238E27FC236}">
                <a16:creationId xmlns:a16="http://schemas.microsoft.com/office/drawing/2014/main" id="{670F2807-BEFA-6543-B7F4-EF89C6254E0E}"/>
              </a:ext>
            </a:extLst>
          </p:cNvPr>
          <p:cNvSpPr txBox="1"/>
          <p:nvPr/>
        </p:nvSpPr>
        <p:spPr>
          <a:xfrm>
            <a:off x="6768844" y="2140414"/>
            <a:ext cx="165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417" name="TextBox 416">
            <a:extLst>
              <a:ext uri="{FF2B5EF4-FFF2-40B4-BE49-F238E27FC236}">
                <a16:creationId xmlns:a16="http://schemas.microsoft.com/office/drawing/2014/main" id="{04AAB862-AE62-1543-9A9F-7D0B95857889}"/>
              </a:ext>
            </a:extLst>
          </p:cNvPr>
          <p:cNvSpPr txBox="1"/>
          <p:nvPr/>
        </p:nvSpPr>
        <p:spPr>
          <a:xfrm>
            <a:off x="7027122" y="2138809"/>
            <a:ext cx="165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7FF8D74F-4109-214E-A773-6AB0691B94E9}"/>
              </a:ext>
            </a:extLst>
          </p:cNvPr>
          <p:cNvGrpSpPr/>
          <p:nvPr/>
        </p:nvGrpSpPr>
        <p:grpSpPr>
          <a:xfrm>
            <a:off x="3405581" y="139575"/>
            <a:ext cx="4244081" cy="662198"/>
            <a:chOff x="3241954" y="139575"/>
            <a:chExt cx="4244081" cy="662198"/>
          </a:xfrm>
        </p:grpSpPr>
        <p:sp>
          <p:nvSpPr>
            <p:cNvPr id="420" name="Oval 419">
              <a:extLst>
                <a:ext uri="{FF2B5EF4-FFF2-40B4-BE49-F238E27FC236}">
                  <a16:creationId xmlns:a16="http://schemas.microsoft.com/office/drawing/2014/main" id="{FE0586D4-1B92-7345-ACEC-4CE6EA4D53D5}"/>
                </a:ext>
              </a:extLst>
            </p:cNvPr>
            <p:cNvSpPr/>
            <p:nvPr/>
          </p:nvSpPr>
          <p:spPr>
            <a:xfrm>
              <a:off x="5039111" y="148510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6033CACB-397C-DF4D-AE2F-BC7E5E5301E2}"/>
                </a:ext>
              </a:extLst>
            </p:cNvPr>
            <p:cNvCxnSpPr>
              <a:cxnSpLocks/>
            </p:cNvCxnSpPr>
            <p:nvPr/>
          </p:nvCxnSpPr>
          <p:spPr>
            <a:xfrm>
              <a:off x="3987911" y="346203"/>
              <a:ext cx="1051196" cy="1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6E020C11-32D2-BC47-8B40-5FAD2B47DB3B}"/>
                </a:ext>
              </a:extLst>
            </p:cNvPr>
            <p:cNvCxnSpPr>
              <a:cxnSpLocks/>
            </p:cNvCxnSpPr>
            <p:nvPr/>
          </p:nvCxnSpPr>
          <p:spPr>
            <a:xfrm>
              <a:off x="5423992" y="348030"/>
              <a:ext cx="1190123" cy="3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3" name="Oval 422">
              <a:extLst>
                <a:ext uri="{FF2B5EF4-FFF2-40B4-BE49-F238E27FC236}">
                  <a16:creationId xmlns:a16="http://schemas.microsoft.com/office/drawing/2014/main" id="{83012A42-2E24-C049-B1A2-7420AD58C366}"/>
                </a:ext>
              </a:extLst>
            </p:cNvPr>
            <p:cNvSpPr/>
            <p:nvPr/>
          </p:nvSpPr>
          <p:spPr>
            <a:xfrm>
              <a:off x="3603034" y="146679"/>
              <a:ext cx="384881" cy="37133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424" name="Vertical Scroll 423">
              <a:extLst>
                <a:ext uri="{FF2B5EF4-FFF2-40B4-BE49-F238E27FC236}">
                  <a16:creationId xmlns:a16="http://schemas.microsoft.com/office/drawing/2014/main" id="{85D78FA1-2B4D-BE4A-AA55-A7EA524347B0}"/>
                </a:ext>
              </a:extLst>
            </p:cNvPr>
            <p:cNvSpPr/>
            <p:nvPr/>
          </p:nvSpPr>
          <p:spPr>
            <a:xfrm>
              <a:off x="3713355" y="254431"/>
              <a:ext cx="142988" cy="167878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425" name="Group 424">
              <a:extLst>
                <a:ext uri="{FF2B5EF4-FFF2-40B4-BE49-F238E27FC236}">
                  <a16:creationId xmlns:a16="http://schemas.microsoft.com/office/drawing/2014/main" id="{5B16590E-0297-D643-9195-8C9F08024028}"/>
                </a:ext>
              </a:extLst>
            </p:cNvPr>
            <p:cNvGrpSpPr/>
            <p:nvPr/>
          </p:nvGrpSpPr>
          <p:grpSpPr>
            <a:xfrm>
              <a:off x="3603026" y="143515"/>
              <a:ext cx="384881" cy="371330"/>
              <a:chOff x="4367391" y="2584867"/>
              <a:chExt cx="384881" cy="371330"/>
            </a:xfrm>
          </p:grpSpPr>
          <p:sp>
            <p:nvSpPr>
              <p:cNvPr id="434" name="Oval 433">
                <a:extLst>
                  <a:ext uri="{FF2B5EF4-FFF2-40B4-BE49-F238E27FC236}">
                    <a16:creationId xmlns:a16="http://schemas.microsoft.com/office/drawing/2014/main" id="{E3D4E28B-1A42-EA42-99DE-9A9A31384454}"/>
                  </a:ext>
                </a:extLst>
              </p:cNvPr>
              <p:cNvSpPr/>
              <p:nvPr/>
            </p:nvSpPr>
            <p:spPr>
              <a:xfrm>
                <a:off x="4367391" y="2584867"/>
                <a:ext cx="384881" cy="37133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435" name="Vertical Scroll 434">
                <a:extLst>
                  <a:ext uri="{FF2B5EF4-FFF2-40B4-BE49-F238E27FC236}">
                    <a16:creationId xmlns:a16="http://schemas.microsoft.com/office/drawing/2014/main" id="{91DE579C-5090-5340-B9B6-3BACD92CF2DE}"/>
                  </a:ext>
                </a:extLst>
              </p:cNvPr>
              <p:cNvSpPr/>
              <p:nvPr/>
            </p:nvSpPr>
            <p:spPr>
              <a:xfrm>
                <a:off x="4477712" y="2692619"/>
                <a:ext cx="142988" cy="167878"/>
              </a:xfrm>
              <a:prstGeom prst="verticalScroll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</p:grpSp>
        <p:sp>
          <p:nvSpPr>
            <p:cNvPr id="426" name="TextBox 425">
              <a:extLst>
                <a:ext uri="{FF2B5EF4-FFF2-40B4-BE49-F238E27FC236}">
                  <a16:creationId xmlns:a16="http://schemas.microsoft.com/office/drawing/2014/main" id="{C9FBFEC9-E65E-EF4F-9116-DAC08C787B6A}"/>
                </a:ext>
              </a:extLst>
            </p:cNvPr>
            <p:cNvSpPr txBox="1"/>
            <p:nvPr/>
          </p:nvSpPr>
          <p:spPr>
            <a:xfrm>
              <a:off x="3241954" y="565827"/>
              <a:ext cx="12021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Demographic Details</a:t>
              </a:r>
            </a:p>
          </p:txBody>
        </p:sp>
        <p:sp>
          <p:nvSpPr>
            <p:cNvPr id="427" name="TextBox 426">
              <a:extLst>
                <a:ext uri="{FF2B5EF4-FFF2-40B4-BE49-F238E27FC236}">
                  <a16:creationId xmlns:a16="http://schemas.microsoft.com/office/drawing/2014/main" id="{5770BB73-CC4C-A64B-85AF-74CC6E7024A0}"/>
                </a:ext>
              </a:extLst>
            </p:cNvPr>
            <p:cNvSpPr txBox="1"/>
            <p:nvPr/>
          </p:nvSpPr>
          <p:spPr>
            <a:xfrm>
              <a:off x="4615956" y="567422"/>
              <a:ext cx="1217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Applicant Biometrics</a:t>
              </a:r>
            </a:p>
          </p:txBody>
        </p:sp>
        <p:grpSp>
          <p:nvGrpSpPr>
            <p:cNvPr id="428" name="Group 427">
              <a:extLst>
                <a:ext uri="{FF2B5EF4-FFF2-40B4-BE49-F238E27FC236}">
                  <a16:creationId xmlns:a16="http://schemas.microsoft.com/office/drawing/2014/main" id="{B6F86DC2-65F8-FB44-BA37-B909CECEC36C}"/>
                </a:ext>
              </a:extLst>
            </p:cNvPr>
            <p:cNvGrpSpPr/>
            <p:nvPr/>
          </p:nvGrpSpPr>
          <p:grpSpPr>
            <a:xfrm>
              <a:off x="6153609" y="139575"/>
              <a:ext cx="1332426" cy="662198"/>
              <a:chOff x="6941461" y="139575"/>
              <a:chExt cx="1332426" cy="662198"/>
            </a:xfrm>
          </p:grpSpPr>
          <p:sp>
            <p:nvSpPr>
              <p:cNvPr id="431" name="Oval 430">
                <a:extLst>
                  <a:ext uri="{FF2B5EF4-FFF2-40B4-BE49-F238E27FC236}">
                    <a16:creationId xmlns:a16="http://schemas.microsoft.com/office/drawing/2014/main" id="{BAF9F999-CA44-8240-8AA7-A992941550A6}"/>
                  </a:ext>
                </a:extLst>
              </p:cNvPr>
              <p:cNvSpPr/>
              <p:nvPr/>
            </p:nvSpPr>
            <p:spPr>
              <a:xfrm>
                <a:off x="7413844" y="139575"/>
                <a:ext cx="384881" cy="3713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432" name="Action Button: Home 431">
                <a:hlinkClick r:id="" action="ppaction://hlinkshowjump?jump=firstslide" highlightClick="1"/>
                <a:extLst>
                  <a:ext uri="{FF2B5EF4-FFF2-40B4-BE49-F238E27FC236}">
                    <a16:creationId xmlns:a16="http://schemas.microsoft.com/office/drawing/2014/main" id="{968192A9-AB8D-9A47-8C68-27910A786098}"/>
                  </a:ext>
                </a:extLst>
              </p:cNvPr>
              <p:cNvSpPr/>
              <p:nvPr/>
            </p:nvSpPr>
            <p:spPr>
              <a:xfrm>
                <a:off x="7457818" y="220024"/>
                <a:ext cx="302526" cy="229650"/>
              </a:xfrm>
              <a:prstGeom prst="actionButtonHo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433" name="TextBox 432">
                <a:extLst>
                  <a:ext uri="{FF2B5EF4-FFF2-40B4-BE49-F238E27FC236}">
                    <a16:creationId xmlns:a16="http://schemas.microsoft.com/office/drawing/2014/main" id="{17B7AD71-EACD-9040-BE4E-42D4194EAEC2}"/>
                  </a:ext>
                </a:extLst>
              </p:cNvPr>
              <p:cNvSpPr txBox="1"/>
              <p:nvPr/>
            </p:nvSpPr>
            <p:spPr>
              <a:xfrm>
                <a:off x="6941461" y="570941"/>
                <a:ext cx="1332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/>
                  <a:t>Operator Authentication</a:t>
                </a:r>
                <a:endParaRPr lang="en-US" sz="900" dirty="0"/>
              </a:p>
            </p:txBody>
          </p:sp>
        </p:grpSp>
        <p:sp>
          <p:nvSpPr>
            <p:cNvPr id="429" name="Plus 428">
              <a:extLst>
                <a:ext uri="{FF2B5EF4-FFF2-40B4-BE49-F238E27FC236}">
                  <a16:creationId xmlns:a16="http://schemas.microsoft.com/office/drawing/2014/main" id="{445D1CE5-9DCA-224D-B1E8-D7BB2AEF11E8}"/>
                </a:ext>
              </a:extLst>
            </p:cNvPr>
            <p:cNvSpPr/>
            <p:nvPr/>
          </p:nvSpPr>
          <p:spPr>
            <a:xfrm>
              <a:off x="5125501" y="264131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chemeClr val="bg1"/>
                </a:solidFill>
              </a:endParaRPr>
            </a:p>
          </p:txBody>
        </p:sp>
        <p:sp>
          <p:nvSpPr>
            <p:cNvPr id="430" name="Plus 429">
              <a:extLst>
                <a:ext uri="{FF2B5EF4-FFF2-40B4-BE49-F238E27FC236}">
                  <a16:creationId xmlns:a16="http://schemas.microsoft.com/office/drawing/2014/main" id="{98EC1689-3379-D849-971D-F08B36AA77F8}"/>
                </a:ext>
              </a:extLst>
            </p:cNvPr>
            <p:cNvSpPr/>
            <p:nvPr/>
          </p:nvSpPr>
          <p:spPr>
            <a:xfrm>
              <a:off x="5119678" y="244405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F34B37E-46A1-3E47-9960-431819634339}"/>
              </a:ext>
            </a:extLst>
          </p:cNvPr>
          <p:cNvCxnSpPr>
            <a:cxnSpLocks/>
          </p:cNvCxnSpPr>
          <p:nvPr/>
        </p:nvCxnSpPr>
        <p:spPr>
          <a:xfrm>
            <a:off x="1173666" y="1593311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70">
            <a:extLst>
              <a:ext uri="{FF2B5EF4-FFF2-40B4-BE49-F238E27FC236}">
                <a16:creationId xmlns:a16="http://schemas.microsoft.com/office/drawing/2014/main" id="{E3064D8E-34C9-D241-A53F-AE49D39764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A4985679-D803-384D-8C32-B3AEC18C7D9F}"/>
              </a:ext>
            </a:extLst>
          </p:cNvPr>
          <p:cNvSpPr/>
          <p:nvPr/>
        </p:nvSpPr>
        <p:spPr>
          <a:xfrm>
            <a:off x="1503416" y="4162560"/>
            <a:ext cx="705449" cy="22037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Scan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1D90DB5-8C59-5B4A-A428-50C7B33189A8}"/>
              </a:ext>
            </a:extLst>
          </p:cNvPr>
          <p:cNvSpPr txBox="1"/>
          <p:nvPr/>
        </p:nvSpPr>
        <p:spPr>
          <a:xfrm>
            <a:off x="1409840" y="166636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Fingerprint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CCB9C56-1862-A041-8397-79E3595C2433}"/>
              </a:ext>
            </a:extLst>
          </p:cNvPr>
          <p:cNvSpPr txBox="1"/>
          <p:nvPr/>
        </p:nvSpPr>
        <p:spPr>
          <a:xfrm>
            <a:off x="1116013" y="124170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Lost UIN</a:t>
            </a:r>
            <a:endParaRPr lang="en-US" sz="1200" dirty="0"/>
          </a:p>
        </p:txBody>
      </p:sp>
      <p:sp>
        <p:nvSpPr>
          <p:cNvPr id="67" name="Flowchart: Process 206">
            <a:extLst>
              <a:ext uri="{FF2B5EF4-FFF2-40B4-BE49-F238E27FC236}">
                <a16:creationId xmlns:a16="http://schemas.microsoft.com/office/drawing/2014/main" id="{E5EB75EC-BDC3-1848-923D-C2AFDE0C08C6}"/>
              </a:ext>
            </a:extLst>
          </p:cNvPr>
          <p:cNvSpPr/>
          <p:nvPr/>
        </p:nvSpPr>
        <p:spPr>
          <a:xfrm>
            <a:off x="1483415" y="2040244"/>
            <a:ext cx="1537677" cy="1344045"/>
          </a:xfrm>
          <a:prstGeom prst="flowChartProcess">
            <a:avLst/>
          </a:prstGeom>
          <a:solidFill>
            <a:schemeClr val="bg1">
              <a:lumMod val="65000"/>
              <a:alpha val="64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095440">
            <a:off x="1840909" y="2247029"/>
            <a:ext cx="789746" cy="789746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1305C4C4-012A-FF47-995C-4F52F9B7D205}"/>
              </a:ext>
            </a:extLst>
          </p:cNvPr>
          <p:cNvSpPr txBox="1"/>
          <p:nvPr/>
        </p:nvSpPr>
        <p:spPr>
          <a:xfrm>
            <a:off x="1397026" y="3457837"/>
            <a:ext cx="17630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Quality %	  :   85%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E9B198F-A4CE-2F4B-A5F5-028F6DC2B364}"/>
              </a:ext>
            </a:extLst>
          </p:cNvPr>
          <p:cNvSpPr txBox="1"/>
          <p:nvPr/>
        </p:nvSpPr>
        <p:spPr>
          <a:xfrm>
            <a:off x="1397026" y="3676700"/>
            <a:ext cx="17630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Threshold %	  :   80%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6CA7BB3-28BC-6D47-B5B4-88DCE314A4EE}"/>
              </a:ext>
            </a:extLst>
          </p:cNvPr>
          <p:cNvSpPr txBox="1"/>
          <p:nvPr/>
        </p:nvSpPr>
        <p:spPr>
          <a:xfrm>
            <a:off x="1397026" y="3895361"/>
            <a:ext cx="17630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Retry count 	  </a:t>
            </a:r>
            <a:r>
              <a:rPr lang="en-US" sz="1100" dirty="0"/>
              <a:t>:   2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44ECB254-83FE-C249-932B-7DAF55A66E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101" y="3552955"/>
            <a:ext cx="89085" cy="89085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6064EB37-A5F1-6543-8949-6567AACC5A07}"/>
              </a:ext>
            </a:extLst>
          </p:cNvPr>
          <p:cNvSpPr txBox="1"/>
          <p:nvPr/>
        </p:nvSpPr>
        <p:spPr>
          <a:xfrm>
            <a:off x="7646877" y="3457837"/>
            <a:ext cx="2423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743D6EF-5F97-D540-ADA6-747D575DAEAB}"/>
              </a:ext>
            </a:extLst>
          </p:cNvPr>
          <p:cNvSpPr txBox="1"/>
          <p:nvPr/>
        </p:nvSpPr>
        <p:spPr>
          <a:xfrm>
            <a:off x="3730091" y="3457837"/>
            <a:ext cx="17630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Quality %	  :   85%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1AC3825-5C2E-6E4E-AD57-DA3676005BF6}"/>
              </a:ext>
            </a:extLst>
          </p:cNvPr>
          <p:cNvSpPr txBox="1"/>
          <p:nvPr/>
        </p:nvSpPr>
        <p:spPr>
          <a:xfrm>
            <a:off x="3730091" y="3676700"/>
            <a:ext cx="17630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Threshold %	  :   80%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33F224A-F43D-464C-8DA1-2C20C4ADE8CA}"/>
              </a:ext>
            </a:extLst>
          </p:cNvPr>
          <p:cNvSpPr txBox="1"/>
          <p:nvPr/>
        </p:nvSpPr>
        <p:spPr>
          <a:xfrm>
            <a:off x="3730091" y="3895361"/>
            <a:ext cx="17630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Retry count 	  </a:t>
            </a:r>
            <a:r>
              <a:rPr lang="en-US" sz="1100" dirty="0"/>
              <a:t>:   2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77E7364A-B840-7D49-A154-3179CB0794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166" y="3552955"/>
            <a:ext cx="89085" cy="89085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D44B21D7-26DE-E54D-9221-FF780A78B765}"/>
              </a:ext>
            </a:extLst>
          </p:cNvPr>
          <p:cNvSpPr txBox="1"/>
          <p:nvPr/>
        </p:nvSpPr>
        <p:spPr>
          <a:xfrm>
            <a:off x="6164008" y="3457837"/>
            <a:ext cx="17630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Quality %	  :   85%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BE9AA92-B334-F740-9C1B-C3FF6B23AE49}"/>
              </a:ext>
            </a:extLst>
          </p:cNvPr>
          <p:cNvSpPr txBox="1"/>
          <p:nvPr/>
        </p:nvSpPr>
        <p:spPr>
          <a:xfrm>
            <a:off x="6164008" y="3676700"/>
            <a:ext cx="15410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Threshold %	  :   80%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D409345-38BA-4645-BBC5-A497D881205E}"/>
              </a:ext>
            </a:extLst>
          </p:cNvPr>
          <p:cNvSpPr txBox="1"/>
          <p:nvPr/>
        </p:nvSpPr>
        <p:spPr>
          <a:xfrm>
            <a:off x="6164008" y="3895361"/>
            <a:ext cx="17630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Retry count 	  </a:t>
            </a:r>
            <a:r>
              <a:rPr lang="en-US" sz="1100" dirty="0"/>
              <a:t>:   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DC65920-599F-EF40-AFEF-FC7C073BA5A7}"/>
              </a:ext>
            </a:extLst>
          </p:cNvPr>
          <p:cNvSpPr txBox="1"/>
          <p:nvPr/>
        </p:nvSpPr>
        <p:spPr>
          <a:xfrm>
            <a:off x="1380100" y="5268133"/>
            <a:ext cx="38226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FD534C"/>
                </a:solidFill>
              </a:rPr>
              <a:t>Right hand thumb failed the local duplicate check</a:t>
            </a:r>
            <a:endParaRPr lang="en-US" sz="1200" dirty="0">
              <a:solidFill>
                <a:srgbClr val="FD534C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8769958-C5A0-FF42-9F4A-360241FEC104}"/>
              </a:ext>
            </a:extLst>
          </p:cNvPr>
          <p:cNvSpPr txBox="1"/>
          <p:nvPr/>
        </p:nvSpPr>
        <p:spPr>
          <a:xfrm>
            <a:off x="9864845" y="6585528"/>
            <a:ext cx="436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56</a:t>
            </a:r>
          </a:p>
        </p:txBody>
      </p:sp>
    </p:spTree>
    <p:extLst>
      <p:ext uri="{BB962C8B-B14F-4D97-AF65-F5344CB8AC3E}">
        <p14:creationId xmlns:p14="http://schemas.microsoft.com/office/powerpoint/2010/main" val="23427523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5BC23215-A5A9-914E-8656-56D7CAF17C63}"/>
              </a:ext>
            </a:extLst>
          </p:cNvPr>
          <p:cNvSpPr/>
          <p:nvPr/>
        </p:nvSpPr>
        <p:spPr>
          <a:xfrm>
            <a:off x="1068522" y="1243175"/>
            <a:ext cx="8790707" cy="438186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848734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Isosceles Triangle 88">
            <a:extLst>
              <a:ext uri="{FF2B5EF4-FFF2-40B4-BE49-F238E27FC236}">
                <a16:creationId xmlns:a16="http://schemas.microsoft.com/office/drawing/2014/main" id="{7C419DE1-ADD8-BD45-9B98-88F0B9DF14B2}"/>
              </a:ext>
            </a:extLst>
          </p:cNvPr>
          <p:cNvSpPr/>
          <p:nvPr/>
        </p:nvSpPr>
        <p:spPr>
          <a:xfrm rot="10800000">
            <a:off x="9661441" y="99532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386149-1573-A249-BDD3-A54340DBBD01}"/>
              </a:ext>
            </a:extLst>
          </p:cNvPr>
          <p:cNvSpPr txBox="1"/>
          <p:nvPr/>
        </p:nvSpPr>
        <p:spPr>
          <a:xfrm>
            <a:off x="1409840" y="88732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Demographic Details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23F7B4E-543F-D443-A00E-F35AD7C2861E}"/>
              </a:ext>
            </a:extLst>
          </p:cNvPr>
          <p:cNvSpPr txBox="1"/>
          <p:nvPr/>
        </p:nvSpPr>
        <p:spPr>
          <a:xfrm>
            <a:off x="9290946" y="5294925"/>
            <a:ext cx="483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Next</a:t>
            </a:r>
          </a:p>
        </p:txBody>
      </p:sp>
      <p:sp>
        <p:nvSpPr>
          <p:cNvPr id="135" name="Isosceles Triangle 88">
            <a:extLst>
              <a:ext uri="{FF2B5EF4-FFF2-40B4-BE49-F238E27FC236}">
                <a16:creationId xmlns:a16="http://schemas.microsoft.com/office/drawing/2014/main" id="{6B6FB134-453F-F546-8A26-82C0EE9E38B5}"/>
              </a:ext>
            </a:extLst>
          </p:cNvPr>
          <p:cNvSpPr/>
          <p:nvPr/>
        </p:nvSpPr>
        <p:spPr>
          <a:xfrm>
            <a:off x="9661441" y="138034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07391B9-2CB9-194C-AA88-C7873B097673}"/>
              </a:ext>
            </a:extLst>
          </p:cNvPr>
          <p:cNvSpPr txBox="1"/>
          <p:nvPr/>
        </p:nvSpPr>
        <p:spPr>
          <a:xfrm>
            <a:off x="1409840" y="1292797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Applicant Biometrics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A9EAFDA6-43AC-674A-8340-BC5F488A3D33}"/>
              </a:ext>
            </a:extLst>
          </p:cNvPr>
          <p:cNvSpPr txBox="1"/>
          <p:nvPr/>
        </p:nvSpPr>
        <p:spPr>
          <a:xfrm>
            <a:off x="8309918" y="5294925"/>
            <a:ext cx="733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Previous</a:t>
            </a:r>
          </a:p>
        </p:txBody>
      </p:sp>
      <p:sp>
        <p:nvSpPr>
          <p:cNvPr id="89" name="Flowchart: Process 206">
            <a:extLst>
              <a:ext uri="{FF2B5EF4-FFF2-40B4-BE49-F238E27FC236}">
                <a16:creationId xmlns:a16="http://schemas.microsoft.com/office/drawing/2014/main" id="{B92D672A-B533-7D4C-99F8-3ADD100E9EC3}"/>
              </a:ext>
            </a:extLst>
          </p:cNvPr>
          <p:cNvSpPr/>
          <p:nvPr/>
        </p:nvSpPr>
        <p:spPr>
          <a:xfrm>
            <a:off x="1503416" y="2068111"/>
            <a:ext cx="2141784" cy="1323506"/>
          </a:xfrm>
          <a:prstGeom prst="flowChartProcess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7B33B7F-50B1-9B41-B156-6A17123FD229}"/>
              </a:ext>
            </a:extLst>
          </p:cNvPr>
          <p:cNvSpPr txBox="1"/>
          <p:nvPr/>
        </p:nvSpPr>
        <p:spPr>
          <a:xfrm>
            <a:off x="1811229" y="3125887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Left Eye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16269F2-6F48-AA47-82B4-9B33DE131F0E}"/>
              </a:ext>
            </a:extLst>
          </p:cNvPr>
          <p:cNvGrpSpPr/>
          <p:nvPr/>
        </p:nvGrpSpPr>
        <p:grpSpPr>
          <a:xfrm>
            <a:off x="1962246" y="2363281"/>
            <a:ext cx="1233663" cy="560996"/>
            <a:chOff x="4913896" y="2373330"/>
            <a:chExt cx="3199838" cy="1428108"/>
          </a:xfrm>
        </p:grpSpPr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14793062-8DB1-D848-B747-720D573C2A51}"/>
                </a:ext>
              </a:extLst>
            </p:cNvPr>
            <p:cNvSpPr/>
            <p:nvPr/>
          </p:nvSpPr>
          <p:spPr>
            <a:xfrm>
              <a:off x="4913896" y="2373330"/>
              <a:ext cx="3199838" cy="1428108"/>
            </a:xfrm>
            <a:custGeom>
              <a:avLst/>
              <a:gdLst>
                <a:gd name="connsiteX0" fmla="*/ 1599919 w 3199838"/>
                <a:gd name="connsiteY0" fmla="*/ 0 h 1428108"/>
                <a:gd name="connsiteX1" fmla="*/ 3133428 w 3199838"/>
                <a:gd name="connsiteY1" fmla="*/ 629640 h 1428108"/>
                <a:gd name="connsiteX2" fmla="*/ 3199838 w 3199838"/>
                <a:gd name="connsiteY2" fmla="*/ 714053 h 1428108"/>
                <a:gd name="connsiteX3" fmla="*/ 3133427 w 3199838"/>
                <a:gd name="connsiteY3" fmla="*/ 798469 h 1428108"/>
                <a:gd name="connsiteX4" fmla="*/ 1599918 w 3199838"/>
                <a:gd name="connsiteY4" fmla="*/ 1428108 h 1428108"/>
                <a:gd name="connsiteX5" fmla="*/ 66409 w 3199838"/>
                <a:gd name="connsiteY5" fmla="*/ 798469 h 1428108"/>
                <a:gd name="connsiteX6" fmla="*/ 0 w 3199838"/>
                <a:gd name="connsiteY6" fmla="*/ 714055 h 1428108"/>
                <a:gd name="connsiteX7" fmla="*/ 66410 w 3199838"/>
                <a:gd name="connsiteY7" fmla="*/ 629640 h 1428108"/>
                <a:gd name="connsiteX8" fmla="*/ 1599919 w 3199838"/>
                <a:gd name="connsiteY8" fmla="*/ 0 h 142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9838" h="1428108">
                  <a:moveTo>
                    <a:pt x="1599919" y="0"/>
                  </a:moveTo>
                  <a:cubicBezTo>
                    <a:pt x="2238274" y="0"/>
                    <a:pt x="2801087" y="249760"/>
                    <a:pt x="3133428" y="629640"/>
                  </a:cubicBezTo>
                  <a:lnTo>
                    <a:pt x="3199838" y="714053"/>
                  </a:lnTo>
                  <a:lnTo>
                    <a:pt x="3133427" y="798469"/>
                  </a:lnTo>
                  <a:cubicBezTo>
                    <a:pt x="2801086" y="1178348"/>
                    <a:pt x="2238273" y="1428108"/>
                    <a:pt x="1599918" y="1428108"/>
                  </a:cubicBezTo>
                  <a:cubicBezTo>
                    <a:pt x="961564" y="1428108"/>
                    <a:pt x="398751" y="1178348"/>
                    <a:pt x="66409" y="798469"/>
                  </a:cubicBezTo>
                  <a:lnTo>
                    <a:pt x="0" y="714055"/>
                  </a:lnTo>
                  <a:lnTo>
                    <a:pt x="66410" y="629640"/>
                  </a:lnTo>
                  <a:cubicBezTo>
                    <a:pt x="398752" y="249760"/>
                    <a:pt x="961565" y="0"/>
                    <a:pt x="1599919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1C14B052-C3B1-4D43-BB25-7676880F3672}"/>
                </a:ext>
              </a:extLst>
            </p:cNvPr>
            <p:cNvSpPr/>
            <p:nvPr/>
          </p:nvSpPr>
          <p:spPr>
            <a:xfrm>
              <a:off x="6056615" y="2630184"/>
              <a:ext cx="914400" cy="9144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D1903703-1405-0A4B-B57D-99EA21D97E46}"/>
              </a:ext>
            </a:extLst>
          </p:cNvPr>
          <p:cNvSpPr txBox="1"/>
          <p:nvPr/>
        </p:nvSpPr>
        <p:spPr>
          <a:xfrm>
            <a:off x="4644120" y="3134202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Right Eye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C93B1D47-19B4-054C-90BB-98A7E64443CB}"/>
              </a:ext>
            </a:extLst>
          </p:cNvPr>
          <p:cNvGrpSpPr/>
          <p:nvPr/>
        </p:nvGrpSpPr>
        <p:grpSpPr>
          <a:xfrm>
            <a:off x="4795137" y="2371596"/>
            <a:ext cx="1233663" cy="560996"/>
            <a:chOff x="4913896" y="2373330"/>
            <a:chExt cx="3199838" cy="1428108"/>
          </a:xfrm>
        </p:grpSpPr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941CA6BC-1EB8-A148-AE61-92D647E82313}"/>
                </a:ext>
              </a:extLst>
            </p:cNvPr>
            <p:cNvSpPr/>
            <p:nvPr/>
          </p:nvSpPr>
          <p:spPr>
            <a:xfrm>
              <a:off x="4913896" y="2373330"/>
              <a:ext cx="3199838" cy="1428108"/>
            </a:xfrm>
            <a:custGeom>
              <a:avLst/>
              <a:gdLst>
                <a:gd name="connsiteX0" fmla="*/ 1599919 w 3199838"/>
                <a:gd name="connsiteY0" fmla="*/ 0 h 1428108"/>
                <a:gd name="connsiteX1" fmla="*/ 3133428 w 3199838"/>
                <a:gd name="connsiteY1" fmla="*/ 629640 h 1428108"/>
                <a:gd name="connsiteX2" fmla="*/ 3199838 w 3199838"/>
                <a:gd name="connsiteY2" fmla="*/ 714053 h 1428108"/>
                <a:gd name="connsiteX3" fmla="*/ 3133427 w 3199838"/>
                <a:gd name="connsiteY3" fmla="*/ 798469 h 1428108"/>
                <a:gd name="connsiteX4" fmla="*/ 1599918 w 3199838"/>
                <a:gd name="connsiteY4" fmla="*/ 1428108 h 1428108"/>
                <a:gd name="connsiteX5" fmla="*/ 66409 w 3199838"/>
                <a:gd name="connsiteY5" fmla="*/ 798469 h 1428108"/>
                <a:gd name="connsiteX6" fmla="*/ 0 w 3199838"/>
                <a:gd name="connsiteY6" fmla="*/ 714055 h 1428108"/>
                <a:gd name="connsiteX7" fmla="*/ 66410 w 3199838"/>
                <a:gd name="connsiteY7" fmla="*/ 629640 h 1428108"/>
                <a:gd name="connsiteX8" fmla="*/ 1599919 w 3199838"/>
                <a:gd name="connsiteY8" fmla="*/ 0 h 142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9838" h="1428108">
                  <a:moveTo>
                    <a:pt x="1599919" y="0"/>
                  </a:moveTo>
                  <a:cubicBezTo>
                    <a:pt x="2238274" y="0"/>
                    <a:pt x="2801087" y="249760"/>
                    <a:pt x="3133428" y="629640"/>
                  </a:cubicBezTo>
                  <a:lnTo>
                    <a:pt x="3199838" y="714053"/>
                  </a:lnTo>
                  <a:lnTo>
                    <a:pt x="3133427" y="798469"/>
                  </a:lnTo>
                  <a:cubicBezTo>
                    <a:pt x="2801086" y="1178348"/>
                    <a:pt x="2238273" y="1428108"/>
                    <a:pt x="1599918" y="1428108"/>
                  </a:cubicBezTo>
                  <a:cubicBezTo>
                    <a:pt x="961564" y="1428108"/>
                    <a:pt x="398751" y="1178348"/>
                    <a:pt x="66409" y="798469"/>
                  </a:cubicBezTo>
                  <a:lnTo>
                    <a:pt x="0" y="714055"/>
                  </a:lnTo>
                  <a:lnTo>
                    <a:pt x="66410" y="629640"/>
                  </a:lnTo>
                  <a:cubicBezTo>
                    <a:pt x="398752" y="249760"/>
                    <a:pt x="961565" y="0"/>
                    <a:pt x="1599919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C21DE079-DD05-3341-9C72-D76ED198BF12}"/>
                </a:ext>
              </a:extLst>
            </p:cNvPr>
            <p:cNvSpPr/>
            <p:nvPr/>
          </p:nvSpPr>
          <p:spPr>
            <a:xfrm>
              <a:off x="6056615" y="2630184"/>
              <a:ext cx="914400" cy="9144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2" name="Flowchart: Process 188">
            <a:extLst>
              <a:ext uri="{FF2B5EF4-FFF2-40B4-BE49-F238E27FC236}">
                <a16:creationId xmlns:a16="http://schemas.microsoft.com/office/drawing/2014/main" id="{6240E8C3-B192-114E-9F7C-3E88BA4527A8}"/>
              </a:ext>
            </a:extLst>
          </p:cNvPr>
          <p:cNvSpPr/>
          <p:nvPr/>
        </p:nvSpPr>
        <p:spPr>
          <a:xfrm>
            <a:off x="4336307" y="2076426"/>
            <a:ext cx="2141784" cy="1323506"/>
          </a:xfrm>
          <a:prstGeom prst="flowChartProcess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63BCCA8-0A0A-414F-8160-FA6C6A9D7088}"/>
              </a:ext>
            </a:extLst>
          </p:cNvPr>
          <p:cNvGrpSpPr/>
          <p:nvPr/>
        </p:nvGrpSpPr>
        <p:grpSpPr>
          <a:xfrm>
            <a:off x="3405581" y="139575"/>
            <a:ext cx="4244081" cy="662198"/>
            <a:chOff x="3241954" y="139575"/>
            <a:chExt cx="4244081" cy="662198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D9CCB31B-C3D7-E64B-8BF4-B121D47117AB}"/>
                </a:ext>
              </a:extLst>
            </p:cNvPr>
            <p:cNvSpPr/>
            <p:nvPr/>
          </p:nvSpPr>
          <p:spPr>
            <a:xfrm>
              <a:off x="5039111" y="148510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01D2B74-053E-6346-B815-31BBAC64FBD7}"/>
                </a:ext>
              </a:extLst>
            </p:cNvPr>
            <p:cNvCxnSpPr>
              <a:cxnSpLocks/>
            </p:cNvCxnSpPr>
            <p:nvPr/>
          </p:nvCxnSpPr>
          <p:spPr>
            <a:xfrm>
              <a:off x="3987911" y="346203"/>
              <a:ext cx="1051196" cy="1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869A676E-37EF-1248-8581-CF04FA5825A8}"/>
                </a:ext>
              </a:extLst>
            </p:cNvPr>
            <p:cNvCxnSpPr>
              <a:cxnSpLocks/>
            </p:cNvCxnSpPr>
            <p:nvPr/>
          </p:nvCxnSpPr>
          <p:spPr>
            <a:xfrm>
              <a:off x="5423992" y="348030"/>
              <a:ext cx="1190123" cy="3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62B3DBF-9D2A-3745-9971-2663676D4F5C}"/>
                </a:ext>
              </a:extLst>
            </p:cNvPr>
            <p:cNvSpPr/>
            <p:nvPr/>
          </p:nvSpPr>
          <p:spPr>
            <a:xfrm>
              <a:off x="3603034" y="146679"/>
              <a:ext cx="384881" cy="37133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121" name="Vertical Scroll 120">
              <a:extLst>
                <a:ext uri="{FF2B5EF4-FFF2-40B4-BE49-F238E27FC236}">
                  <a16:creationId xmlns:a16="http://schemas.microsoft.com/office/drawing/2014/main" id="{1C88F922-F1ED-CF48-A8D7-BEDECC970C72}"/>
                </a:ext>
              </a:extLst>
            </p:cNvPr>
            <p:cNvSpPr/>
            <p:nvPr/>
          </p:nvSpPr>
          <p:spPr>
            <a:xfrm>
              <a:off x="3713355" y="254431"/>
              <a:ext cx="142988" cy="167878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2222390F-7656-7D44-BB6E-8E35B076F7DD}"/>
                </a:ext>
              </a:extLst>
            </p:cNvPr>
            <p:cNvGrpSpPr/>
            <p:nvPr/>
          </p:nvGrpSpPr>
          <p:grpSpPr>
            <a:xfrm>
              <a:off x="3603026" y="143515"/>
              <a:ext cx="384881" cy="371330"/>
              <a:chOff x="4367391" y="2584867"/>
              <a:chExt cx="384881" cy="371330"/>
            </a:xfrm>
          </p:grpSpPr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4BEFBF20-19DB-D647-83F9-359381D7EE6F}"/>
                  </a:ext>
                </a:extLst>
              </p:cNvPr>
              <p:cNvSpPr/>
              <p:nvPr/>
            </p:nvSpPr>
            <p:spPr>
              <a:xfrm>
                <a:off x="4367391" y="2584867"/>
                <a:ext cx="384881" cy="37133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45" name="Vertical Scroll 144">
                <a:extLst>
                  <a:ext uri="{FF2B5EF4-FFF2-40B4-BE49-F238E27FC236}">
                    <a16:creationId xmlns:a16="http://schemas.microsoft.com/office/drawing/2014/main" id="{84511DDA-82D4-1445-9DBB-A10FEE465886}"/>
                  </a:ext>
                </a:extLst>
              </p:cNvPr>
              <p:cNvSpPr/>
              <p:nvPr/>
            </p:nvSpPr>
            <p:spPr>
              <a:xfrm>
                <a:off x="4477712" y="2692619"/>
                <a:ext cx="142988" cy="167878"/>
              </a:xfrm>
              <a:prstGeom prst="verticalScroll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B522B57-3D93-FD4C-80C6-C6E3706B15B0}"/>
                </a:ext>
              </a:extLst>
            </p:cNvPr>
            <p:cNvSpPr txBox="1"/>
            <p:nvPr/>
          </p:nvSpPr>
          <p:spPr>
            <a:xfrm>
              <a:off x="3241954" y="565827"/>
              <a:ext cx="12021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Demographic Details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1D7D7F1-9504-2340-8304-40B752629274}"/>
                </a:ext>
              </a:extLst>
            </p:cNvPr>
            <p:cNvSpPr txBox="1"/>
            <p:nvPr/>
          </p:nvSpPr>
          <p:spPr>
            <a:xfrm>
              <a:off x="4615956" y="567422"/>
              <a:ext cx="1217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Applicant Biometrics</a:t>
              </a: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ED60802D-272E-8543-8222-F86C1A6E30B0}"/>
                </a:ext>
              </a:extLst>
            </p:cNvPr>
            <p:cNvGrpSpPr/>
            <p:nvPr/>
          </p:nvGrpSpPr>
          <p:grpSpPr>
            <a:xfrm>
              <a:off x="6153609" y="139575"/>
              <a:ext cx="1332426" cy="662198"/>
              <a:chOff x="6941461" y="139575"/>
              <a:chExt cx="1332426" cy="662198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2903E69-C9A5-9F43-BE72-A1A414B69935}"/>
                  </a:ext>
                </a:extLst>
              </p:cNvPr>
              <p:cNvSpPr/>
              <p:nvPr/>
            </p:nvSpPr>
            <p:spPr>
              <a:xfrm>
                <a:off x="7413844" y="139575"/>
                <a:ext cx="384881" cy="3713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42" name="Action Button: Home 141">
                <a:hlinkClick r:id="" action="ppaction://hlinkshowjump?jump=firstslide" highlightClick="1"/>
                <a:extLst>
                  <a:ext uri="{FF2B5EF4-FFF2-40B4-BE49-F238E27FC236}">
                    <a16:creationId xmlns:a16="http://schemas.microsoft.com/office/drawing/2014/main" id="{7E270578-4235-5B4C-A811-10DE6219603C}"/>
                  </a:ext>
                </a:extLst>
              </p:cNvPr>
              <p:cNvSpPr/>
              <p:nvPr/>
            </p:nvSpPr>
            <p:spPr>
              <a:xfrm>
                <a:off x="7457818" y="220024"/>
                <a:ext cx="302526" cy="229650"/>
              </a:xfrm>
              <a:prstGeom prst="actionButtonHo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9591436-060C-A949-A095-49013BA20865}"/>
                  </a:ext>
                </a:extLst>
              </p:cNvPr>
              <p:cNvSpPr txBox="1"/>
              <p:nvPr/>
            </p:nvSpPr>
            <p:spPr>
              <a:xfrm>
                <a:off x="6941461" y="570941"/>
                <a:ext cx="1332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/>
                  <a:t>Operator Authentication</a:t>
                </a:r>
                <a:endParaRPr lang="en-US" sz="900" dirty="0"/>
              </a:p>
            </p:txBody>
          </p:sp>
        </p:grpSp>
        <p:sp>
          <p:nvSpPr>
            <p:cNvPr id="139" name="Plus 138">
              <a:extLst>
                <a:ext uri="{FF2B5EF4-FFF2-40B4-BE49-F238E27FC236}">
                  <a16:creationId xmlns:a16="http://schemas.microsoft.com/office/drawing/2014/main" id="{63DE8821-9AAB-D247-BE71-EFB18069A951}"/>
                </a:ext>
              </a:extLst>
            </p:cNvPr>
            <p:cNvSpPr/>
            <p:nvPr/>
          </p:nvSpPr>
          <p:spPr>
            <a:xfrm>
              <a:off x="5125501" y="264131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chemeClr val="bg1"/>
                </a:solidFill>
              </a:endParaRPr>
            </a:p>
          </p:txBody>
        </p:sp>
        <p:sp>
          <p:nvSpPr>
            <p:cNvPr id="140" name="Plus 139">
              <a:extLst>
                <a:ext uri="{FF2B5EF4-FFF2-40B4-BE49-F238E27FC236}">
                  <a16:creationId xmlns:a16="http://schemas.microsoft.com/office/drawing/2014/main" id="{C9E4A951-1F0C-544C-8CB0-0366F9205B9C}"/>
                </a:ext>
              </a:extLst>
            </p:cNvPr>
            <p:cNvSpPr/>
            <p:nvPr/>
          </p:nvSpPr>
          <p:spPr>
            <a:xfrm>
              <a:off x="5119678" y="244405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A96EFFC-B9FF-5249-8365-80B323DAD0EC}"/>
              </a:ext>
            </a:extLst>
          </p:cNvPr>
          <p:cNvCxnSpPr>
            <a:cxnSpLocks/>
          </p:cNvCxnSpPr>
          <p:nvPr/>
        </p:nvCxnSpPr>
        <p:spPr>
          <a:xfrm>
            <a:off x="1173666" y="1593311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132A31E1-7F7D-8C49-9BB9-5F78461973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6B581D6E-4ABC-8743-89D9-6992674AC1E6}"/>
              </a:ext>
            </a:extLst>
          </p:cNvPr>
          <p:cNvSpPr/>
          <p:nvPr/>
        </p:nvSpPr>
        <p:spPr>
          <a:xfrm>
            <a:off x="1503416" y="4189992"/>
            <a:ext cx="705449" cy="22037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Scan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6933183-1EDB-D74A-A65B-3BE6EC71FF0B}"/>
              </a:ext>
            </a:extLst>
          </p:cNvPr>
          <p:cNvSpPr txBox="1"/>
          <p:nvPr/>
        </p:nvSpPr>
        <p:spPr>
          <a:xfrm>
            <a:off x="1409840" y="166636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Iris Scan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25FDAF6-2E61-7E4A-82FE-059E48BB97BB}"/>
              </a:ext>
            </a:extLst>
          </p:cNvPr>
          <p:cNvSpPr txBox="1"/>
          <p:nvPr/>
        </p:nvSpPr>
        <p:spPr>
          <a:xfrm>
            <a:off x="1116013" y="124170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Lost UIN</a:t>
            </a:r>
            <a:endParaRPr lang="en-US" sz="1200" dirty="0"/>
          </a:p>
        </p:txBody>
      </p:sp>
      <p:sp>
        <p:nvSpPr>
          <p:cNvPr id="47" name="Flowchart: Process 206">
            <a:extLst>
              <a:ext uri="{FF2B5EF4-FFF2-40B4-BE49-F238E27FC236}">
                <a16:creationId xmlns:a16="http://schemas.microsoft.com/office/drawing/2014/main" id="{E5EB75EC-BDC3-1848-923D-C2AFDE0C08C6}"/>
              </a:ext>
            </a:extLst>
          </p:cNvPr>
          <p:cNvSpPr/>
          <p:nvPr/>
        </p:nvSpPr>
        <p:spPr>
          <a:xfrm>
            <a:off x="1485900" y="2076426"/>
            <a:ext cx="2159300" cy="1297491"/>
          </a:xfrm>
          <a:prstGeom prst="flowChartProcess">
            <a:avLst/>
          </a:prstGeom>
          <a:solidFill>
            <a:schemeClr val="bg1">
              <a:lumMod val="65000"/>
              <a:alpha val="64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095440">
            <a:off x="2170677" y="2314714"/>
            <a:ext cx="789746" cy="789746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F05AA55F-9C1E-9D47-B8B4-51C0B2038CCF}"/>
              </a:ext>
            </a:extLst>
          </p:cNvPr>
          <p:cNvSpPr txBox="1"/>
          <p:nvPr/>
        </p:nvSpPr>
        <p:spPr>
          <a:xfrm>
            <a:off x="1407572" y="3425422"/>
            <a:ext cx="16560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Quality %              :    85% 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083DB74-3121-7340-B18C-46A8A71A3C2F}"/>
              </a:ext>
            </a:extLst>
          </p:cNvPr>
          <p:cNvSpPr txBox="1"/>
          <p:nvPr/>
        </p:nvSpPr>
        <p:spPr>
          <a:xfrm>
            <a:off x="1407572" y="3653867"/>
            <a:ext cx="16560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Threshold %         :    85%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43CFF7C-5063-0847-8307-9F4809AFD568}"/>
              </a:ext>
            </a:extLst>
          </p:cNvPr>
          <p:cNvSpPr txBox="1"/>
          <p:nvPr/>
        </p:nvSpPr>
        <p:spPr>
          <a:xfrm>
            <a:off x="1410374" y="3895361"/>
            <a:ext cx="17630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Retry count 	  </a:t>
            </a:r>
            <a:r>
              <a:rPr lang="en-US" sz="1100" dirty="0"/>
              <a:t>:   2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396958DF-87EB-D74F-B34B-A02307DD38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294" y="3518354"/>
            <a:ext cx="89085" cy="89085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29B1E6C5-F0A9-B348-ACE1-718841B759D4}"/>
              </a:ext>
            </a:extLst>
          </p:cNvPr>
          <p:cNvSpPr txBox="1"/>
          <p:nvPr/>
        </p:nvSpPr>
        <p:spPr>
          <a:xfrm>
            <a:off x="4304284" y="3425422"/>
            <a:ext cx="16560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Quality %              :    85% 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05ACCB2-2454-3241-AB29-AB991F73E454}"/>
              </a:ext>
            </a:extLst>
          </p:cNvPr>
          <p:cNvSpPr txBox="1"/>
          <p:nvPr/>
        </p:nvSpPr>
        <p:spPr>
          <a:xfrm>
            <a:off x="4304284" y="3653867"/>
            <a:ext cx="16560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Threshold %         :    85%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5504EC-A970-0F46-B50E-7CE129372322}"/>
              </a:ext>
            </a:extLst>
          </p:cNvPr>
          <p:cNvSpPr txBox="1"/>
          <p:nvPr/>
        </p:nvSpPr>
        <p:spPr>
          <a:xfrm>
            <a:off x="4307086" y="3895361"/>
            <a:ext cx="17630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Retry count 	  </a:t>
            </a:r>
            <a:r>
              <a:rPr lang="en-US" sz="1100" dirty="0"/>
              <a:t>:   2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E3A00911-67AF-2841-8454-EAB1EC9270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006" y="3518354"/>
            <a:ext cx="89085" cy="89085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4B9A6891-26B9-0149-A03E-F565106F071C}"/>
              </a:ext>
            </a:extLst>
          </p:cNvPr>
          <p:cNvSpPr txBox="1"/>
          <p:nvPr/>
        </p:nvSpPr>
        <p:spPr>
          <a:xfrm>
            <a:off x="9864845" y="6585528"/>
            <a:ext cx="436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57</a:t>
            </a:r>
          </a:p>
        </p:txBody>
      </p:sp>
    </p:spTree>
    <p:extLst>
      <p:ext uri="{BB962C8B-B14F-4D97-AF65-F5344CB8AC3E}">
        <p14:creationId xmlns:p14="http://schemas.microsoft.com/office/powerpoint/2010/main" val="391355106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5BC23215-A5A9-914E-8656-56D7CAF17C63}"/>
              </a:ext>
            </a:extLst>
          </p:cNvPr>
          <p:cNvSpPr/>
          <p:nvPr/>
        </p:nvSpPr>
        <p:spPr>
          <a:xfrm>
            <a:off x="1066801" y="1273343"/>
            <a:ext cx="8790707" cy="438186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848734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Isosceles Triangle 88">
            <a:extLst>
              <a:ext uri="{FF2B5EF4-FFF2-40B4-BE49-F238E27FC236}">
                <a16:creationId xmlns:a16="http://schemas.microsoft.com/office/drawing/2014/main" id="{7C419DE1-ADD8-BD45-9B98-88F0B9DF14B2}"/>
              </a:ext>
            </a:extLst>
          </p:cNvPr>
          <p:cNvSpPr/>
          <p:nvPr/>
        </p:nvSpPr>
        <p:spPr>
          <a:xfrm rot="10800000">
            <a:off x="9661441" y="99532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386149-1573-A249-BDD3-A54340DBBD01}"/>
              </a:ext>
            </a:extLst>
          </p:cNvPr>
          <p:cNvSpPr txBox="1"/>
          <p:nvPr/>
        </p:nvSpPr>
        <p:spPr>
          <a:xfrm>
            <a:off x="1409840" y="88732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Demographic Details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23F7B4E-543F-D443-A00E-F35AD7C2861E}"/>
              </a:ext>
            </a:extLst>
          </p:cNvPr>
          <p:cNvSpPr txBox="1"/>
          <p:nvPr/>
        </p:nvSpPr>
        <p:spPr>
          <a:xfrm>
            <a:off x="9290946" y="5294925"/>
            <a:ext cx="483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Next</a:t>
            </a:r>
          </a:p>
        </p:txBody>
      </p:sp>
      <p:sp>
        <p:nvSpPr>
          <p:cNvPr id="135" name="Isosceles Triangle 88">
            <a:extLst>
              <a:ext uri="{FF2B5EF4-FFF2-40B4-BE49-F238E27FC236}">
                <a16:creationId xmlns:a16="http://schemas.microsoft.com/office/drawing/2014/main" id="{6B6FB134-453F-F546-8A26-82C0EE9E38B5}"/>
              </a:ext>
            </a:extLst>
          </p:cNvPr>
          <p:cNvSpPr/>
          <p:nvPr/>
        </p:nvSpPr>
        <p:spPr>
          <a:xfrm>
            <a:off x="9661441" y="138034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07391B9-2CB9-194C-AA88-C7873B097673}"/>
              </a:ext>
            </a:extLst>
          </p:cNvPr>
          <p:cNvSpPr txBox="1"/>
          <p:nvPr/>
        </p:nvSpPr>
        <p:spPr>
          <a:xfrm>
            <a:off x="1409840" y="1292797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Applicant Biometrics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A9EAFDA6-43AC-674A-8340-BC5F488A3D33}"/>
              </a:ext>
            </a:extLst>
          </p:cNvPr>
          <p:cNvSpPr txBox="1"/>
          <p:nvPr/>
        </p:nvSpPr>
        <p:spPr>
          <a:xfrm>
            <a:off x="8309918" y="5294925"/>
            <a:ext cx="733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Previous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0F610A7-3EFE-624E-89A6-F450A78CB79B}"/>
              </a:ext>
            </a:extLst>
          </p:cNvPr>
          <p:cNvGrpSpPr/>
          <p:nvPr/>
        </p:nvGrpSpPr>
        <p:grpSpPr>
          <a:xfrm>
            <a:off x="3405581" y="139575"/>
            <a:ext cx="4244081" cy="662198"/>
            <a:chOff x="3241954" y="139575"/>
            <a:chExt cx="4244081" cy="662198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9D0BCB91-36A1-5E4F-AB7C-4C29EB0E2432}"/>
                </a:ext>
              </a:extLst>
            </p:cNvPr>
            <p:cNvSpPr/>
            <p:nvPr/>
          </p:nvSpPr>
          <p:spPr>
            <a:xfrm>
              <a:off x="5039111" y="148510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64E3B98D-F50D-4348-B0F0-D5628F9FE4F8}"/>
                </a:ext>
              </a:extLst>
            </p:cNvPr>
            <p:cNvCxnSpPr>
              <a:cxnSpLocks/>
            </p:cNvCxnSpPr>
            <p:nvPr/>
          </p:nvCxnSpPr>
          <p:spPr>
            <a:xfrm>
              <a:off x="3987911" y="346203"/>
              <a:ext cx="1051196" cy="1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7777A18A-3872-D241-83CE-ACB885DA963F}"/>
                </a:ext>
              </a:extLst>
            </p:cNvPr>
            <p:cNvCxnSpPr>
              <a:cxnSpLocks/>
            </p:cNvCxnSpPr>
            <p:nvPr/>
          </p:nvCxnSpPr>
          <p:spPr>
            <a:xfrm>
              <a:off x="5423992" y="348030"/>
              <a:ext cx="1190123" cy="3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F1FE34BB-6466-C94A-BD2E-A77143DBCB3E}"/>
                </a:ext>
              </a:extLst>
            </p:cNvPr>
            <p:cNvSpPr/>
            <p:nvPr/>
          </p:nvSpPr>
          <p:spPr>
            <a:xfrm>
              <a:off x="3603034" y="146679"/>
              <a:ext cx="384881" cy="37133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126" name="Vertical Scroll 125">
              <a:extLst>
                <a:ext uri="{FF2B5EF4-FFF2-40B4-BE49-F238E27FC236}">
                  <a16:creationId xmlns:a16="http://schemas.microsoft.com/office/drawing/2014/main" id="{F9D4BEF3-3834-2947-BC0F-1E904E9A516A}"/>
                </a:ext>
              </a:extLst>
            </p:cNvPr>
            <p:cNvSpPr/>
            <p:nvPr/>
          </p:nvSpPr>
          <p:spPr>
            <a:xfrm>
              <a:off x="3713355" y="254431"/>
              <a:ext cx="142988" cy="167878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6336C9B8-FBAC-A54B-9BDE-2E78EB5B1120}"/>
                </a:ext>
              </a:extLst>
            </p:cNvPr>
            <p:cNvGrpSpPr/>
            <p:nvPr/>
          </p:nvGrpSpPr>
          <p:grpSpPr>
            <a:xfrm>
              <a:off x="3603026" y="143515"/>
              <a:ext cx="384881" cy="371330"/>
              <a:chOff x="4367391" y="2584867"/>
              <a:chExt cx="384881" cy="371330"/>
            </a:xfrm>
          </p:grpSpPr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A8DB17E6-27E8-1848-8B20-59366D219131}"/>
                  </a:ext>
                </a:extLst>
              </p:cNvPr>
              <p:cNvSpPr/>
              <p:nvPr/>
            </p:nvSpPr>
            <p:spPr>
              <a:xfrm>
                <a:off x="4367391" y="2584867"/>
                <a:ext cx="384881" cy="37133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48" name="Vertical Scroll 147">
                <a:extLst>
                  <a:ext uri="{FF2B5EF4-FFF2-40B4-BE49-F238E27FC236}">
                    <a16:creationId xmlns:a16="http://schemas.microsoft.com/office/drawing/2014/main" id="{462486E9-656D-4B4C-A1B3-82653F3FB4A3}"/>
                  </a:ext>
                </a:extLst>
              </p:cNvPr>
              <p:cNvSpPr/>
              <p:nvPr/>
            </p:nvSpPr>
            <p:spPr>
              <a:xfrm>
                <a:off x="4477712" y="2692619"/>
                <a:ext cx="142988" cy="167878"/>
              </a:xfrm>
              <a:prstGeom prst="verticalScroll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</p:grp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22943E18-457D-D94B-BA6C-6E57956F3FF7}"/>
                </a:ext>
              </a:extLst>
            </p:cNvPr>
            <p:cNvSpPr txBox="1"/>
            <p:nvPr/>
          </p:nvSpPr>
          <p:spPr>
            <a:xfrm>
              <a:off x="3241954" y="565827"/>
              <a:ext cx="12021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Demographic Details</a:t>
              </a: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F22B09FF-6346-874E-BC4A-1EB19362E323}"/>
                </a:ext>
              </a:extLst>
            </p:cNvPr>
            <p:cNvSpPr txBox="1"/>
            <p:nvPr/>
          </p:nvSpPr>
          <p:spPr>
            <a:xfrm>
              <a:off x="4615956" y="567422"/>
              <a:ext cx="1217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Applicant Biometrics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06265FE-93B7-2D43-A63B-E241D8F2CAFB}"/>
                </a:ext>
              </a:extLst>
            </p:cNvPr>
            <p:cNvGrpSpPr/>
            <p:nvPr/>
          </p:nvGrpSpPr>
          <p:grpSpPr>
            <a:xfrm>
              <a:off x="6153609" y="139575"/>
              <a:ext cx="1332426" cy="662198"/>
              <a:chOff x="6941461" y="139575"/>
              <a:chExt cx="1332426" cy="662198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B01A0A1C-5A40-0B45-8A6C-F9F2A2ED5488}"/>
                  </a:ext>
                </a:extLst>
              </p:cNvPr>
              <p:cNvSpPr/>
              <p:nvPr/>
            </p:nvSpPr>
            <p:spPr>
              <a:xfrm>
                <a:off x="7413844" y="139575"/>
                <a:ext cx="384881" cy="3713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30" name="Action Button: Home 129">
                <a:hlinkClick r:id="" action="ppaction://hlinkshowjump?jump=firstslide" highlightClick="1"/>
                <a:extLst>
                  <a:ext uri="{FF2B5EF4-FFF2-40B4-BE49-F238E27FC236}">
                    <a16:creationId xmlns:a16="http://schemas.microsoft.com/office/drawing/2014/main" id="{42C5042F-C8F9-504C-AC22-2D9553CA5EB4}"/>
                  </a:ext>
                </a:extLst>
              </p:cNvPr>
              <p:cNvSpPr/>
              <p:nvPr/>
            </p:nvSpPr>
            <p:spPr>
              <a:xfrm>
                <a:off x="7457818" y="220024"/>
                <a:ext cx="302526" cy="229650"/>
              </a:xfrm>
              <a:prstGeom prst="actionButtonHo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BE8FAFE2-1F27-4E46-B795-606548ECE6F9}"/>
                  </a:ext>
                </a:extLst>
              </p:cNvPr>
              <p:cNvSpPr txBox="1"/>
              <p:nvPr/>
            </p:nvSpPr>
            <p:spPr>
              <a:xfrm>
                <a:off x="6941461" y="570941"/>
                <a:ext cx="1332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/>
                  <a:t>Operator Authentication</a:t>
                </a:r>
                <a:endParaRPr lang="en-US" sz="900" dirty="0"/>
              </a:p>
            </p:txBody>
          </p:sp>
        </p:grpSp>
        <p:sp>
          <p:nvSpPr>
            <p:cNvPr id="128" name="Plus 127">
              <a:extLst>
                <a:ext uri="{FF2B5EF4-FFF2-40B4-BE49-F238E27FC236}">
                  <a16:creationId xmlns:a16="http://schemas.microsoft.com/office/drawing/2014/main" id="{426A2C44-8DBD-E347-AABA-C83B9F1A33F5}"/>
                </a:ext>
              </a:extLst>
            </p:cNvPr>
            <p:cNvSpPr/>
            <p:nvPr/>
          </p:nvSpPr>
          <p:spPr>
            <a:xfrm>
              <a:off x="5125501" y="264131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chemeClr val="bg1"/>
                </a:solidFill>
              </a:endParaRPr>
            </a:p>
          </p:txBody>
        </p:sp>
        <p:sp>
          <p:nvSpPr>
            <p:cNvPr id="371" name="Plus 370">
              <a:extLst>
                <a:ext uri="{FF2B5EF4-FFF2-40B4-BE49-F238E27FC236}">
                  <a16:creationId xmlns:a16="http://schemas.microsoft.com/office/drawing/2014/main" id="{8377E8FE-28B2-B444-8336-2BFE7D11D6A8}"/>
                </a:ext>
              </a:extLst>
            </p:cNvPr>
            <p:cNvSpPr/>
            <p:nvPr/>
          </p:nvSpPr>
          <p:spPr>
            <a:xfrm>
              <a:off x="5119678" y="244405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sp>
        <p:nvSpPr>
          <p:cNvPr id="79" name="Flowchart: Process 206">
            <a:extLst>
              <a:ext uri="{FF2B5EF4-FFF2-40B4-BE49-F238E27FC236}">
                <a16:creationId xmlns:a16="http://schemas.microsoft.com/office/drawing/2014/main" id="{975F3FAD-DD67-CE48-8457-87DD2BC15C50}"/>
              </a:ext>
            </a:extLst>
          </p:cNvPr>
          <p:cNvSpPr/>
          <p:nvPr/>
        </p:nvSpPr>
        <p:spPr>
          <a:xfrm>
            <a:off x="1492136" y="2073658"/>
            <a:ext cx="2270306" cy="1603727"/>
          </a:xfrm>
          <a:prstGeom prst="flowChartProcess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8B799D3-E14B-8D4F-94E4-293E21F8277B}"/>
              </a:ext>
            </a:extLst>
          </p:cNvPr>
          <p:cNvCxnSpPr>
            <a:cxnSpLocks/>
          </p:cNvCxnSpPr>
          <p:nvPr/>
        </p:nvCxnSpPr>
        <p:spPr>
          <a:xfrm>
            <a:off x="1173666" y="1593311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08D3F2ED-3466-3D44-B14B-F1D4345ABF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43" name="Flowchart: Process 206">
            <a:extLst>
              <a:ext uri="{FF2B5EF4-FFF2-40B4-BE49-F238E27FC236}">
                <a16:creationId xmlns:a16="http://schemas.microsoft.com/office/drawing/2014/main" id="{DBBEA9FA-A59F-B148-95CF-FE727ADE44E2}"/>
              </a:ext>
            </a:extLst>
          </p:cNvPr>
          <p:cNvSpPr/>
          <p:nvPr/>
        </p:nvSpPr>
        <p:spPr>
          <a:xfrm>
            <a:off x="4503191" y="2073658"/>
            <a:ext cx="2270306" cy="1603727"/>
          </a:xfrm>
          <a:prstGeom prst="flowChartProcess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CEF6AF7-79CF-D24E-ACFD-A2A48C8D5513}"/>
              </a:ext>
            </a:extLst>
          </p:cNvPr>
          <p:cNvSpPr txBox="1"/>
          <p:nvPr/>
        </p:nvSpPr>
        <p:spPr>
          <a:xfrm>
            <a:off x="1409840" y="166636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Image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708C9A8E-06D2-3146-9F67-90E12F704817}"/>
              </a:ext>
            </a:extLst>
          </p:cNvPr>
          <p:cNvSpPr/>
          <p:nvPr/>
        </p:nvSpPr>
        <p:spPr>
          <a:xfrm>
            <a:off x="1487272" y="4796761"/>
            <a:ext cx="705449" cy="22037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Capture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C49F0B7-D837-5747-BE36-DE2039C654C9}"/>
              </a:ext>
            </a:extLst>
          </p:cNvPr>
          <p:cNvSpPr txBox="1"/>
          <p:nvPr/>
        </p:nvSpPr>
        <p:spPr>
          <a:xfrm>
            <a:off x="1422801" y="3759645"/>
            <a:ext cx="2145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Applicant Image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3FA0653-0D36-EA43-86E6-5FD32EA9C84D}"/>
              </a:ext>
            </a:extLst>
          </p:cNvPr>
          <p:cNvSpPr txBox="1"/>
          <p:nvPr/>
        </p:nvSpPr>
        <p:spPr>
          <a:xfrm>
            <a:off x="4433856" y="3759645"/>
            <a:ext cx="2145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Exception Image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C2FE36-F558-CA4A-9033-CBF230E436C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r="2850" b="16092"/>
          <a:stretch/>
        </p:blipFill>
        <p:spPr>
          <a:xfrm>
            <a:off x="4523553" y="2126295"/>
            <a:ext cx="2235786" cy="153130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3E1A4E4-FA27-7046-B07F-094CA3A75908}"/>
              </a:ext>
            </a:extLst>
          </p:cNvPr>
          <p:cNvSpPr/>
          <p:nvPr/>
        </p:nvSpPr>
        <p:spPr>
          <a:xfrm>
            <a:off x="5001768" y="3108960"/>
            <a:ext cx="585851" cy="2834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9605BC4-97BE-1C4B-8311-D57C1C1B8713}"/>
              </a:ext>
            </a:extLst>
          </p:cNvPr>
          <p:cNvSpPr/>
          <p:nvPr/>
        </p:nvSpPr>
        <p:spPr>
          <a:xfrm>
            <a:off x="5001769" y="3087502"/>
            <a:ext cx="1100382" cy="2834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728765D-ABD7-3047-86A7-BCF50D95975C}"/>
              </a:ext>
            </a:extLst>
          </p:cNvPr>
          <p:cNvSpPr/>
          <p:nvPr/>
        </p:nvSpPr>
        <p:spPr>
          <a:xfrm>
            <a:off x="6097579" y="3133863"/>
            <a:ext cx="272562" cy="2098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F810A2B-6C9B-EF4B-8600-10999424C04B}"/>
              </a:ext>
            </a:extLst>
          </p:cNvPr>
          <p:cNvSpPr/>
          <p:nvPr/>
        </p:nvSpPr>
        <p:spPr>
          <a:xfrm>
            <a:off x="5451338" y="2886756"/>
            <a:ext cx="272562" cy="2098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341096C-D326-F84F-9770-1538F19313B8}"/>
              </a:ext>
            </a:extLst>
          </p:cNvPr>
          <p:cNvSpPr/>
          <p:nvPr/>
        </p:nvSpPr>
        <p:spPr>
          <a:xfrm>
            <a:off x="5507438" y="2717380"/>
            <a:ext cx="272562" cy="2098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E446726-12C0-9E42-9769-A0D2E0529C94}"/>
              </a:ext>
            </a:extLst>
          </p:cNvPr>
          <p:cNvSpPr/>
          <p:nvPr/>
        </p:nvSpPr>
        <p:spPr>
          <a:xfrm>
            <a:off x="5519842" y="2511197"/>
            <a:ext cx="272562" cy="2098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60B7DF1-3526-6A4E-B720-4EF1A4E9AAD4}"/>
              </a:ext>
            </a:extLst>
          </p:cNvPr>
          <p:cNvSpPr/>
          <p:nvPr/>
        </p:nvSpPr>
        <p:spPr>
          <a:xfrm>
            <a:off x="5326765" y="3407612"/>
            <a:ext cx="272562" cy="2098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96092D6-C7C3-5A41-BDDD-652407069E7D}"/>
              </a:ext>
            </a:extLst>
          </p:cNvPr>
          <p:cNvSpPr/>
          <p:nvPr/>
        </p:nvSpPr>
        <p:spPr>
          <a:xfrm>
            <a:off x="5836668" y="3195494"/>
            <a:ext cx="272562" cy="2098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3A72327-498A-6C40-A10A-49DBE4DF1CB2}"/>
              </a:ext>
            </a:extLst>
          </p:cNvPr>
          <p:cNvSpPr/>
          <p:nvPr/>
        </p:nvSpPr>
        <p:spPr>
          <a:xfrm>
            <a:off x="5326765" y="2949527"/>
            <a:ext cx="272562" cy="2098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90BAB7E-6819-9944-A022-EB91F1D21779}"/>
              </a:ext>
            </a:extLst>
          </p:cNvPr>
          <p:cNvSpPr/>
          <p:nvPr/>
        </p:nvSpPr>
        <p:spPr>
          <a:xfrm>
            <a:off x="5529352" y="2857946"/>
            <a:ext cx="272562" cy="2098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119ED36-B702-384E-91BC-12F3D0B8A280}"/>
              </a:ext>
            </a:extLst>
          </p:cNvPr>
          <p:cNvSpPr txBox="1"/>
          <p:nvPr/>
        </p:nvSpPr>
        <p:spPr>
          <a:xfrm>
            <a:off x="1116013" y="124170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Lost UIN</a:t>
            </a:r>
            <a:endParaRPr lang="en-US" sz="1200" dirty="0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475" y="2191107"/>
            <a:ext cx="1073629" cy="1412379"/>
          </a:xfrm>
          <a:prstGeom prst="rect">
            <a:avLst/>
          </a:prstGeom>
        </p:spPr>
      </p:pic>
      <p:sp>
        <p:nvSpPr>
          <p:cNvPr id="64" name="Flowchart: Process 206">
            <a:extLst>
              <a:ext uri="{FF2B5EF4-FFF2-40B4-BE49-F238E27FC236}">
                <a16:creationId xmlns:a16="http://schemas.microsoft.com/office/drawing/2014/main" id="{E5EB75EC-BDC3-1848-923D-C2AFDE0C08C6}"/>
              </a:ext>
            </a:extLst>
          </p:cNvPr>
          <p:cNvSpPr/>
          <p:nvPr/>
        </p:nvSpPr>
        <p:spPr>
          <a:xfrm>
            <a:off x="1522425" y="2073658"/>
            <a:ext cx="2240018" cy="1613465"/>
          </a:xfrm>
          <a:prstGeom prst="flowChartProcess">
            <a:avLst/>
          </a:prstGeom>
          <a:solidFill>
            <a:schemeClr val="bg1">
              <a:lumMod val="65000"/>
              <a:alpha val="64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095440">
            <a:off x="2207202" y="2434723"/>
            <a:ext cx="789746" cy="789746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F48B58C9-AD5F-5141-8A9D-7EB529551830}"/>
              </a:ext>
            </a:extLst>
          </p:cNvPr>
          <p:cNvSpPr txBox="1"/>
          <p:nvPr/>
        </p:nvSpPr>
        <p:spPr>
          <a:xfrm>
            <a:off x="1422801" y="4032099"/>
            <a:ext cx="2145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Quality %	   :   85%   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80B123E-549D-744D-B5EF-A09DF7C2A850}"/>
              </a:ext>
            </a:extLst>
          </p:cNvPr>
          <p:cNvSpPr txBox="1"/>
          <p:nvPr/>
        </p:nvSpPr>
        <p:spPr>
          <a:xfrm>
            <a:off x="1422801" y="4260544"/>
            <a:ext cx="2145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Threshold %	   :    85%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C3AA1AA-41CE-C943-8A18-B26A2090AB24}"/>
              </a:ext>
            </a:extLst>
          </p:cNvPr>
          <p:cNvSpPr txBox="1"/>
          <p:nvPr/>
        </p:nvSpPr>
        <p:spPr>
          <a:xfrm>
            <a:off x="1428846" y="4477256"/>
            <a:ext cx="17630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Retry count 	   </a:t>
            </a:r>
            <a:r>
              <a:rPr lang="en-US" sz="1100" dirty="0"/>
              <a:t>:   2</a:t>
            </a: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AFF1B7AD-86DD-654A-9EF2-E8EB4631A2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225" y="4118721"/>
            <a:ext cx="89085" cy="89085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D6BDBE3A-7C6C-4A4B-8C14-AE80CFD8DA88}"/>
              </a:ext>
            </a:extLst>
          </p:cNvPr>
          <p:cNvSpPr txBox="1"/>
          <p:nvPr/>
        </p:nvSpPr>
        <p:spPr>
          <a:xfrm>
            <a:off x="4452329" y="4032099"/>
            <a:ext cx="2145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Quality %	   :   85%    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72AA664-783D-824C-8D44-6A55E6981B15}"/>
              </a:ext>
            </a:extLst>
          </p:cNvPr>
          <p:cNvSpPr txBox="1"/>
          <p:nvPr/>
        </p:nvSpPr>
        <p:spPr>
          <a:xfrm>
            <a:off x="4452329" y="4260544"/>
            <a:ext cx="2145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Threshold %	   :    85%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F8F7301-BE9D-244C-8349-E3B51917996A}"/>
              </a:ext>
            </a:extLst>
          </p:cNvPr>
          <p:cNvSpPr txBox="1"/>
          <p:nvPr/>
        </p:nvSpPr>
        <p:spPr>
          <a:xfrm>
            <a:off x="4458374" y="4477256"/>
            <a:ext cx="17630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Retry count 	   </a:t>
            </a:r>
            <a:r>
              <a:rPr lang="en-US" sz="1100" dirty="0"/>
              <a:t>:   2</a:t>
            </a: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1D388277-F7D9-5D47-AF14-65F9DE5588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53" y="4118721"/>
            <a:ext cx="89085" cy="89085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6F1D1385-EB53-494C-8484-2807C0C505D4}"/>
              </a:ext>
            </a:extLst>
          </p:cNvPr>
          <p:cNvSpPr txBox="1"/>
          <p:nvPr/>
        </p:nvSpPr>
        <p:spPr>
          <a:xfrm>
            <a:off x="9864845" y="6585528"/>
            <a:ext cx="436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58</a:t>
            </a:r>
          </a:p>
        </p:txBody>
      </p:sp>
    </p:spTree>
    <p:extLst>
      <p:ext uri="{BB962C8B-B14F-4D97-AF65-F5344CB8AC3E}">
        <p14:creationId xmlns:p14="http://schemas.microsoft.com/office/powerpoint/2010/main" val="14976932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5BC23215-A5A9-914E-8656-56D7CAF17C63}"/>
              </a:ext>
            </a:extLst>
          </p:cNvPr>
          <p:cNvSpPr/>
          <p:nvPr/>
        </p:nvSpPr>
        <p:spPr>
          <a:xfrm>
            <a:off x="1066801" y="1273343"/>
            <a:ext cx="8790707" cy="438186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848734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Isosceles Triangle 88">
            <a:extLst>
              <a:ext uri="{FF2B5EF4-FFF2-40B4-BE49-F238E27FC236}">
                <a16:creationId xmlns:a16="http://schemas.microsoft.com/office/drawing/2014/main" id="{7C419DE1-ADD8-BD45-9B98-88F0B9DF14B2}"/>
              </a:ext>
            </a:extLst>
          </p:cNvPr>
          <p:cNvSpPr/>
          <p:nvPr/>
        </p:nvSpPr>
        <p:spPr>
          <a:xfrm rot="10800000">
            <a:off x="9661441" y="99532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386149-1573-A249-BDD3-A54340DBBD01}"/>
              </a:ext>
            </a:extLst>
          </p:cNvPr>
          <p:cNvSpPr txBox="1"/>
          <p:nvPr/>
        </p:nvSpPr>
        <p:spPr>
          <a:xfrm>
            <a:off x="1409840" y="88732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Demographic Details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23F7B4E-543F-D443-A00E-F35AD7C2861E}"/>
              </a:ext>
            </a:extLst>
          </p:cNvPr>
          <p:cNvSpPr txBox="1"/>
          <p:nvPr/>
        </p:nvSpPr>
        <p:spPr>
          <a:xfrm>
            <a:off x="9290946" y="5294925"/>
            <a:ext cx="483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Next</a:t>
            </a:r>
          </a:p>
        </p:txBody>
      </p:sp>
      <p:sp>
        <p:nvSpPr>
          <p:cNvPr id="135" name="Isosceles Triangle 88">
            <a:extLst>
              <a:ext uri="{FF2B5EF4-FFF2-40B4-BE49-F238E27FC236}">
                <a16:creationId xmlns:a16="http://schemas.microsoft.com/office/drawing/2014/main" id="{6B6FB134-453F-F546-8A26-82C0EE9E38B5}"/>
              </a:ext>
            </a:extLst>
          </p:cNvPr>
          <p:cNvSpPr/>
          <p:nvPr/>
        </p:nvSpPr>
        <p:spPr>
          <a:xfrm>
            <a:off x="9661441" y="138034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07391B9-2CB9-194C-AA88-C7873B097673}"/>
              </a:ext>
            </a:extLst>
          </p:cNvPr>
          <p:cNvSpPr txBox="1"/>
          <p:nvPr/>
        </p:nvSpPr>
        <p:spPr>
          <a:xfrm>
            <a:off x="1409840" y="1292797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Applicant Biometrics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A9EAFDA6-43AC-674A-8340-BC5F488A3D33}"/>
              </a:ext>
            </a:extLst>
          </p:cNvPr>
          <p:cNvSpPr txBox="1"/>
          <p:nvPr/>
        </p:nvSpPr>
        <p:spPr>
          <a:xfrm>
            <a:off x="8309918" y="5294925"/>
            <a:ext cx="733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Previous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0F610A7-3EFE-624E-89A6-F450A78CB79B}"/>
              </a:ext>
            </a:extLst>
          </p:cNvPr>
          <p:cNvGrpSpPr/>
          <p:nvPr/>
        </p:nvGrpSpPr>
        <p:grpSpPr>
          <a:xfrm>
            <a:off x="3405581" y="139575"/>
            <a:ext cx="4244081" cy="662198"/>
            <a:chOff x="3241954" y="139575"/>
            <a:chExt cx="4244081" cy="662198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9D0BCB91-36A1-5E4F-AB7C-4C29EB0E2432}"/>
                </a:ext>
              </a:extLst>
            </p:cNvPr>
            <p:cNvSpPr/>
            <p:nvPr/>
          </p:nvSpPr>
          <p:spPr>
            <a:xfrm>
              <a:off x="5039111" y="148510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64E3B98D-F50D-4348-B0F0-D5628F9FE4F8}"/>
                </a:ext>
              </a:extLst>
            </p:cNvPr>
            <p:cNvCxnSpPr>
              <a:cxnSpLocks/>
            </p:cNvCxnSpPr>
            <p:nvPr/>
          </p:nvCxnSpPr>
          <p:spPr>
            <a:xfrm>
              <a:off x="3987911" y="346203"/>
              <a:ext cx="1051196" cy="1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7777A18A-3872-D241-83CE-ACB885DA963F}"/>
                </a:ext>
              </a:extLst>
            </p:cNvPr>
            <p:cNvCxnSpPr>
              <a:cxnSpLocks/>
            </p:cNvCxnSpPr>
            <p:nvPr/>
          </p:nvCxnSpPr>
          <p:spPr>
            <a:xfrm>
              <a:off x="5423992" y="348030"/>
              <a:ext cx="1190123" cy="3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F1FE34BB-6466-C94A-BD2E-A77143DBCB3E}"/>
                </a:ext>
              </a:extLst>
            </p:cNvPr>
            <p:cNvSpPr/>
            <p:nvPr/>
          </p:nvSpPr>
          <p:spPr>
            <a:xfrm>
              <a:off x="3603034" y="146679"/>
              <a:ext cx="384881" cy="37133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126" name="Vertical Scroll 125">
              <a:extLst>
                <a:ext uri="{FF2B5EF4-FFF2-40B4-BE49-F238E27FC236}">
                  <a16:creationId xmlns:a16="http://schemas.microsoft.com/office/drawing/2014/main" id="{F9D4BEF3-3834-2947-BC0F-1E904E9A516A}"/>
                </a:ext>
              </a:extLst>
            </p:cNvPr>
            <p:cNvSpPr/>
            <p:nvPr/>
          </p:nvSpPr>
          <p:spPr>
            <a:xfrm>
              <a:off x="3713355" y="254431"/>
              <a:ext cx="142988" cy="167878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6336C9B8-FBAC-A54B-9BDE-2E78EB5B1120}"/>
                </a:ext>
              </a:extLst>
            </p:cNvPr>
            <p:cNvGrpSpPr/>
            <p:nvPr/>
          </p:nvGrpSpPr>
          <p:grpSpPr>
            <a:xfrm>
              <a:off x="3603026" y="143515"/>
              <a:ext cx="384881" cy="371330"/>
              <a:chOff x="4367391" y="2584867"/>
              <a:chExt cx="384881" cy="371330"/>
            </a:xfrm>
          </p:grpSpPr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A8DB17E6-27E8-1848-8B20-59366D219131}"/>
                  </a:ext>
                </a:extLst>
              </p:cNvPr>
              <p:cNvSpPr/>
              <p:nvPr/>
            </p:nvSpPr>
            <p:spPr>
              <a:xfrm>
                <a:off x="4367391" y="2584867"/>
                <a:ext cx="384881" cy="37133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48" name="Vertical Scroll 147">
                <a:extLst>
                  <a:ext uri="{FF2B5EF4-FFF2-40B4-BE49-F238E27FC236}">
                    <a16:creationId xmlns:a16="http://schemas.microsoft.com/office/drawing/2014/main" id="{462486E9-656D-4B4C-A1B3-82653F3FB4A3}"/>
                  </a:ext>
                </a:extLst>
              </p:cNvPr>
              <p:cNvSpPr/>
              <p:nvPr/>
            </p:nvSpPr>
            <p:spPr>
              <a:xfrm>
                <a:off x="4477712" y="2692619"/>
                <a:ext cx="142988" cy="167878"/>
              </a:xfrm>
              <a:prstGeom prst="verticalScroll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</p:grp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22943E18-457D-D94B-BA6C-6E57956F3FF7}"/>
                </a:ext>
              </a:extLst>
            </p:cNvPr>
            <p:cNvSpPr txBox="1"/>
            <p:nvPr/>
          </p:nvSpPr>
          <p:spPr>
            <a:xfrm>
              <a:off x="3241954" y="565827"/>
              <a:ext cx="12021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Demographic Details</a:t>
              </a: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F22B09FF-6346-874E-BC4A-1EB19362E323}"/>
                </a:ext>
              </a:extLst>
            </p:cNvPr>
            <p:cNvSpPr txBox="1"/>
            <p:nvPr/>
          </p:nvSpPr>
          <p:spPr>
            <a:xfrm>
              <a:off x="4615956" y="567422"/>
              <a:ext cx="1217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Applicant Biometrics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06265FE-93B7-2D43-A63B-E241D8F2CAFB}"/>
                </a:ext>
              </a:extLst>
            </p:cNvPr>
            <p:cNvGrpSpPr/>
            <p:nvPr/>
          </p:nvGrpSpPr>
          <p:grpSpPr>
            <a:xfrm>
              <a:off x="6153609" y="139575"/>
              <a:ext cx="1332426" cy="662198"/>
              <a:chOff x="6941461" y="139575"/>
              <a:chExt cx="1332426" cy="662198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B01A0A1C-5A40-0B45-8A6C-F9F2A2ED5488}"/>
                  </a:ext>
                </a:extLst>
              </p:cNvPr>
              <p:cNvSpPr/>
              <p:nvPr/>
            </p:nvSpPr>
            <p:spPr>
              <a:xfrm>
                <a:off x="7413844" y="139575"/>
                <a:ext cx="384881" cy="3713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30" name="Action Button: Home 129">
                <a:hlinkClick r:id="" action="ppaction://hlinkshowjump?jump=firstslide" highlightClick="1"/>
                <a:extLst>
                  <a:ext uri="{FF2B5EF4-FFF2-40B4-BE49-F238E27FC236}">
                    <a16:creationId xmlns:a16="http://schemas.microsoft.com/office/drawing/2014/main" id="{42C5042F-C8F9-504C-AC22-2D9553CA5EB4}"/>
                  </a:ext>
                </a:extLst>
              </p:cNvPr>
              <p:cNvSpPr/>
              <p:nvPr/>
            </p:nvSpPr>
            <p:spPr>
              <a:xfrm>
                <a:off x="7457818" y="220024"/>
                <a:ext cx="302526" cy="229650"/>
              </a:xfrm>
              <a:prstGeom prst="actionButtonHo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BE8FAFE2-1F27-4E46-B795-606548ECE6F9}"/>
                  </a:ext>
                </a:extLst>
              </p:cNvPr>
              <p:cNvSpPr txBox="1"/>
              <p:nvPr/>
            </p:nvSpPr>
            <p:spPr>
              <a:xfrm>
                <a:off x="6941461" y="570941"/>
                <a:ext cx="1332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/>
                  <a:t>Operator Authentication</a:t>
                </a:r>
                <a:endParaRPr lang="en-US" sz="900" dirty="0"/>
              </a:p>
            </p:txBody>
          </p:sp>
        </p:grpSp>
        <p:sp>
          <p:nvSpPr>
            <p:cNvPr id="128" name="Plus 127">
              <a:extLst>
                <a:ext uri="{FF2B5EF4-FFF2-40B4-BE49-F238E27FC236}">
                  <a16:creationId xmlns:a16="http://schemas.microsoft.com/office/drawing/2014/main" id="{426A2C44-8DBD-E347-AABA-C83B9F1A33F5}"/>
                </a:ext>
              </a:extLst>
            </p:cNvPr>
            <p:cNvSpPr/>
            <p:nvPr/>
          </p:nvSpPr>
          <p:spPr>
            <a:xfrm>
              <a:off x="5125501" y="264131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chemeClr val="bg1"/>
                </a:solidFill>
              </a:endParaRPr>
            </a:p>
          </p:txBody>
        </p:sp>
        <p:sp>
          <p:nvSpPr>
            <p:cNvPr id="371" name="Plus 370">
              <a:extLst>
                <a:ext uri="{FF2B5EF4-FFF2-40B4-BE49-F238E27FC236}">
                  <a16:creationId xmlns:a16="http://schemas.microsoft.com/office/drawing/2014/main" id="{8377E8FE-28B2-B444-8336-2BFE7D11D6A8}"/>
                </a:ext>
              </a:extLst>
            </p:cNvPr>
            <p:cNvSpPr/>
            <p:nvPr/>
          </p:nvSpPr>
          <p:spPr>
            <a:xfrm>
              <a:off x="5119678" y="244405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sp>
        <p:nvSpPr>
          <p:cNvPr id="79" name="Flowchart: Process 206">
            <a:extLst>
              <a:ext uri="{FF2B5EF4-FFF2-40B4-BE49-F238E27FC236}">
                <a16:creationId xmlns:a16="http://schemas.microsoft.com/office/drawing/2014/main" id="{975F3FAD-DD67-CE48-8457-87DD2BC15C50}"/>
              </a:ext>
            </a:extLst>
          </p:cNvPr>
          <p:cNvSpPr/>
          <p:nvPr/>
        </p:nvSpPr>
        <p:spPr>
          <a:xfrm>
            <a:off x="1492136" y="2073658"/>
            <a:ext cx="2270306" cy="1603727"/>
          </a:xfrm>
          <a:prstGeom prst="flowChartProcess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8B799D3-E14B-8D4F-94E4-293E21F8277B}"/>
              </a:ext>
            </a:extLst>
          </p:cNvPr>
          <p:cNvCxnSpPr>
            <a:cxnSpLocks/>
          </p:cNvCxnSpPr>
          <p:nvPr/>
        </p:nvCxnSpPr>
        <p:spPr>
          <a:xfrm>
            <a:off x="1173666" y="1593311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08D3F2ED-3466-3D44-B14B-F1D4345ABF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43" name="Flowchart: Process 206">
            <a:extLst>
              <a:ext uri="{FF2B5EF4-FFF2-40B4-BE49-F238E27FC236}">
                <a16:creationId xmlns:a16="http://schemas.microsoft.com/office/drawing/2014/main" id="{DBBEA9FA-A59F-B148-95CF-FE727ADE44E2}"/>
              </a:ext>
            </a:extLst>
          </p:cNvPr>
          <p:cNvSpPr/>
          <p:nvPr/>
        </p:nvSpPr>
        <p:spPr>
          <a:xfrm>
            <a:off x="4503191" y="2073658"/>
            <a:ext cx="2270306" cy="1603727"/>
          </a:xfrm>
          <a:prstGeom prst="flowChartProcess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CEF6AF7-79CF-D24E-ACFD-A2A48C8D5513}"/>
              </a:ext>
            </a:extLst>
          </p:cNvPr>
          <p:cNvSpPr txBox="1"/>
          <p:nvPr/>
        </p:nvSpPr>
        <p:spPr>
          <a:xfrm>
            <a:off x="1409840" y="166636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Image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708C9A8E-06D2-3146-9F67-90E12F704817}"/>
              </a:ext>
            </a:extLst>
          </p:cNvPr>
          <p:cNvSpPr/>
          <p:nvPr/>
        </p:nvSpPr>
        <p:spPr>
          <a:xfrm>
            <a:off x="1480106" y="4796761"/>
            <a:ext cx="853593" cy="22037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Re-Capture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C49F0B7-D837-5747-BE36-DE2039C654C9}"/>
              </a:ext>
            </a:extLst>
          </p:cNvPr>
          <p:cNvSpPr txBox="1"/>
          <p:nvPr/>
        </p:nvSpPr>
        <p:spPr>
          <a:xfrm>
            <a:off x="1422801" y="3759645"/>
            <a:ext cx="2145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Applicant Image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3FA0653-0D36-EA43-86E6-5FD32EA9C84D}"/>
              </a:ext>
            </a:extLst>
          </p:cNvPr>
          <p:cNvSpPr txBox="1"/>
          <p:nvPr/>
        </p:nvSpPr>
        <p:spPr>
          <a:xfrm>
            <a:off x="4433856" y="3759645"/>
            <a:ext cx="2145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Exception Image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C2FE36-F558-CA4A-9033-CBF230E436C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r="2850" b="16092"/>
          <a:stretch/>
        </p:blipFill>
        <p:spPr>
          <a:xfrm>
            <a:off x="4523553" y="2126295"/>
            <a:ext cx="2235786" cy="153130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3E1A4E4-FA27-7046-B07F-094CA3A75908}"/>
              </a:ext>
            </a:extLst>
          </p:cNvPr>
          <p:cNvSpPr/>
          <p:nvPr/>
        </p:nvSpPr>
        <p:spPr>
          <a:xfrm>
            <a:off x="5001768" y="3108960"/>
            <a:ext cx="585851" cy="2834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9605BC4-97BE-1C4B-8311-D57C1C1B8713}"/>
              </a:ext>
            </a:extLst>
          </p:cNvPr>
          <p:cNvSpPr/>
          <p:nvPr/>
        </p:nvSpPr>
        <p:spPr>
          <a:xfrm>
            <a:off x="5001769" y="3087502"/>
            <a:ext cx="1100382" cy="2834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728765D-ABD7-3047-86A7-BCF50D95975C}"/>
              </a:ext>
            </a:extLst>
          </p:cNvPr>
          <p:cNvSpPr/>
          <p:nvPr/>
        </p:nvSpPr>
        <p:spPr>
          <a:xfrm>
            <a:off x="6097579" y="3133863"/>
            <a:ext cx="272562" cy="2098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F810A2B-6C9B-EF4B-8600-10999424C04B}"/>
              </a:ext>
            </a:extLst>
          </p:cNvPr>
          <p:cNvSpPr/>
          <p:nvPr/>
        </p:nvSpPr>
        <p:spPr>
          <a:xfrm>
            <a:off x="5451338" y="2886756"/>
            <a:ext cx="272562" cy="2098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341096C-D326-F84F-9770-1538F19313B8}"/>
              </a:ext>
            </a:extLst>
          </p:cNvPr>
          <p:cNvSpPr/>
          <p:nvPr/>
        </p:nvSpPr>
        <p:spPr>
          <a:xfrm>
            <a:off x="5507438" y="2717380"/>
            <a:ext cx="272562" cy="2098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E446726-12C0-9E42-9769-A0D2E0529C94}"/>
              </a:ext>
            </a:extLst>
          </p:cNvPr>
          <p:cNvSpPr/>
          <p:nvPr/>
        </p:nvSpPr>
        <p:spPr>
          <a:xfrm>
            <a:off x="5519842" y="2511197"/>
            <a:ext cx="272562" cy="2098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60B7DF1-3526-6A4E-B720-4EF1A4E9AAD4}"/>
              </a:ext>
            </a:extLst>
          </p:cNvPr>
          <p:cNvSpPr/>
          <p:nvPr/>
        </p:nvSpPr>
        <p:spPr>
          <a:xfrm>
            <a:off x="5326765" y="3407612"/>
            <a:ext cx="272562" cy="2098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96092D6-C7C3-5A41-BDDD-652407069E7D}"/>
              </a:ext>
            </a:extLst>
          </p:cNvPr>
          <p:cNvSpPr/>
          <p:nvPr/>
        </p:nvSpPr>
        <p:spPr>
          <a:xfrm>
            <a:off x="5836668" y="3195494"/>
            <a:ext cx="272562" cy="2098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3A72327-498A-6C40-A10A-49DBE4DF1CB2}"/>
              </a:ext>
            </a:extLst>
          </p:cNvPr>
          <p:cNvSpPr/>
          <p:nvPr/>
        </p:nvSpPr>
        <p:spPr>
          <a:xfrm>
            <a:off x="5326765" y="2949527"/>
            <a:ext cx="272562" cy="2098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90BAB7E-6819-9944-A022-EB91F1D21779}"/>
              </a:ext>
            </a:extLst>
          </p:cNvPr>
          <p:cNvSpPr/>
          <p:nvPr/>
        </p:nvSpPr>
        <p:spPr>
          <a:xfrm>
            <a:off x="5529352" y="2857946"/>
            <a:ext cx="272562" cy="2098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119ED36-B702-384E-91BC-12F3D0B8A280}"/>
              </a:ext>
            </a:extLst>
          </p:cNvPr>
          <p:cNvSpPr txBox="1"/>
          <p:nvPr/>
        </p:nvSpPr>
        <p:spPr>
          <a:xfrm>
            <a:off x="1116013" y="124170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Lost UIN</a:t>
            </a:r>
            <a:endParaRPr lang="en-US" sz="1200" dirty="0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475" y="2191107"/>
            <a:ext cx="1073629" cy="1412379"/>
          </a:xfrm>
          <a:prstGeom prst="rect">
            <a:avLst/>
          </a:prstGeom>
        </p:spPr>
      </p:pic>
      <p:sp>
        <p:nvSpPr>
          <p:cNvPr id="64" name="Flowchart: Process 206">
            <a:extLst>
              <a:ext uri="{FF2B5EF4-FFF2-40B4-BE49-F238E27FC236}">
                <a16:creationId xmlns:a16="http://schemas.microsoft.com/office/drawing/2014/main" id="{E5EB75EC-BDC3-1848-923D-C2AFDE0C08C6}"/>
              </a:ext>
            </a:extLst>
          </p:cNvPr>
          <p:cNvSpPr/>
          <p:nvPr/>
        </p:nvSpPr>
        <p:spPr>
          <a:xfrm>
            <a:off x="1522425" y="2073658"/>
            <a:ext cx="2240018" cy="1613465"/>
          </a:xfrm>
          <a:prstGeom prst="flowChartProcess">
            <a:avLst/>
          </a:prstGeom>
          <a:solidFill>
            <a:schemeClr val="bg1">
              <a:lumMod val="65000"/>
              <a:alpha val="64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095440">
            <a:off x="2207202" y="2434723"/>
            <a:ext cx="789746" cy="789746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F65F7C3F-CAEB-C543-A8A6-7A084A1DD9CC}"/>
              </a:ext>
            </a:extLst>
          </p:cNvPr>
          <p:cNvSpPr txBox="1"/>
          <p:nvPr/>
        </p:nvSpPr>
        <p:spPr>
          <a:xfrm>
            <a:off x="1422801" y="4032099"/>
            <a:ext cx="2145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Quality %	   :   85%   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8E22430-B5CE-0C40-8107-8D1780AAED44}"/>
              </a:ext>
            </a:extLst>
          </p:cNvPr>
          <p:cNvSpPr txBox="1"/>
          <p:nvPr/>
        </p:nvSpPr>
        <p:spPr>
          <a:xfrm>
            <a:off x="1422801" y="4260544"/>
            <a:ext cx="2145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Threshold %	   :    85%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2E27053-3F55-D044-A0CE-2C2B908F204A}"/>
              </a:ext>
            </a:extLst>
          </p:cNvPr>
          <p:cNvSpPr txBox="1"/>
          <p:nvPr/>
        </p:nvSpPr>
        <p:spPr>
          <a:xfrm>
            <a:off x="1428846" y="4477256"/>
            <a:ext cx="17630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Retry count 	   </a:t>
            </a:r>
            <a:r>
              <a:rPr lang="en-US" sz="1100" dirty="0"/>
              <a:t>:   2</a:t>
            </a: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2F98362B-A3DB-2944-8C76-9EDCC5A55E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225" y="4118721"/>
            <a:ext cx="89085" cy="89085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1292E86A-0B94-2B40-AA6C-DC18EAE6816E}"/>
              </a:ext>
            </a:extLst>
          </p:cNvPr>
          <p:cNvSpPr txBox="1"/>
          <p:nvPr/>
        </p:nvSpPr>
        <p:spPr>
          <a:xfrm>
            <a:off x="4452329" y="4032099"/>
            <a:ext cx="2145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Quality %	   :   85%    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C2C423F-59B5-964D-A254-45E451AC2C3B}"/>
              </a:ext>
            </a:extLst>
          </p:cNvPr>
          <p:cNvSpPr txBox="1"/>
          <p:nvPr/>
        </p:nvSpPr>
        <p:spPr>
          <a:xfrm>
            <a:off x="4452329" y="4260544"/>
            <a:ext cx="2145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Threshold %	   :    85%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798E170-79FA-2A4C-A057-8D8869D48FB5}"/>
              </a:ext>
            </a:extLst>
          </p:cNvPr>
          <p:cNvSpPr txBox="1"/>
          <p:nvPr/>
        </p:nvSpPr>
        <p:spPr>
          <a:xfrm>
            <a:off x="4458374" y="4477256"/>
            <a:ext cx="17630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Retry count           </a:t>
            </a:r>
            <a:r>
              <a:rPr lang="en-US" sz="1100" dirty="0"/>
              <a:t>:   2</a:t>
            </a: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00461E66-EF6B-0A4B-94E3-4916477ED7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53" y="4118721"/>
            <a:ext cx="89085" cy="89085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40F1BA0F-E3FF-E14D-8EC5-CFC1154791F3}"/>
              </a:ext>
            </a:extLst>
          </p:cNvPr>
          <p:cNvSpPr txBox="1"/>
          <p:nvPr/>
        </p:nvSpPr>
        <p:spPr>
          <a:xfrm>
            <a:off x="9864845" y="6585528"/>
            <a:ext cx="436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59</a:t>
            </a:r>
          </a:p>
        </p:txBody>
      </p:sp>
    </p:spTree>
    <p:extLst>
      <p:ext uri="{BB962C8B-B14F-4D97-AF65-F5344CB8AC3E}">
        <p14:creationId xmlns:p14="http://schemas.microsoft.com/office/powerpoint/2010/main" val="4007928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0F0F4B6F-AA60-834A-BDCC-EA2809234E2E}"/>
              </a:ext>
            </a:extLst>
          </p:cNvPr>
          <p:cNvSpPr txBox="1"/>
          <p:nvPr/>
        </p:nvSpPr>
        <p:spPr>
          <a:xfrm>
            <a:off x="6353691" y="2205061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Login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ACA6CE-306C-0843-AC55-330B404D4B8C}"/>
              </a:ext>
            </a:extLst>
          </p:cNvPr>
          <p:cNvSpPr/>
          <p:nvPr/>
        </p:nvSpPr>
        <p:spPr>
          <a:xfrm>
            <a:off x="766752" y="-9143"/>
            <a:ext cx="9383791" cy="6878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7A92CF0B-96BE-794B-8BFF-97F586D04408}"/>
              </a:ext>
            </a:extLst>
          </p:cNvPr>
          <p:cNvSpPr/>
          <p:nvPr/>
        </p:nvSpPr>
        <p:spPr>
          <a:xfrm>
            <a:off x="7791104" y="3373282"/>
            <a:ext cx="959719" cy="304319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Submit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5ECCFC-54BE-544B-B9F1-AB0C715FB33D}"/>
              </a:ext>
            </a:extLst>
          </p:cNvPr>
          <p:cNvSpPr/>
          <p:nvPr/>
        </p:nvSpPr>
        <p:spPr>
          <a:xfrm>
            <a:off x="6462694" y="2913215"/>
            <a:ext cx="2288129" cy="2725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just"/>
            <a:r>
              <a:rPr lang="en-US" sz="1200" dirty="0">
                <a:solidFill>
                  <a:schemeClr val="bg2">
                    <a:lumMod val="90000"/>
                  </a:schemeClr>
                </a:solidFill>
              </a:rPr>
              <a:t>Enter OTP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A9BE816-50CA-004F-AF39-8484953AC4C6}"/>
              </a:ext>
            </a:extLst>
          </p:cNvPr>
          <p:cNvSpPr/>
          <p:nvPr/>
        </p:nvSpPr>
        <p:spPr>
          <a:xfrm>
            <a:off x="6463510" y="3373282"/>
            <a:ext cx="999735" cy="304319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Get OTP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7EC56F4-DBCB-654B-817C-79BA797BB48E}"/>
              </a:ext>
            </a:extLst>
          </p:cNvPr>
          <p:cNvSpPr txBox="1"/>
          <p:nvPr/>
        </p:nvSpPr>
        <p:spPr>
          <a:xfrm>
            <a:off x="6402053" y="3694043"/>
            <a:ext cx="12155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Valid for 2minutes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F0BFE88-108C-E04B-BA66-56653A6E29C2}"/>
              </a:ext>
            </a:extLst>
          </p:cNvPr>
          <p:cNvSpPr/>
          <p:nvPr/>
        </p:nvSpPr>
        <p:spPr>
          <a:xfrm>
            <a:off x="759815" y="12195"/>
            <a:ext cx="9383780" cy="28614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80F1A75-B6FB-7142-AB7F-99C1FB63C8F7}"/>
              </a:ext>
            </a:extLst>
          </p:cNvPr>
          <p:cNvSpPr txBox="1"/>
          <p:nvPr/>
        </p:nvSpPr>
        <p:spPr>
          <a:xfrm>
            <a:off x="955674" y="16768"/>
            <a:ext cx="76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About us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82B1CDA-4FD9-BC42-A809-C8DA5CCF6C0E}"/>
              </a:ext>
            </a:extLst>
          </p:cNvPr>
          <p:cNvSpPr txBox="1"/>
          <p:nvPr/>
        </p:nvSpPr>
        <p:spPr>
          <a:xfrm>
            <a:off x="2321586" y="16768"/>
            <a:ext cx="45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FAQ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40A6C56-A7AB-9248-9B21-CA064E0A37F0}"/>
              </a:ext>
            </a:extLst>
          </p:cNvPr>
          <p:cNvSpPr txBox="1"/>
          <p:nvPr/>
        </p:nvSpPr>
        <p:spPr>
          <a:xfrm>
            <a:off x="3496368" y="16768"/>
            <a:ext cx="686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Contact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7DCD890-A088-1B4A-9492-FCBF5361F802}"/>
              </a:ext>
            </a:extLst>
          </p:cNvPr>
          <p:cNvSpPr/>
          <p:nvPr/>
        </p:nvSpPr>
        <p:spPr>
          <a:xfrm>
            <a:off x="775717" y="6577938"/>
            <a:ext cx="9383780" cy="28614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D7FE270-E971-4B4F-B1FC-8BD4C568E6C9}"/>
              </a:ext>
            </a:extLst>
          </p:cNvPr>
          <p:cNvSpPr txBox="1"/>
          <p:nvPr/>
        </p:nvSpPr>
        <p:spPr>
          <a:xfrm>
            <a:off x="4844621" y="6597900"/>
            <a:ext cx="1228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©Mosip.io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3FDCF9-0598-2345-B1A9-6EC5FC90FF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117" y="1512258"/>
            <a:ext cx="3368540" cy="383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2D9EE90-A968-064C-B92D-07A28A332BBF}"/>
              </a:ext>
            </a:extLst>
          </p:cNvPr>
          <p:cNvSpPr txBox="1"/>
          <p:nvPr/>
        </p:nvSpPr>
        <p:spPr>
          <a:xfrm>
            <a:off x="6371703" y="2503443"/>
            <a:ext cx="934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Enter OTP.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CF80BD-C993-E943-B4CF-E7108783BB12}"/>
              </a:ext>
            </a:extLst>
          </p:cNvPr>
          <p:cNvSpPr txBox="1"/>
          <p:nvPr/>
        </p:nvSpPr>
        <p:spPr>
          <a:xfrm>
            <a:off x="9966036" y="6585528"/>
            <a:ext cx="10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9646665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075D55A0-5551-274A-8894-7D5B51257FB1}"/>
              </a:ext>
            </a:extLst>
          </p:cNvPr>
          <p:cNvSpPr/>
          <p:nvPr/>
        </p:nvSpPr>
        <p:spPr>
          <a:xfrm>
            <a:off x="1067692" y="848734"/>
            <a:ext cx="8790707" cy="598916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848735"/>
            <a:ext cx="8790707" cy="5611048"/>
          </a:xfrm>
          <a:prstGeom prst="roundRect">
            <a:avLst>
              <a:gd name="adj" fmla="val 0"/>
            </a:avLst>
          </a:prstGeom>
          <a:noFill/>
        </p:spPr>
        <p:txBody>
          <a:bodyPr wrap="none" rtlCol="0">
            <a:spAutoFit/>
          </a:bodyPr>
          <a:lstStyle/>
          <a:p>
            <a:endParaRPr lang="en-US" sz="1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CBDBC86D-E143-FB42-99F0-C5EA5E51F0FC}"/>
              </a:ext>
            </a:extLst>
          </p:cNvPr>
          <p:cNvCxnSpPr>
            <a:cxnSpLocks/>
          </p:cNvCxnSpPr>
          <p:nvPr/>
        </p:nvCxnSpPr>
        <p:spPr>
          <a:xfrm>
            <a:off x="1522868" y="3158035"/>
            <a:ext cx="317086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2A1A66C6-7851-B74B-8243-095BECDD01C5}"/>
              </a:ext>
            </a:extLst>
          </p:cNvPr>
          <p:cNvSpPr txBox="1"/>
          <p:nvPr/>
        </p:nvSpPr>
        <p:spPr>
          <a:xfrm>
            <a:off x="1442248" y="2881260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Address line 1</a:t>
            </a:r>
          </a:p>
        </p:txBody>
      </p: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63FDC790-A2E0-1645-B7DA-44A3BF324104}"/>
              </a:ext>
            </a:extLst>
          </p:cNvPr>
          <p:cNvCxnSpPr>
            <a:cxnSpLocks/>
          </p:cNvCxnSpPr>
          <p:nvPr/>
        </p:nvCxnSpPr>
        <p:spPr>
          <a:xfrm>
            <a:off x="1512141" y="1784551"/>
            <a:ext cx="308590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A31EA005-F93B-0B49-BC0A-809610CCC0CF}"/>
              </a:ext>
            </a:extLst>
          </p:cNvPr>
          <p:cNvSpPr txBox="1"/>
          <p:nvPr/>
        </p:nvSpPr>
        <p:spPr>
          <a:xfrm>
            <a:off x="1431521" y="1517871"/>
            <a:ext cx="1225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Pre registration ID</a:t>
            </a:r>
          </a:p>
        </p:txBody>
      </p: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6A1B4861-6919-254A-A4A5-93CE8CC9211F}"/>
              </a:ext>
            </a:extLst>
          </p:cNvPr>
          <p:cNvCxnSpPr>
            <a:cxnSpLocks/>
          </p:cNvCxnSpPr>
          <p:nvPr/>
        </p:nvCxnSpPr>
        <p:spPr>
          <a:xfrm>
            <a:off x="1512141" y="2148056"/>
            <a:ext cx="309558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DF041FF9-B4BC-434E-B939-F80CA7E3F3F8}"/>
              </a:ext>
            </a:extLst>
          </p:cNvPr>
          <p:cNvSpPr txBox="1"/>
          <p:nvPr/>
        </p:nvSpPr>
        <p:spPr>
          <a:xfrm>
            <a:off x="1431521" y="1881376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Full Name</a:t>
            </a:r>
          </a:p>
        </p:txBody>
      </p: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0D3DD6A5-749E-CB4D-B4B7-03BA2351BA30}"/>
              </a:ext>
            </a:extLst>
          </p:cNvPr>
          <p:cNvCxnSpPr>
            <a:cxnSpLocks/>
          </p:cNvCxnSpPr>
          <p:nvPr/>
        </p:nvCxnSpPr>
        <p:spPr>
          <a:xfrm>
            <a:off x="1512141" y="2483635"/>
            <a:ext cx="363793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>
            <a:extLst>
              <a:ext uri="{FF2B5EF4-FFF2-40B4-BE49-F238E27FC236}">
                <a16:creationId xmlns:a16="http://schemas.microsoft.com/office/drawing/2014/main" id="{C7012791-27FB-7C4F-A0D5-E687D1672DC0}"/>
              </a:ext>
            </a:extLst>
          </p:cNvPr>
          <p:cNvSpPr txBox="1"/>
          <p:nvPr/>
        </p:nvSpPr>
        <p:spPr>
          <a:xfrm>
            <a:off x="1431521" y="2216955"/>
            <a:ext cx="402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Age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38DF6118-4738-4C4B-BE73-D420DA9FE54F}"/>
              </a:ext>
            </a:extLst>
          </p:cNvPr>
          <p:cNvSpPr txBox="1"/>
          <p:nvPr/>
        </p:nvSpPr>
        <p:spPr>
          <a:xfrm>
            <a:off x="1431521" y="4063339"/>
            <a:ext cx="5774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Region</a:t>
            </a:r>
          </a:p>
        </p:txBody>
      </p: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FF9F5F5F-A55C-8A44-B074-90F33EC6B96E}"/>
              </a:ext>
            </a:extLst>
          </p:cNvPr>
          <p:cNvCxnSpPr>
            <a:cxnSpLocks/>
          </p:cNvCxnSpPr>
          <p:nvPr/>
        </p:nvCxnSpPr>
        <p:spPr>
          <a:xfrm>
            <a:off x="1518180" y="4737638"/>
            <a:ext cx="153347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0FBC9A1E-D13E-3D47-A687-B99378330B21}"/>
              </a:ext>
            </a:extLst>
          </p:cNvPr>
          <p:cNvSpPr txBox="1"/>
          <p:nvPr/>
        </p:nvSpPr>
        <p:spPr>
          <a:xfrm>
            <a:off x="3290110" y="4094903"/>
            <a:ext cx="679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Province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7D1B516-D1D7-D441-A2FD-DDEE405EF98A}"/>
              </a:ext>
            </a:extLst>
          </p:cNvPr>
          <p:cNvCxnSpPr>
            <a:cxnSpLocks/>
          </p:cNvCxnSpPr>
          <p:nvPr/>
        </p:nvCxnSpPr>
        <p:spPr>
          <a:xfrm>
            <a:off x="1522868" y="3515226"/>
            <a:ext cx="317086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3E283902-D357-0A4E-B455-0EB09CADE6A4}"/>
              </a:ext>
            </a:extLst>
          </p:cNvPr>
          <p:cNvSpPr txBox="1"/>
          <p:nvPr/>
        </p:nvSpPr>
        <p:spPr>
          <a:xfrm>
            <a:off x="1442248" y="3238451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Address line 2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AC9EDC1-D23A-634D-94DD-1434056CD78C}"/>
              </a:ext>
            </a:extLst>
          </p:cNvPr>
          <p:cNvCxnSpPr>
            <a:cxnSpLocks/>
          </p:cNvCxnSpPr>
          <p:nvPr/>
        </p:nvCxnSpPr>
        <p:spPr>
          <a:xfrm>
            <a:off x="1522868" y="3897072"/>
            <a:ext cx="317752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50CEB9E-A4B2-7945-A4BB-F306AB7AD8F4}"/>
              </a:ext>
            </a:extLst>
          </p:cNvPr>
          <p:cNvSpPr txBox="1"/>
          <p:nvPr/>
        </p:nvSpPr>
        <p:spPr>
          <a:xfrm>
            <a:off x="1442248" y="3620297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Address line 3</a:t>
            </a:r>
          </a:p>
        </p:txBody>
      </p: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C1B50B7D-684C-6C46-B890-4720D5D0F9EA}"/>
              </a:ext>
            </a:extLst>
          </p:cNvPr>
          <p:cNvCxnSpPr>
            <a:cxnSpLocks/>
          </p:cNvCxnSpPr>
          <p:nvPr/>
        </p:nvCxnSpPr>
        <p:spPr>
          <a:xfrm>
            <a:off x="5833448" y="3158035"/>
            <a:ext cx="317086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>
            <a:extLst>
              <a:ext uri="{FF2B5EF4-FFF2-40B4-BE49-F238E27FC236}">
                <a16:creationId xmlns:a16="http://schemas.microsoft.com/office/drawing/2014/main" id="{DBEF0A11-E559-ED40-95E4-106EE3972560}"/>
              </a:ext>
            </a:extLst>
          </p:cNvPr>
          <p:cNvSpPr txBox="1"/>
          <p:nvPr/>
        </p:nvSpPr>
        <p:spPr>
          <a:xfrm>
            <a:off x="5752828" y="2881260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Address line 1</a:t>
            </a:r>
          </a:p>
        </p:txBody>
      </p: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172F591E-48F8-174F-BDB3-A2D50F3A22D2}"/>
              </a:ext>
            </a:extLst>
          </p:cNvPr>
          <p:cNvCxnSpPr>
            <a:cxnSpLocks/>
          </p:cNvCxnSpPr>
          <p:nvPr/>
        </p:nvCxnSpPr>
        <p:spPr>
          <a:xfrm>
            <a:off x="5822721" y="2148056"/>
            <a:ext cx="3181596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TextBox 312">
            <a:extLst>
              <a:ext uri="{FF2B5EF4-FFF2-40B4-BE49-F238E27FC236}">
                <a16:creationId xmlns:a16="http://schemas.microsoft.com/office/drawing/2014/main" id="{4C925425-7B59-E646-899F-FDC11D07A43C}"/>
              </a:ext>
            </a:extLst>
          </p:cNvPr>
          <p:cNvSpPr txBox="1"/>
          <p:nvPr/>
        </p:nvSpPr>
        <p:spPr>
          <a:xfrm>
            <a:off x="5742101" y="1881376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Full Name</a:t>
            </a:r>
          </a:p>
        </p:txBody>
      </p: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9BC82BF7-BC61-5B48-AEB9-6CC448D77993}"/>
              </a:ext>
            </a:extLst>
          </p:cNvPr>
          <p:cNvCxnSpPr>
            <a:cxnSpLocks/>
          </p:cNvCxnSpPr>
          <p:nvPr/>
        </p:nvCxnSpPr>
        <p:spPr>
          <a:xfrm>
            <a:off x="5833448" y="3515226"/>
            <a:ext cx="317086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TextBox 344">
            <a:extLst>
              <a:ext uri="{FF2B5EF4-FFF2-40B4-BE49-F238E27FC236}">
                <a16:creationId xmlns:a16="http://schemas.microsoft.com/office/drawing/2014/main" id="{40037BB9-A91E-2F45-B64D-5DBB32325DC3}"/>
              </a:ext>
            </a:extLst>
          </p:cNvPr>
          <p:cNvSpPr txBox="1"/>
          <p:nvPr/>
        </p:nvSpPr>
        <p:spPr>
          <a:xfrm>
            <a:off x="5752828" y="3238451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Address line 2</a:t>
            </a:r>
          </a:p>
        </p:txBody>
      </p: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89638218-ED48-3744-8CED-BE7A4457CB42}"/>
              </a:ext>
            </a:extLst>
          </p:cNvPr>
          <p:cNvCxnSpPr>
            <a:cxnSpLocks/>
          </p:cNvCxnSpPr>
          <p:nvPr/>
        </p:nvCxnSpPr>
        <p:spPr>
          <a:xfrm>
            <a:off x="5833448" y="3897072"/>
            <a:ext cx="317752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TextBox 346">
            <a:extLst>
              <a:ext uri="{FF2B5EF4-FFF2-40B4-BE49-F238E27FC236}">
                <a16:creationId xmlns:a16="http://schemas.microsoft.com/office/drawing/2014/main" id="{5BD02550-6326-2440-846A-C58DCD960AB9}"/>
              </a:ext>
            </a:extLst>
          </p:cNvPr>
          <p:cNvSpPr txBox="1"/>
          <p:nvPr/>
        </p:nvSpPr>
        <p:spPr>
          <a:xfrm>
            <a:off x="5752828" y="3620297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Address line 3</a:t>
            </a:r>
          </a:p>
        </p:txBody>
      </p: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EB76E502-8538-0A42-ACDD-D6F8D74C082C}"/>
              </a:ext>
            </a:extLst>
          </p:cNvPr>
          <p:cNvGrpSpPr/>
          <p:nvPr/>
        </p:nvGrpSpPr>
        <p:grpSpPr>
          <a:xfrm>
            <a:off x="3405581" y="139575"/>
            <a:ext cx="4244081" cy="662198"/>
            <a:chOff x="3241954" y="139575"/>
            <a:chExt cx="4244081" cy="662198"/>
          </a:xfrm>
        </p:grpSpPr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E2F1D32F-20AC-A34F-8180-6C62D818E7CB}"/>
                </a:ext>
              </a:extLst>
            </p:cNvPr>
            <p:cNvSpPr/>
            <p:nvPr/>
          </p:nvSpPr>
          <p:spPr>
            <a:xfrm>
              <a:off x="5039111" y="148510"/>
              <a:ext cx="384881" cy="371330"/>
            </a:xfrm>
            <a:prstGeom prst="ellipse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5C5589FB-3ABD-7443-BEB3-DED05C4DEB41}"/>
                </a:ext>
              </a:extLst>
            </p:cNvPr>
            <p:cNvCxnSpPr>
              <a:cxnSpLocks/>
            </p:cNvCxnSpPr>
            <p:nvPr/>
          </p:nvCxnSpPr>
          <p:spPr>
            <a:xfrm>
              <a:off x="3987911" y="346203"/>
              <a:ext cx="1051196" cy="1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5D73C364-B83E-3245-A9F6-A03B7B79D280}"/>
                </a:ext>
              </a:extLst>
            </p:cNvPr>
            <p:cNvCxnSpPr>
              <a:cxnSpLocks/>
            </p:cNvCxnSpPr>
            <p:nvPr/>
          </p:nvCxnSpPr>
          <p:spPr>
            <a:xfrm>
              <a:off x="5423992" y="348030"/>
              <a:ext cx="1190123" cy="3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17F74AD0-503D-2943-9F59-C23B95F4911F}"/>
                </a:ext>
              </a:extLst>
            </p:cNvPr>
            <p:cNvSpPr/>
            <p:nvPr/>
          </p:nvSpPr>
          <p:spPr>
            <a:xfrm>
              <a:off x="3603034" y="146679"/>
              <a:ext cx="384881" cy="37133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363" name="Vertical Scroll 362">
              <a:extLst>
                <a:ext uri="{FF2B5EF4-FFF2-40B4-BE49-F238E27FC236}">
                  <a16:creationId xmlns:a16="http://schemas.microsoft.com/office/drawing/2014/main" id="{CCA47B0E-77F8-444F-A183-506D8B410EA6}"/>
                </a:ext>
              </a:extLst>
            </p:cNvPr>
            <p:cNvSpPr/>
            <p:nvPr/>
          </p:nvSpPr>
          <p:spPr>
            <a:xfrm>
              <a:off x="3713355" y="254431"/>
              <a:ext cx="142988" cy="167878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364" name="Group 363">
              <a:extLst>
                <a:ext uri="{FF2B5EF4-FFF2-40B4-BE49-F238E27FC236}">
                  <a16:creationId xmlns:a16="http://schemas.microsoft.com/office/drawing/2014/main" id="{89EC6564-93FB-114A-AB65-20AD5C679F0F}"/>
                </a:ext>
              </a:extLst>
            </p:cNvPr>
            <p:cNvGrpSpPr/>
            <p:nvPr/>
          </p:nvGrpSpPr>
          <p:grpSpPr>
            <a:xfrm>
              <a:off x="3603026" y="143515"/>
              <a:ext cx="384881" cy="371330"/>
              <a:chOff x="4367391" y="2584867"/>
              <a:chExt cx="384881" cy="371330"/>
            </a:xfrm>
          </p:grpSpPr>
          <p:sp>
            <p:nvSpPr>
              <p:cNvPr id="373" name="Oval 372">
                <a:extLst>
                  <a:ext uri="{FF2B5EF4-FFF2-40B4-BE49-F238E27FC236}">
                    <a16:creationId xmlns:a16="http://schemas.microsoft.com/office/drawing/2014/main" id="{5E3BE24D-1E76-7F40-9FE6-6D96C9F83AC3}"/>
                  </a:ext>
                </a:extLst>
              </p:cNvPr>
              <p:cNvSpPr/>
              <p:nvPr/>
            </p:nvSpPr>
            <p:spPr>
              <a:xfrm>
                <a:off x="4367391" y="2584867"/>
                <a:ext cx="384881" cy="37133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374" name="Vertical Scroll 373">
                <a:extLst>
                  <a:ext uri="{FF2B5EF4-FFF2-40B4-BE49-F238E27FC236}">
                    <a16:creationId xmlns:a16="http://schemas.microsoft.com/office/drawing/2014/main" id="{B2B9D584-516C-C142-BD78-82CC042E96C3}"/>
                  </a:ext>
                </a:extLst>
              </p:cNvPr>
              <p:cNvSpPr/>
              <p:nvPr/>
            </p:nvSpPr>
            <p:spPr>
              <a:xfrm>
                <a:off x="4477712" y="2692619"/>
                <a:ext cx="142988" cy="167878"/>
              </a:xfrm>
              <a:prstGeom prst="verticalScroll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</p:grp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05DEED34-71AA-BE40-8FE2-2BA8A2F629F6}"/>
                </a:ext>
              </a:extLst>
            </p:cNvPr>
            <p:cNvSpPr txBox="1"/>
            <p:nvPr/>
          </p:nvSpPr>
          <p:spPr>
            <a:xfrm>
              <a:off x="3241954" y="565827"/>
              <a:ext cx="12021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Demographic Details</a:t>
              </a:r>
            </a:p>
          </p:txBody>
        </p:sp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E0959CD8-78E9-8946-A2A1-F757E05CEEAD}"/>
                </a:ext>
              </a:extLst>
            </p:cNvPr>
            <p:cNvSpPr txBox="1"/>
            <p:nvPr/>
          </p:nvSpPr>
          <p:spPr>
            <a:xfrm>
              <a:off x="4615956" y="567422"/>
              <a:ext cx="1217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Applicant Biometrics</a:t>
              </a:r>
            </a:p>
          </p:txBody>
        </p:sp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7DE16BDD-A7ED-AD4B-A434-19F1DFF317FD}"/>
                </a:ext>
              </a:extLst>
            </p:cNvPr>
            <p:cNvGrpSpPr/>
            <p:nvPr/>
          </p:nvGrpSpPr>
          <p:grpSpPr>
            <a:xfrm>
              <a:off x="6153609" y="139575"/>
              <a:ext cx="1332426" cy="662198"/>
              <a:chOff x="6941461" y="139575"/>
              <a:chExt cx="1332426" cy="662198"/>
            </a:xfrm>
          </p:grpSpPr>
          <p:sp>
            <p:nvSpPr>
              <p:cNvPr id="370" name="Oval 369">
                <a:extLst>
                  <a:ext uri="{FF2B5EF4-FFF2-40B4-BE49-F238E27FC236}">
                    <a16:creationId xmlns:a16="http://schemas.microsoft.com/office/drawing/2014/main" id="{5BC6FC2B-D101-9C42-9A93-8F5AC5551EFC}"/>
                  </a:ext>
                </a:extLst>
              </p:cNvPr>
              <p:cNvSpPr/>
              <p:nvPr/>
            </p:nvSpPr>
            <p:spPr>
              <a:xfrm>
                <a:off x="7413844" y="139575"/>
                <a:ext cx="384881" cy="3713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371" name="Action Button: Home 370">
                <a:hlinkClick r:id="" action="ppaction://hlinkshowjump?jump=firstslide" highlightClick="1"/>
                <a:extLst>
                  <a:ext uri="{FF2B5EF4-FFF2-40B4-BE49-F238E27FC236}">
                    <a16:creationId xmlns:a16="http://schemas.microsoft.com/office/drawing/2014/main" id="{EBC66EAE-8AD5-8342-9BCD-52556AD68822}"/>
                  </a:ext>
                </a:extLst>
              </p:cNvPr>
              <p:cNvSpPr/>
              <p:nvPr/>
            </p:nvSpPr>
            <p:spPr>
              <a:xfrm>
                <a:off x="7457818" y="220024"/>
                <a:ext cx="302526" cy="229650"/>
              </a:xfrm>
              <a:prstGeom prst="actionButtonHo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372" name="TextBox 371">
                <a:extLst>
                  <a:ext uri="{FF2B5EF4-FFF2-40B4-BE49-F238E27FC236}">
                    <a16:creationId xmlns:a16="http://schemas.microsoft.com/office/drawing/2014/main" id="{AE204FEB-4C70-8244-B48F-31253EECBE57}"/>
                  </a:ext>
                </a:extLst>
              </p:cNvPr>
              <p:cNvSpPr txBox="1"/>
              <p:nvPr/>
            </p:nvSpPr>
            <p:spPr>
              <a:xfrm>
                <a:off x="6941461" y="570941"/>
                <a:ext cx="1332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/>
                  <a:t>Operator Authentication</a:t>
                </a:r>
                <a:endParaRPr lang="en-US" sz="900" dirty="0"/>
              </a:p>
            </p:txBody>
          </p:sp>
        </p:grpSp>
        <p:sp>
          <p:nvSpPr>
            <p:cNvPr id="368" name="Plus 367">
              <a:extLst>
                <a:ext uri="{FF2B5EF4-FFF2-40B4-BE49-F238E27FC236}">
                  <a16:creationId xmlns:a16="http://schemas.microsoft.com/office/drawing/2014/main" id="{CD982B2A-2FAB-454B-A28E-35BCD3BD78C6}"/>
                </a:ext>
              </a:extLst>
            </p:cNvPr>
            <p:cNvSpPr/>
            <p:nvPr/>
          </p:nvSpPr>
          <p:spPr>
            <a:xfrm>
              <a:off x="5125501" y="264131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chemeClr val="bg1"/>
                </a:solidFill>
              </a:endParaRPr>
            </a:p>
          </p:txBody>
        </p:sp>
      </p:grpSp>
      <p:pic>
        <p:nvPicPr>
          <p:cNvPr id="139" name="Picture 138">
            <a:extLst>
              <a:ext uri="{FF2B5EF4-FFF2-40B4-BE49-F238E27FC236}">
                <a16:creationId xmlns:a16="http://schemas.microsoft.com/office/drawing/2014/main" id="{CE0C2CF1-4895-A74A-B657-30748A84CE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2979E0-F6B2-9F48-AB36-1C1A3AC9E89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bg2">
                <a:lumMod val="25000"/>
                <a:tint val="45000"/>
                <a:satMod val="400000"/>
              </a:schemeClr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803" y="1919528"/>
            <a:ext cx="223458" cy="223458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19987DD9-F1DD-E74A-AE35-FA024723EF9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bg2">
                <a:lumMod val="25000"/>
                <a:tint val="45000"/>
                <a:satMod val="400000"/>
              </a:schemeClr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803" y="2918418"/>
            <a:ext cx="223458" cy="223458"/>
          </a:xfrm>
          <a:prstGeom prst="rect">
            <a:avLst/>
          </a:prstGeom>
        </p:spPr>
      </p:pic>
      <p:pic>
        <p:nvPicPr>
          <p:cNvPr id="142" name="Picture 141">
            <a:extLst>
              <a:ext uri="{FF2B5EF4-FFF2-40B4-BE49-F238E27FC236}">
                <a16:creationId xmlns:a16="http://schemas.microsoft.com/office/drawing/2014/main" id="{9F6F8305-6E9A-694D-8B5F-A38C87E889D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bg2">
                <a:lumMod val="25000"/>
                <a:tint val="45000"/>
                <a:satMod val="400000"/>
              </a:schemeClr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803" y="3337455"/>
            <a:ext cx="223458" cy="223458"/>
          </a:xfrm>
          <a:prstGeom prst="rect">
            <a:avLst/>
          </a:prstGeom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AF7BA48C-DDEE-0D4B-8024-FB1FE5D7EB8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bg2">
                <a:lumMod val="25000"/>
                <a:tint val="45000"/>
                <a:satMod val="400000"/>
              </a:schemeClr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803" y="3693850"/>
            <a:ext cx="223458" cy="223458"/>
          </a:xfrm>
          <a:prstGeom prst="rect">
            <a:avLst/>
          </a:prstGeom>
        </p:spPr>
      </p:pic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38B8AB93-5D8E-EA40-B8F5-58E903C5F8FD}"/>
              </a:ext>
            </a:extLst>
          </p:cNvPr>
          <p:cNvCxnSpPr>
            <a:cxnSpLocks/>
          </p:cNvCxnSpPr>
          <p:nvPr/>
        </p:nvCxnSpPr>
        <p:spPr>
          <a:xfrm>
            <a:off x="3384796" y="4737638"/>
            <a:ext cx="130894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6BFF7FC0-1335-6348-BEBC-A27FDC0E97CF}"/>
              </a:ext>
            </a:extLst>
          </p:cNvPr>
          <p:cNvSpPr txBox="1"/>
          <p:nvPr/>
        </p:nvSpPr>
        <p:spPr>
          <a:xfrm>
            <a:off x="3304176" y="4455328"/>
            <a:ext cx="8563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Postal Code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1E78ED1F-1429-0544-97A1-10574AFC76F4}"/>
              </a:ext>
            </a:extLst>
          </p:cNvPr>
          <p:cNvCxnSpPr>
            <a:cxnSpLocks/>
          </p:cNvCxnSpPr>
          <p:nvPr/>
        </p:nvCxnSpPr>
        <p:spPr>
          <a:xfrm>
            <a:off x="1512141" y="5155828"/>
            <a:ext cx="318825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1C57E603-84D2-9442-974F-D08E79D9FC26}"/>
              </a:ext>
            </a:extLst>
          </p:cNvPr>
          <p:cNvSpPr txBox="1"/>
          <p:nvPr/>
        </p:nvSpPr>
        <p:spPr>
          <a:xfrm>
            <a:off x="1431521" y="4889148"/>
            <a:ext cx="19191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Local Administrative Authority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8E530F3-B4B2-A240-9331-77934434241A}"/>
              </a:ext>
            </a:extLst>
          </p:cNvPr>
          <p:cNvCxnSpPr>
            <a:cxnSpLocks/>
          </p:cNvCxnSpPr>
          <p:nvPr/>
        </p:nvCxnSpPr>
        <p:spPr>
          <a:xfrm>
            <a:off x="1512141" y="5567542"/>
            <a:ext cx="318825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C2D033DC-E7E7-7A43-9E7E-467E1A0EFDC0}"/>
              </a:ext>
            </a:extLst>
          </p:cNvPr>
          <p:cNvSpPr txBox="1"/>
          <p:nvPr/>
        </p:nvSpPr>
        <p:spPr>
          <a:xfrm>
            <a:off x="1431521" y="5300862"/>
            <a:ext cx="10903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Mobile Number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F6D542BB-D67A-1F4E-AFC6-48874739E120}"/>
              </a:ext>
            </a:extLst>
          </p:cNvPr>
          <p:cNvCxnSpPr>
            <a:cxnSpLocks/>
          </p:cNvCxnSpPr>
          <p:nvPr/>
        </p:nvCxnSpPr>
        <p:spPr>
          <a:xfrm>
            <a:off x="1512141" y="5963659"/>
            <a:ext cx="318825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F6883C3D-F05D-884A-B139-FD7E3010D01E}"/>
              </a:ext>
            </a:extLst>
          </p:cNvPr>
          <p:cNvSpPr txBox="1"/>
          <p:nvPr/>
        </p:nvSpPr>
        <p:spPr>
          <a:xfrm>
            <a:off x="1431521" y="5696979"/>
            <a:ext cx="6511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Email ID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7439B0B-B2DD-DC4E-BF6A-EF6F99316FDA}"/>
              </a:ext>
            </a:extLst>
          </p:cNvPr>
          <p:cNvSpPr txBox="1"/>
          <p:nvPr/>
        </p:nvSpPr>
        <p:spPr>
          <a:xfrm>
            <a:off x="4635202" y="840458"/>
            <a:ext cx="165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Preview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2B496D3F-CB27-AF4D-9B91-EB773640D244}"/>
              </a:ext>
            </a:extLst>
          </p:cNvPr>
          <p:cNvSpPr/>
          <p:nvPr/>
        </p:nvSpPr>
        <p:spPr>
          <a:xfrm>
            <a:off x="5202738" y="148510"/>
            <a:ext cx="384881" cy="37133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88" name="Plus 87">
            <a:extLst>
              <a:ext uri="{FF2B5EF4-FFF2-40B4-BE49-F238E27FC236}">
                <a16:creationId xmlns:a16="http://schemas.microsoft.com/office/drawing/2014/main" id="{8E2C23F5-31CB-474B-BFB4-24B408798D03}"/>
              </a:ext>
            </a:extLst>
          </p:cNvPr>
          <p:cNvSpPr/>
          <p:nvPr/>
        </p:nvSpPr>
        <p:spPr>
          <a:xfrm>
            <a:off x="5283305" y="244405"/>
            <a:ext cx="210751" cy="174449"/>
          </a:xfrm>
          <a:prstGeom prst="mathPlus">
            <a:avLst>
              <a:gd name="adj1" fmla="val 420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924A488-71E1-4B47-BE48-914CBF89FD7F}"/>
              </a:ext>
            </a:extLst>
          </p:cNvPr>
          <p:cNvSpPr txBox="1"/>
          <p:nvPr/>
        </p:nvSpPr>
        <p:spPr>
          <a:xfrm>
            <a:off x="1409840" y="1022540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2">
                    <a:lumMod val="75000"/>
                  </a:schemeClr>
                </a:solidFill>
              </a:rPr>
              <a:t>Demographic Details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AB842AF-DD55-4F4F-AD72-5A2FB1B04276}"/>
              </a:ext>
            </a:extLst>
          </p:cNvPr>
          <p:cNvCxnSpPr>
            <a:cxnSpLocks/>
          </p:cNvCxnSpPr>
          <p:nvPr/>
        </p:nvCxnSpPr>
        <p:spPr>
          <a:xfrm>
            <a:off x="1173666" y="1332603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BF77BA6-F21F-9249-8478-8D1334D4D19B}"/>
              </a:ext>
            </a:extLst>
          </p:cNvPr>
          <p:cNvSpPr txBox="1"/>
          <p:nvPr/>
        </p:nvSpPr>
        <p:spPr>
          <a:xfrm>
            <a:off x="5742101" y="1022540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2">
                    <a:lumMod val="75000"/>
                  </a:schemeClr>
                </a:solidFill>
              </a:rPr>
              <a:t>Demographic Details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9A433BE-26CF-674F-9988-4613E80255EB}"/>
              </a:ext>
            </a:extLst>
          </p:cNvPr>
          <p:cNvSpPr txBox="1"/>
          <p:nvPr/>
        </p:nvSpPr>
        <p:spPr>
          <a:xfrm>
            <a:off x="9202844" y="6514521"/>
            <a:ext cx="639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Submit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49C4FB2-E59C-D847-A384-11CC6AA5E35B}"/>
              </a:ext>
            </a:extLst>
          </p:cNvPr>
          <p:cNvSpPr txBox="1"/>
          <p:nvPr/>
        </p:nvSpPr>
        <p:spPr>
          <a:xfrm>
            <a:off x="8290986" y="6514521"/>
            <a:ext cx="4324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Edit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259DC8F-7BEB-7D47-8DE9-716A49F9EC18}"/>
              </a:ext>
            </a:extLst>
          </p:cNvPr>
          <p:cNvSpPr txBox="1"/>
          <p:nvPr/>
        </p:nvSpPr>
        <p:spPr>
          <a:xfrm>
            <a:off x="1116013" y="124170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Lost UIN</a:t>
            </a:r>
            <a:endParaRPr lang="en-US" sz="1200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97443BF-18AC-C24B-9617-4DAEEA9F83B1}"/>
              </a:ext>
            </a:extLst>
          </p:cNvPr>
          <p:cNvCxnSpPr>
            <a:cxnSpLocks/>
          </p:cNvCxnSpPr>
          <p:nvPr/>
        </p:nvCxnSpPr>
        <p:spPr>
          <a:xfrm>
            <a:off x="1518180" y="4327526"/>
            <a:ext cx="153347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316FF75-5153-4846-AF9B-04843CE5BD9C}"/>
              </a:ext>
            </a:extLst>
          </p:cNvPr>
          <p:cNvCxnSpPr>
            <a:cxnSpLocks/>
          </p:cNvCxnSpPr>
          <p:nvPr/>
        </p:nvCxnSpPr>
        <p:spPr>
          <a:xfrm>
            <a:off x="3384796" y="4327526"/>
            <a:ext cx="130894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4B30E552-3E56-9B4F-A3D8-0FD46A2310FB}"/>
              </a:ext>
            </a:extLst>
          </p:cNvPr>
          <p:cNvSpPr txBox="1"/>
          <p:nvPr/>
        </p:nvSpPr>
        <p:spPr>
          <a:xfrm>
            <a:off x="1429970" y="4516121"/>
            <a:ext cx="402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City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2613785-49F9-8B46-B713-A2AE0E1D852F}"/>
              </a:ext>
            </a:extLst>
          </p:cNvPr>
          <p:cNvSpPr txBox="1"/>
          <p:nvPr/>
        </p:nvSpPr>
        <p:spPr>
          <a:xfrm>
            <a:off x="1442248" y="2764719"/>
            <a:ext cx="7697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Address line 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D941ED5-83E7-1443-9903-16F2DF3371D4}"/>
              </a:ext>
            </a:extLst>
          </p:cNvPr>
          <p:cNvSpPr txBox="1"/>
          <p:nvPr/>
        </p:nvSpPr>
        <p:spPr>
          <a:xfrm>
            <a:off x="1431521" y="1401330"/>
            <a:ext cx="9412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Pre registration ID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341C0A2-43D1-3443-BF6C-A14F7AB9F17E}"/>
              </a:ext>
            </a:extLst>
          </p:cNvPr>
          <p:cNvSpPr txBox="1"/>
          <p:nvPr/>
        </p:nvSpPr>
        <p:spPr>
          <a:xfrm>
            <a:off x="1431521" y="1764835"/>
            <a:ext cx="6046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Full Name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E259D65-7C17-7C47-BF3D-220921C2E99F}"/>
              </a:ext>
            </a:extLst>
          </p:cNvPr>
          <p:cNvSpPr txBox="1"/>
          <p:nvPr/>
        </p:nvSpPr>
        <p:spPr>
          <a:xfrm>
            <a:off x="1431521" y="2127309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Age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3E68F62-5C66-B04A-A093-764B204B6684}"/>
              </a:ext>
            </a:extLst>
          </p:cNvPr>
          <p:cNvSpPr txBox="1"/>
          <p:nvPr/>
        </p:nvSpPr>
        <p:spPr>
          <a:xfrm>
            <a:off x="1431521" y="3946798"/>
            <a:ext cx="473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Region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809AE37-798A-BC49-A658-7FB0138CD640}"/>
              </a:ext>
            </a:extLst>
          </p:cNvPr>
          <p:cNvSpPr txBox="1"/>
          <p:nvPr/>
        </p:nvSpPr>
        <p:spPr>
          <a:xfrm>
            <a:off x="3290110" y="3978362"/>
            <a:ext cx="5469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Province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DDE7E49-4E1E-3249-A5F1-D301478F69F9}"/>
              </a:ext>
            </a:extLst>
          </p:cNvPr>
          <p:cNvSpPr txBox="1"/>
          <p:nvPr/>
        </p:nvSpPr>
        <p:spPr>
          <a:xfrm>
            <a:off x="1442248" y="3130875"/>
            <a:ext cx="7697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Address line 2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139D707-7299-F54B-90C2-94323CF6484B}"/>
              </a:ext>
            </a:extLst>
          </p:cNvPr>
          <p:cNvSpPr txBox="1"/>
          <p:nvPr/>
        </p:nvSpPr>
        <p:spPr>
          <a:xfrm>
            <a:off x="1442248" y="3503756"/>
            <a:ext cx="7697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Address line 3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662CE3C-766F-9948-8EFD-B4846FDBF290}"/>
              </a:ext>
            </a:extLst>
          </p:cNvPr>
          <p:cNvSpPr txBox="1"/>
          <p:nvPr/>
        </p:nvSpPr>
        <p:spPr>
          <a:xfrm>
            <a:off x="5752828" y="2764719"/>
            <a:ext cx="7697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Address line 1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45B090F-549D-3E47-8359-6761BCB3D4BB}"/>
              </a:ext>
            </a:extLst>
          </p:cNvPr>
          <p:cNvSpPr txBox="1"/>
          <p:nvPr/>
        </p:nvSpPr>
        <p:spPr>
          <a:xfrm>
            <a:off x="5742101" y="1764835"/>
            <a:ext cx="6046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Full Name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473B4EF-403D-0A43-830E-B5CA786472FF}"/>
              </a:ext>
            </a:extLst>
          </p:cNvPr>
          <p:cNvSpPr txBox="1"/>
          <p:nvPr/>
        </p:nvSpPr>
        <p:spPr>
          <a:xfrm>
            <a:off x="5752828" y="3130875"/>
            <a:ext cx="7697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Address line 2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97BF32E-86A4-C542-B95A-A4C56BEEF459}"/>
              </a:ext>
            </a:extLst>
          </p:cNvPr>
          <p:cNvSpPr txBox="1"/>
          <p:nvPr/>
        </p:nvSpPr>
        <p:spPr>
          <a:xfrm>
            <a:off x="5752828" y="3503756"/>
            <a:ext cx="7697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Address line 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F7A75C9-2201-8E44-9AD2-F3C7B1911E89}"/>
              </a:ext>
            </a:extLst>
          </p:cNvPr>
          <p:cNvSpPr txBox="1"/>
          <p:nvPr/>
        </p:nvSpPr>
        <p:spPr>
          <a:xfrm>
            <a:off x="3304176" y="4338787"/>
            <a:ext cx="6767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Postal Code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5ED1593-C325-E74E-8C04-6106977A2775}"/>
              </a:ext>
            </a:extLst>
          </p:cNvPr>
          <p:cNvSpPr txBox="1"/>
          <p:nvPr/>
        </p:nvSpPr>
        <p:spPr>
          <a:xfrm>
            <a:off x="1431521" y="4772607"/>
            <a:ext cx="14526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Local Administrative Authority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1FE8C43-3518-4742-8303-DEC0503C8E90}"/>
              </a:ext>
            </a:extLst>
          </p:cNvPr>
          <p:cNvSpPr txBox="1"/>
          <p:nvPr/>
        </p:nvSpPr>
        <p:spPr>
          <a:xfrm>
            <a:off x="1431521" y="5184321"/>
            <a:ext cx="8467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Mobile Number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1DA95DF-FA27-5D48-AA12-173E0C5422BE}"/>
              </a:ext>
            </a:extLst>
          </p:cNvPr>
          <p:cNvSpPr txBox="1"/>
          <p:nvPr/>
        </p:nvSpPr>
        <p:spPr>
          <a:xfrm>
            <a:off x="1431521" y="5580438"/>
            <a:ext cx="5245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Email ID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FFA941F-DE6D-9343-BA2A-AC474AB762C6}"/>
              </a:ext>
            </a:extLst>
          </p:cNvPr>
          <p:cNvSpPr txBox="1"/>
          <p:nvPr/>
        </p:nvSpPr>
        <p:spPr>
          <a:xfrm>
            <a:off x="1429970" y="4399580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City</a:t>
            </a:r>
          </a:p>
        </p:txBody>
      </p:sp>
      <p:sp>
        <p:nvSpPr>
          <p:cNvPr id="128" name="Isosceles Triangle 88">
            <a:extLst>
              <a:ext uri="{FF2B5EF4-FFF2-40B4-BE49-F238E27FC236}">
                <a16:creationId xmlns:a16="http://schemas.microsoft.com/office/drawing/2014/main" id="{264A5ECB-22D7-7D4F-B376-B05EEAB172E8}"/>
              </a:ext>
            </a:extLst>
          </p:cNvPr>
          <p:cNvSpPr/>
          <p:nvPr/>
        </p:nvSpPr>
        <p:spPr>
          <a:xfrm rot="10800000">
            <a:off x="2931972" y="4610371"/>
            <a:ext cx="56176" cy="37785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Isosceles Triangle 88">
            <a:extLst>
              <a:ext uri="{FF2B5EF4-FFF2-40B4-BE49-F238E27FC236}">
                <a16:creationId xmlns:a16="http://schemas.microsoft.com/office/drawing/2014/main" id="{51D7EB42-E77B-2B44-AE68-1791C0EABCEB}"/>
              </a:ext>
            </a:extLst>
          </p:cNvPr>
          <p:cNvSpPr/>
          <p:nvPr/>
        </p:nvSpPr>
        <p:spPr>
          <a:xfrm rot="10800000">
            <a:off x="2931972" y="4196445"/>
            <a:ext cx="56176" cy="37785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Isosceles Triangle 88">
            <a:extLst>
              <a:ext uri="{FF2B5EF4-FFF2-40B4-BE49-F238E27FC236}">
                <a16:creationId xmlns:a16="http://schemas.microsoft.com/office/drawing/2014/main" id="{9DE7D59B-8540-AB41-B2CC-7F8F02489444}"/>
              </a:ext>
            </a:extLst>
          </p:cNvPr>
          <p:cNvSpPr/>
          <p:nvPr/>
        </p:nvSpPr>
        <p:spPr>
          <a:xfrm rot="10800000">
            <a:off x="4617779" y="4196445"/>
            <a:ext cx="56176" cy="37785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AB3E5241-8097-1043-9A59-ECAD178A3467}"/>
              </a:ext>
            </a:extLst>
          </p:cNvPr>
          <p:cNvGrpSpPr/>
          <p:nvPr/>
        </p:nvGrpSpPr>
        <p:grpSpPr>
          <a:xfrm>
            <a:off x="2880285" y="2196545"/>
            <a:ext cx="1470115" cy="266680"/>
            <a:chOff x="2534305" y="1970212"/>
            <a:chExt cx="1470115" cy="266680"/>
          </a:xfrm>
        </p:grpSpPr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F7525B8C-7F2F-E54D-844B-96172F8E8469}"/>
                </a:ext>
              </a:extLst>
            </p:cNvPr>
            <p:cNvCxnSpPr>
              <a:cxnSpLocks/>
            </p:cNvCxnSpPr>
            <p:nvPr/>
          </p:nvCxnSpPr>
          <p:spPr>
            <a:xfrm>
              <a:off x="3609833" y="2236892"/>
              <a:ext cx="363793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0A1E02A7-7903-1144-B69E-487A2B5BD039}"/>
                </a:ext>
              </a:extLst>
            </p:cNvPr>
            <p:cNvGrpSpPr/>
            <p:nvPr/>
          </p:nvGrpSpPr>
          <p:grpSpPr>
            <a:xfrm>
              <a:off x="2534305" y="1970212"/>
              <a:ext cx="1470115" cy="266680"/>
              <a:chOff x="2534305" y="1970212"/>
              <a:chExt cx="1470115" cy="266680"/>
            </a:xfrm>
          </p:grpSpPr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00B0AF3D-4D19-8C4E-91BA-088062C987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4305" y="2236892"/>
                <a:ext cx="363793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AF059EED-DB1B-0D45-AA90-A16B64F6DE2E}"/>
                  </a:ext>
                </a:extLst>
              </p:cNvPr>
              <p:cNvSpPr txBox="1"/>
              <p:nvPr/>
            </p:nvSpPr>
            <p:spPr>
              <a:xfrm>
                <a:off x="2535965" y="1970212"/>
                <a:ext cx="3577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bg2">
                        <a:lumMod val="75000"/>
                      </a:schemeClr>
                    </a:solidFill>
                  </a:rPr>
                  <a:t>DD</a:t>
                </a:r>
              </a:p>
            </p:txBody>
          </p: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8DB33B17-3589-5848-AFD8-734892F3DF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4216" y="2236892"/>
                <a:ext cx="363793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1E53DD6A-F9BB-594F-8491-612C41394561}"/>
                  </a:ext>
                </a:extLst>
              </p:cNvPr>
              <p:cNvSpPr txBox="1"/>
              <p:nvPr/>
            </p:nvSpPr>
            <p:spPr>
              <a:xfrm>
                <a:off x="2998421" y="1970212"/>
                <a:ext cx="42511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bg2">
                        <a:lumMod val="75000"/>
                      </a:schemeClr>
                    </a:solidFill>
                  </a:rPr>
                  <a:t>MM</a:t>
                </a: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FD59DDEB-B2E5-814A-A007-EC826904B513}"/>
                  </a:ext>
                </a:extLst>
              </p:cNvPr>
              <p:cNvSpPr txBox="1"/>
              <p:nvPr/>
            </p:nvSpPr>
            <p:spPr>
              <a:xfrm>
                <a:off x="3544038" y="1970212"/>
                <a:ext cx="46038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bg2">
                        <a:lumMod val="75000"/>
                      </a:schemeClr>
                    </a:solidFill>
                  </a:rPr>
                  <a:t>YYYY</a:t>
                </a:r>
              </a:p>
            </p:txBody>
          </p:sp>
        </p:grpSp>
      </p:grp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B2BEBC66-5504-AE4D-8178-F3785C99465C}"/>
              </a:ext>
            </a:extLst>
          </p:cNvPr>
          <p:cNvCxnSpPr>
            <a:cxnSpLocks/>
          </p:cNvCxnSpPr>
          <p:nvPr/>
        </p:nvCxnSpPr>
        <p:spPr>
          <a:xfrm>
            <a:off x="1512141" y="6375333"/>
            <a:ext cx="318825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D5D96F79-D837-2840-B71B-59E16E6D6B82}"/>
              </a:ext>
            </a:extLst>
          </p:cNvPr>
          <p:cNvSpPr txBox="1"/>
          <p:nvPr/>
        </p:nvSpPr>
        <p:spPr>
          <a:xfrm>
            <a:off x="1431521" y="6108653"/>
            <a:ext cx="22541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CNIE / Pin </a:t>
            </a:r>
            <a:r>
              <a:rPr lang="en-IN" sz="1100" dirty="0">
                <a:solidFill>
                  <a:schemeClr val="bg2">
                    <a:lumMod val="75000"/>
                  </a:schemeClr>
                </a:solidFill>
              </a:rPr>
              <a:t>/ Residence Card Number</a:t>
            </a:r>
            <a:endParaRPr lang="en-US" sz="1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FEBF261-0D79-3B44-A0A0-49F89E86EC09}"/>
              </a:ext>
            </a:extLst>
          </p:cNvPr>
          <p:cNvSpPr txBox="1"/>
          <p:nvPr/>
        </p:nvSpPr>
        <p:spPr>
          <a:xfrm>
            <a:off x="1431521" y="5974185"/>
            <a:ext cx="21242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dirty="0">
                <a:solidFill>
                  <a:schemeClr val="bg2">
                    <a:lumMod val="75000"/>
                  </a:schemeClr>
                </a:solidFill>
              </a:rPr>
              <a:t>CNIE / PIN / Residence Card Number(Optional)</a:t>
            </a:r>
            <a:endParaRPr 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61087D8-C4BE-2545-A16A-50BD8B0D582A}"/>
              </a:ext>
            </a:extLst>
          </p:cNvPr>
          <p:cNvSpPr txBox="1"/>
          <p:nvPr/>
        </p:nvSpPr>
        <p:spPr>
          <a:xfrm>
            <a:off x="1451580" y="2575429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Male</a:t>
            </a: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0D340762-3438-5D43-92D9-FDCB9DBBCB2F}"/>
              </a:ext>
            </a:extLst>
          </p:cNvPr>
          <p:cNvGrpSpPr/>
          <p:nvPr/>
        </p:nvGrpSpPr>
        <p:grpSpPr>
          <a:xfrm>
            <a:off x="2224709" y="2611724"/>
            <a:ext cx="352540" cy="153615"/>
            <a:chOff x="1608195" y="3095251"/>
            <a:chExt cx="352540" cy="153615"/>
          </a:xfrm>
        </p:grpSpPr>
        <p:sp>
          <p:nvSpPr>
            <p:cNvPr id="154" name="Rounded Rectangle 153">
              <a:extLst>
                <a:ext uri="{FF2B5EF4-FFF2-40B4-BE49-F238E27FC236}">
                  <a16:creationId xmlns:a16="http://schemas.microsoft.com/office/drawing/2014/main" id="{5CB9E1CF-DA65-2F43-8716-9EEAD9E8D4E4}"/>
                </a:ext>
              </a:extLst>
            </p:cNvPr>
            <p:cNvSpPr/>
            <p:nvPr/>
          </p:nvSpPr>
          <p:spPr>
            <a:xfrm>
              <a:off x="1608195" y="3095251"/>
              <a:ext cx="352540" cy="14263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C4F629AC-2B6E-3B43-AF0A-F86CF699324F}"/>
                </a:ext>
              </a:extLst>
            </p:cNvPr>
            <p:cNvSpPr/>
            <p:nvPr/>
          </p:nvSpPr>
          <p:spPr>
            <a:xfrm>
              <a:off x="1817739" y="3106230"/>
              <a:ext cx="142996" cy="14263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6" name="TextBox 155">
            <a:extLst>
              <a:ext uri="{FF2B5EF4-FFF2-40B4-BE49-F238E27FC236}">
                <a16:creationId xmlns:a16="http://schemas.microsoft.com/office/drawing/2014/main" id="{4FE133B3-4FE1-854B-AEFE-872BFB3609B7}"/>
              </a:ext>
            </a:extLst>
          </p:cNvPr>
          <p:cNvSpPr txBox="1"/>
          <p:nvPr/>
        </p:nvSpPr>
        <p:spPr>
          <a:xfrm>
            <a:off x="2787052" y="2575429"/>
            <a:ext cx="6014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Female</a:t>
            </a: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D9E835FA-58A9-C144-9655-B4DD9B61EF1F}"/>
              </a:ext>
            </a:extLst>
          </p:cNvPr>
          <p:cNvGrpSpPr/>
          <p:nvPr/>
        </p:nvGrpSpPr>
        <p:grpSpPr>
          <a:xfrm>
            <a:off x="2224709" y="2304699"/>
            <a:ext cx="352540" cy="153615"/>
            <a:chOff x="1608195" y="3095251"/>
            <a:chExt cx="352540" cy="153615"/>
          </a:xfrm>
        </p:grpSpPr>
        <p:sp>
          <p:nvSpPr>
            <p:cNvPr id="148" name="Rounded Rectangle 147">
              <a:extLst>
                <a:ext uri="{FF2B5EF4-FFF2-40B4-BE49-F238E27FC236}">
                  <a16:creationId xmlns:a16="http://schemas.microsoft.com/office/drawing/2014/main" id="{B27D8D6D-8ACD-774C-9CC4-07A5D964B12D}"/>
                </a:ext>
              </a:extLst>
            </p:cNvPr>
            <p:cNvSpPr/>
            <p:nvPr/>
          </p:nvSpPr>
          <p:spPr>
            <a:xfrm>
              <a:off x="1608195" y="3095251"/>
              <a:ext cx="352540" cy="14263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88C3C994-42A1-1B42-9733-7DDC726B126C}"/>
                </a:ext>
              </a:extLst>
            </p:cNvPr>
            <p:cNvSpPr/>
            <p:nvPr/>
          </p:nvSpPr>
          <p:spPr>
            <a:xfrm>
              <a:off x="1817739" y="3106230"/>
              <a:ext cx="142996" cy="14263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B3DB8A26-DCB8-6E4F-AB07-534AAD728AF9}"/>
              </a:ext>
            </a:extLst>
          </p:cNvPr>
          <p:cNvSpPr txBox="1"/>
          <p:nvPr/>
        </p:nvSpPr>
        <p:spPr>
          <a:xfrm>
            <a:off x="9864845" y="6585528"/>
            <a:ext cx="436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60</a:t>
            </a:r>
          </a:p>
        </p:txBody>
      </p:sp>
    </p:spTree>
    <p:extLst>
      <p:ext uri="{BB962C8B-B14F-4D97-AF65-F5344CB8AC3E}">
        <p14:creationId xmlns:p14="http://schemas.microsoft.com/office/powerpoint/2010/main" val="315855565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075D55A0-5551-274A-8894-7D5B51257FB1}"/>
              </a:ext>
            </a:extLst>
          </p:cNvPr>
          <p:cNvSpPr/>
          <p:nvPr/>
        </p:nvSpPr>
        <p:spPr>
          <a:xfrm>
            <a:off x="1067692" y="848735"/>
            <a:ext cx="8790707" cy="561104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848735"/>
            <a:ext cx="8790707" cy="5611048"/>
          </a:xfrm>
          <a:prstGeom prst="roundRect">
            <a:avLst>
              <a:gd name="adj" fmla="val 0"/>
            </a:avLst>
          </a:prstGeom>
          <a:noFill/>
        </p:spPr>
        <p:txBody>
          <a:bodyPr wrap="none" rtlCol="0">
            <a:spAutoFit/>
          </a:bodyPr>
          <a:lstStyle/>
          <a:p>
            <a:endParaRPr lang="en-US" sz="1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Isosceles Triangle 88">
            <a:extLst>
              <a:ext uri="{FF2B5EF4-FFF2-40B4-BE49-F238E27FC236}">
                <a16:creationId xmlns:a16="http://schemas.microsoft.com/office/drawing/2014/main" id="{5098E918-22A5-194C-9815-E3CDF403F62C}"/>
              </a:ext>
            </a:extLst>
          </p:cNvPr>
          <p:cNvSpPr/>
          <p:nvPr/>
        </p:nvSpPr>
        <p:spPr>
          <a:xfrm rot="10800000">
            <a:off x="3007069" y="2423963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9C749BF5-EA3C-D745-9AB6-E13AF19414B6}"/>
              </a:ext>
            </a:extLst>
          </p:cNvPr>
          <p:cNvCxnSpPr>
            <a:cxnSpLocks/>
          </p:cNvCxnSpPr>
          <p:nvPr/>
        </p:nvCxnSpPr>
        <p:spPr>
          <a:xfrm>
            <a:off x="1512141" y="1718146"/>
            <a:ext cx="318825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38DF6118-4738-4C4B-BE73-D420DA9FE54F}"/>
              </a:ext>
            </a:extLst>
          </p:cNvPr>
          <p:cNvSpPr txBox="1"/>
          <p:nvPr/>
        </p:nvSpPr>
        <p:spPr>
          <a:xfrm>
            <a:off x="1431521" y="1451466"/>
            <a:ext cx="18181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Parent / Guardian Full Name</a:t>
            </a:r>
          </a:p>
        </p:txBody>
      </p: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FF9F5F5F-A55C-8A44-B074-90F33EC6B96E}"/>
              </a:ext>
            </a:extLst>
          </p:cNvPr>
          <p:cNvCxnSpPr>
            <a:cxnSpLocks/>
          </p:cNvCxnSpPr>
          <p:nvPr/>
        </p:nvCxnSpPr>
        <p:spPr>
          <a:xfrm>
            <a:off x="1518180" y="2125765"/>
            <a:ext cx="317555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0FBC9A1E-D13E-3D47-A687-B99378330B21}"/>
              </a:ext>
            </a:extLst>
          </p:cNvPr>
          <p:cNvSpPr txBox="1"/>
          <p:nvPr/>
        </p:nvSpPr>
        <p:spPr>
          <a:xfrm>
            <a:off x="1437560" y="1843455"/>
            <a:ext cx="2452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Parent / Guardian Registration ID /  UIN</a:t>
            </a:r>
          </a:p>
        </p:txBody>
      </p: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DBD1F01F-D0E6-FF41-A21D-62228EB8B260}"/>
              </a:ext>
            </a:extLst>
          </p:cNvPr>
          <p:cNvCxnSpPr>
            <a:cxnSpLocks/>
          </p:cNvCxnSpPr>
          <p:nvPr/>
        </p:nvCxnSpPr>
        <p:spPr>
          <a:xfrm>
            <a:off x="1522868" y="2598502"/>
            <a:ext cx="158309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>
            <a:extLst>
              <a:ext uri="{FF2B5EF4-FFF2-40B4-BE49-F238E27FC236}">
                <a16:creationId xmlns:a16="http://schemas.microsoft.com/office/drawing/2014/main" id="{2630D65A-EE58-694D-9E1C-427758B3A7C1}"/>
              </a:ext>
            </a:extLst>
          </p:cNvPr>
          <p:cNvSpPr txBox="1"/>
          <p:nvPr/>
        </p:nvSpPr>
        <p:spPr>
          <a:xfrm>
            <a:off x="3144216" y="2218926"/>
            <a:ext cx="8130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1">
                    <a:lumMod val="75000"/>
                  </a:schemeClr>
                </a:solidFill>
              </a:rPr>
              <a:t>abc_doc.pdf  </a:t>
            </a:r>
          </a:p>
        </p:txBody>
      </p:sp>
      <p:pic>
        <p:nvPicPr>
          <p:cNvPr id="256" name="Picture 255">
            <a:extLst>
              <a:ext uri="{FF2B5EF4-FFF2-40B4-BE49-F238E27FC236}">
                <a16:creationId xmlns:a16="http://schemas.microsoft.com/office/drawing/2014/main" id="{7EEE9980-8EC5-C145-AC75-711FE77C93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377" y="2291371"/>
            <a:ext cx="100431" cy="85817"/>
          </a:xfrm>
          <a:prstGeom prst="rect">
            <a:avLst/>
          </a:prstGeom>
        </p:spPr>
      </p:pic>
      <p:sp>
        <p:nvSpPr>
          <p:cNvPr id="257" name="TextBox 256">
            <a:extLst>
              <a:ext uri="{FF2B5EF4-FFF2-40B4-BE49-F238E27FC236}">
                <a16:creationId xmlns:a16="http://schemas.microsoft.com/office/drawing/2014/main" id="{060E529E-26A5-8A47-A038-C44F1CCD9367}"/>
              </a:ext>
            </a:extLst>
          </p:cNvPr>
          <p:cNvSpPr txBox="1"/>
          <p:nvPr/>
        </p:nvSpPr>
        <p:spPr>
          <a:xfrm>
            <a:off x="3144216" y="2413197"/>
            <a:ext cx="8130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1">
                    <a:lumMod val="75000"/>
                  </a:schemeClr>
                </a:solidFill>
              </a:rPr>
              <a:t>abc_doc.pdf  </a:t>
            </a:r>
          </a:p>
        </p:txBody>
      </p:sp>
      <p:pic>
        <p:nvPicPr>
          <p:cNvPr id="258" name="Picture 257">
            <a:extLst>
              <a:ext uri="{FF2B5EF4-FFF2-40B4-BE49-F238E27FC236}">
                <a16:creationId xmlns:a16="http://schemas.microsoft.com/office/drawing/2014/main" id="{85B6A98F-AF45-B143-A1B7-032DAC7C87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377" y="2485642"/>
            <a:ext cx="100431" cy="85817"/>
          </a:xfrm>
          <a:prstGeom prst="rect">
            <a:avLst/>
          </a:prstGeom>
        </p:spPr>
      </p:pic>
      <p:sp>
        <p:nvSpPr>
          <p:cNvPr id="109" name="Isosceles Triangle 88">
            <a:extLst>
              <a:ext uri="{FF2B5EF4-FFF2-40B4-BE49-F238E27FC236}">
                <a16:creationId xmlns:a16="http://schemas.microsoft.com/office/drawing/2014/main" id="{5564AB8B-E5B7-BD4B-9005-C1CF3F256A5B}"/>
              </a:ext>
            </a:extLst>
          </p:cNvPr>
          <p:cNvSpPr/>
          <p:nvPr/>
        </p:nvSpPr>
        <p:spPr>
          <a:xfrm rot="10800000">
            <a:off x="3007069" y="283884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3109858F-62F0-5D46-8DCB-5B4044531D76}"/>
              </a:ext>
            </a:extLst>
          </p:cNvPr>
          <p:cNvCxnSpPr>
            <a:cxnSpLocks/>
          </p:cNvCxnSpPr>
          <p:nvPr/>
        </p:nvCxnSpPr>
        <p:spPr>
          <a:xfrm>
            <a:off x="1522868" y="3013388"/>
            <a:ext cx="158309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Isosceles Triangle 88">
            <a:extLst>
              <a:ext uri="{FF2B5EF4-FFF2-40B4-BE49-F238E27FC236}">
                <a16:creationId xmlns:a16="http://schemas.microsoft.com/office/drawing/2014/main" id="{F0214821-1298-0244-81FC-A53B8212F59C}"/>
              </a:ext>
            </a:extLst>
          </p:cNvPr>
          <p:cNvSpPr/>
          <p:nvPr/>
        </p:nvSpPr>
        <p:spPr>
          <a:xfrm rot="10800000">
            <a:off x="3007069" y="3254101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8E03B495-4871-4645-9489-C2860D86BF3B}"/>
              </a:ext>
            </a:extLst>
          </p:cNvPr>
          <p:cNvCxnSpPr>
            <a:cxnSpLocks/>
          </p:cNvCxnSpPr>
          <p:nvPr/>
        </p:nvCxnSpPr>
        <p:spPr>
          <a:xfrm>
            <a:off x="1522868" y="3428640"/>
            <a:ext cx="158309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EB76E502-8538-0A42-ACDD-D6F8D74C082C}"/>
              </a:ext>
            </a:extLst>
          </p:cNvPr>
          <p:cNvGrpSpPr/>
          <p:nvPr/>
        </p:nvGrpSpPr>
        <p:grpSpPr>
          <a:xfrm>
            <a:off x="3405581" y="139575"/>
            <a:ext cx="4244081" cy="662198"/>
            <a:chOff x="3241954" y="139575"/>
            <a:chExt cx="4244081" cy="662198"/>
          </a:xfrm>
        </p:grpSpPr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E2F1D32F-20AC-A34F-8180-6C62D818E7CB}"/>
                </a:ext>
              </a:extLst>
            </p:cNvPr>
            <p:cNvSpPr/>
            <p:nvPr/>
          </p:nvSpPr>
          <p:spPr>
            <a:xfrm>
              <a:off x="5039111" y="148510"/>
              <a:ext cx="384881" cy="371330"/>
            </a:xfrm>
            <a:prstGeom prst="ellipse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5C5589FB-3ABD-7443-BEB3-DED05C4DEB41}"/>
                </a:ext>
              </a:extLst>
            </p:cNvPr>
            <p:cNvCxnSpPr>
              <a:cxnSpLocks/>
            </p:cNvCxnSpPr>
            <p:nvPr/>
          </p:nvCxnSpPr>
          <p:spPr>
            <a:xfrm>
              <a:off x="3987911" y="346203"/>
              <a:ext cx="1051196" cy="1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5D73C364-B83E-3245-A9F6-A03B7B79D280}"/>
                </a:ext>
              </a:extLst>
            </p:cNvPr>
            <p:cNvCxnSpPr>
              <a:cxnSpLocks/>
            </p:cNvCxnSpPr>
            <p:nvPr/>
          </p:nvCxnSpPr>
          <p:spPr>
            <a:xfrm>
              <a:off x="5423992" y="348030"/>
              <a:ext cx="1190123" cy="3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17F74AD0-503D-2943-9F59-C23B95F4911F}"/>
                </a:ext>
              </a:extLst>
            </p:cNvPr>
            <p:cNvSpPr/>
            <p:nvPr/>
          </p:nvSpPr>
          <p:spPr>
            <a:xfrm>
              <a:off x="3603034" y="146679"/>
              <a:ext cx="384881" cy="37133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363" name="Vertical Scroll 362">
              <a:extLst>
                <a:ext uri="{FF2B5EF4-FFF2-40B4-BE49-F238E27FC236}">
                  <a16:creationId xmlns:a16="http://schemas.microsoft.com/office/drawing/2014/main" id="{CCA47B0E-77F8-444F-A183-506D8B410EA6}"/>
                </a:ext>
              </a:extLst>
            </p:cNvPr>
            <p:cNvSpPr/>
            <p:nvPr/>
          </p:nvSpPr>
          <p:spPr>
            <a:xfrm>
              <a:off x="3713355" y="254431"/>
              <a:ext cx="142988" cy="167878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364" name="Group 363">
              <a:extLst>
                <a:ext uri="{FF2B5EF4-FFF2-40B4-BE49-F238E27FC236}">
                  <a16:creationId xmlns:a16="http://schemas.microsoft.com/office/drawing/2014/main" id="{89EC6564-93FB-114A-AB65-20AD5C679F0F}"/>
                </a:ext>
              </a:extLst>
            </p:cNvPr>
            <p:cNvGrpSpPr/>
            <p:nvPr/>
          </p:nvGrpSpPr>
          <p:grpSpPr>
            <a:xfrm>
              <a:off x="3603026" y="143515"/>
              <a:ext cx="384881" cy="371330"/>
              <a:chOff x="4367391" y="2584867"/>
              <a:chExt cx="384881" cy="371330"/>
            </a:xfrm>
          </p:grpSpPr>
          <p:sp>
            <p:nvSpPr>
              <p:cNvPr id="373" name="Oval 372">
                <a:extLst>
                  <a:ext uri="{FF2B5EF4-FFF2-40B4-BE49-F238E27FC236}">
                    <a16:creationId xmlns:a16="http://schemas.microsoft.com/office/drawing/2014/main" id="{5E3BE24D-1E76-7F40-9FE6-6D96C9F83AC3}"/>
                  </a:ext>
                </a:extLst>
              </p:cNvPr>
              <p:cNvSpPr/>
              <p:nvPr/>
            </p:nvSpPr>
            <p:spPr>
              <a:xfrm>
                <a:off x="4367391" y="2584867"/>
                <a:ext cx="384881" cy="37133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374" name="Vertical Scroll 373">
                <a:extLst>
                  <a:ext uri="{FF2B5EF4-FFF2-40B4-BE49-F238E27FC236}">
                    <a16:creationId xmlns:a16="http://schemas.microsoft.com/office/drawing/2014/main" id="{B2B9D584-516C-C142-BD78-82CC042E96C3}"/>
                  </a:ext>
                </a:extLst>
              </p:cNvPr>
              <p:cNvSpPr/>
              <p:nvPr/>
            </p:nvSpPr>
            <p:spPr>
              <a:xfrm>
                <a:off x="4477712" y="2692619"/>
                <a:ext cx="142988" cy="167878"/>
              </a:xfrm>
              <a:prstGeom prst="verticalScroll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</p:grp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05DEED34-71AA-BE40-8FE2-2BA8A2F629F6}"/>
                </a:ext>
              </a:extLst>
            </p:cNvPr>
            <p:cNvSpPr txBox="1"/>
            <p:nvPr/>
          </p:nvSpPr>
          <p:spPr>
            <a:xfrm>
              <a:off x="3241954" y="565827"/>
              <a:ext cx="12021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Demographic Details</a:t>
              </a:r>
            </a:p>
          </p:txBody>
        </p:sp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E0959CD8-78E9-8946-A2A1-F757E05CEEAD}"/>
                </a:ext>
              </a:extLst>
            </p:cNvPr>
            <p:cNvSpPr txBox="1"/>
            <p:nvPr/>
          </p:nvSpPr>
          <p:spPr>
            <a:xfrm>
              <a:off x="4615956" y="567422"/>
              <a:ext cx="1217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Applicant Biometrics</a:t>
              </a:r>
            </a:p>
          </p:txBody>
        </p:sp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7DE16BDD-A7ED-AD4B-A434-19F1DFF317FD}"/>
                </a:ext>
              </a:extLst>
            </p:cNvPr>
            <p:cNvGrpSpPr/>
            <p:nvPr/>
          </p:nvGrpSpPr>
          <p:grpSpPr>
            <a:xfrm>
              <a:off x="6153609" y="139575"/>
              <a:ext cx="1332426" cy="662198"/>
              <a:chOff x="6941461" y="139575"/>
              <a:chExt cx="1332426" cy="662198"/>
            </a:xfrm>
          </p:grpSpPr>
          <p:sp>
            <p:nvSpPr>
              <p:cNvPr id="370" name="Oval 369">
                <a:extLst>
                  <a:ext uri="{FF2B5EF4-FFF2-40B4-BE49-F238E27FC236}">
                    <a16:creationId xmlns:a16="http://schemas.microsoft.com/office/drawing/2014/main" id="{5BC6FC2B-D101-9C42-9A93-8F5AC5551EFC}"/>
                  </a:ext>
                </a:extLst>
              </p:cNvPr>
              <p:cNvSpPr/>
              <p:nvPr/>
            </p:nvSpPr>
            <p:spPr>
              <a:xfrm>
                <a:off x="7413844" y="139575"/>
                <a:ext cx="384881" cy="3713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371" name="Action Button: Home 370">
                <a:hlinkClick r:id="" action="ppaction://hlinkshowjump?jump=firstslide" highlightClick="1"/>
                <a:extLst>
                  <a:ext uri="{FF2B5EF4-FFF2-40B4-BE49-F238E27FC236}">
                    <a16:creationId xmlns:a16="http://schemas.microsoft.com/office/drawing/2014/main" id="{EBC66EAE-8AD5-8342-9BCD-52556AD68822}"/>
                  </a:ext>
                </a:extLst>
              </p:cNvPr>
              <p:cNvSpPr/>
              <p:nvPr/>
            </p:nvSpPr>
            <p:spPr>
              <a:xfrm>
                <a:off x="7457818" y="220024"/>
                <a:ext cx="302526" cy="229650"/>
              </a:xfrm>
              <a:prstGeom prst="actionButtonHo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372" name="TextBox 371">
                <a:extLst>
                  <a:ext uri="{FF2B5EF4-FFF2-40B4-BE49-F238E27FC236}">
                    <a16:creationId xmlns:a16="http://schemas.microsoft.com/office/drawing/2014/main" id="{AE204FEB-4C70-8244-B48F-31253EECBE57}"/>
                  </a:ext>
                </a:extLst>
              </p:cNvPr>
              <p:cNvSpPr txBox="1"/>
              <p:nvPr/>
            </p:nvSpPr>
            <p:spPr>
              <a:xfrm>
                <a:off x="6941461" y="570941"/>
                <a:ext cx="1332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/>
                  <a:t>Operator Authentication</a:t>
                </a:r>
                <a:endParaRPr lang="en-US" sz="900" dirty="0"/>
              </a:p>
            </p:txBody>
          </p:sp>
        </p:grpSp>
        <p:sp>
          <p:nvSpPr>
            <p:cNvPr id="368" name="Plus 367">
              <a:extLst>
                <a:ext uri="{FF2B5EF4-FFF2-40B4-BE49-F238E27FC236}">
                  <a16:creationId xmlns:a16="http://schemas.microsoft.com/office/drawing/2014/main" id="{CD982B2A-2FAB-454B-A28E-35BCD3BD78C6}"/>
                </a:ext>
              </a:extLst>
            </p:cNvPr>
            <p:cNvSpPr/>
            <p:nvPr/>
          </p:nvSpPr>
          <p:spPr>
            <a:xfrm>
              <a:off x="5125501" y="264131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chemeClr val="bg1"/>
                </a:solidFill>
              </a:endParaRPr>
            </a:p>
          </p:txBody>
        </p:sp>
      </p:grpSp>
      <p:pic>
        <p:nvPicPr>
          <p:cNvPr id="139" name="Picture 138">
            <a:extLst>
              <a:ext uri="{FF2B5EF4-FFF2-40B4-BE49-F238E27FC236}">
                <a16:creationId xmlns:a16="http://schemas.microsoft.com/office/drawing/2014/main" id="{CE0C2CF1-4895-A74A-B657-30748A84CE0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E9C56E8B-7F39-2146-8791-2E9B795A1995}"/>
              </a:ext>
            </a:extLst>
          </p:cNvPr>
          <p:cNvSpPr txBox="1"/>
          <p:nvPr/>
        </p:nvSpPr>
        <p:spPr>
          <a:xfrm>
            <a:off x="1116013" y="124170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Lost UIN</a:t>
            </a:r>
            <a:endParaRPr lang="en-US" sz="1200" dirty="0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32FD9F0-BBA6-9C4B-82E2-F451B031A9C3}"/>
              </a:ext>
            </a:extLst>
          </p:cNvPr>
          <p:cNvGrpSpPr/>
          <p:nvPr/>
        </p:nvGrpSpPr>
        <p:grpSpPr>
          <a:xfrm>
            <a:off x="1524999" y="4289165"/>
            <a:ext cx="352540" cy="145945"/>
            <a:chOff x="1608195" y="3091942"/>
            <a:chExt cx="352540" cy="145945"/>
          </a:xfrm>
        </p:grpSpPr>
        <p:sp>
          <p:nvSpPr>
            <p:cNvPr id="99" name="Rounded Rectangle 98">
              <a:extLst>
                <a:ext uri="{FF2B5EF4-FFF2-40B4-BE49-F238E27FC236}">
                  <a16:creationId xmlns:a16="http://schemas.microsoft.com/office/drawing/2014/main" id="{D73AD4A1-743D-8944-BFA6-B4C02AD0D452}"/>
                </a:ext>
              </a:extLst>
            </p:cNvPr>
            <p:cNvSpPr/>
            <p:nvPr/>
          </p:nvSpPr>
          <p:spPr>
            <a:xfrm>
              <a:off x="1608195" y="3095251"/>
              <a:ext cx="352540" cy="14263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BBC7E7F9-DA85-CB45-A0AB-5860B94BD9CB}"/>
                </a:ext>
              </a:extLst>
            </p:cNvPr>
            <p:cNvSpPr/>
            <p:nvPr/>
          </p:nvSpPr>
          <p:spPr>
            <a:xfrm>
              <a:off x="1817739" y="3091942"/>
              <a:ext cx="142996" cy="14263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D4739322-9B04-D942-8A70-B6359CDA0228}"/>
              </a:ext>
            </a:extLst>
          </p:cNvPr>
          <p:cNvSpPr txBox="1"/>
          <p:nvPr/>
        </p:nvSpPr>
        <p:spPr>
          <a:xfrm>
            <a:off x="2002130" y="4240829"/>
            <a:ext cx="13292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Biometric Exception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E160955-3EB8-2244-AC6D-A37D7AF40A18}"/>
              </a:ext>
            </a:extLst>
          </p:cNvPr>
          <p:cNvSpPr txBox="1"/>
          <p:nvPr/>
        </p:nvSpPr>
        <p:spPr>
          <a:xfrm>
            <a:off x="4635202" y="840458"/>
            <a:ext cx="165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Preview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620C53C4-0316-7F4C-B2C3-CF4D12C77D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48" y="2379425"/>
            <a:ext cx="152400" cy="15240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1606E5E6-1377-6745-9A17-2B8381A123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48" y="2794311"/>
            <a:ext cx="152400" cy="15240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97F31828-FA62-F64F-AF90-F17876D66E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48" y="3209563"/>
            <a:ext cx="152400" cy="152400"/>
          </a:xfrm>
          <a:prstGeom prst="rect">
            <a:avLst/>
          </a:prstGeom>
        </p:spPr>
      </p:pic>
      <p:sp>
        <p:nvSpPr>
          <p:cNvPr id="61" name="Oval 60">
            <a:extLst>
              <a:ext uri="{FF2B5EF4-FFF2-40B4-BE49-F238E27FC236}">
                <a16:creationId xmlns:a16="http://schemas.microsoft.com/office/drawing/2014/main" id="{7A5C3491-AD59-0E4F-8ADD-131A9EC91DCF}"/>
              </a:ext>
            </a:extLst>
          </p:cNvPr>
          <p:cNvSpPr/>
          <p:nvPr/>
        </p:nvSpPr>
        <p:spPr>
          <a:xfrm>
            <a:off x="5202738" y="148510"/>
            <a:ext cx="384881" cy="37133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62" name="Plus 61">
            <a:extLst>
              <a:ext uri="{FF2B5EF4-FFF2-40B4-BE49-F238E27FC236}">
                <a16:creationId xmlns:a16="http://schemas.microsoft.com/office/drawing/2014/main" id="{C5177AA1-42B3-DE48-86F6-3E2B8E8BE1CC}"/>
              </a:ext>
            </a:extLst>
          </p:cNvPr>
          <p:cNvSpPr/>
          <p:nvPr/>
        </p:nvSpPr>
        <p:spPr>
          <a:xfrm>
            <a:off x="5283305" y="244405"/>
            <a:ext cx="210751" cy="174449"/>
          </a:xfrm>
          <a:prstGeom prst="mathPlus">
            <a:avLst>
              <a:gd name="adj1" fmla="val 420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AB200BD-D62E-464C-9DD0-BEA9BDB5FEA0}"/>
              </a:ext>
            </a:extLst>
          </p:cNvPr>
          <p:cNvSpPr txBox="1"/>
          <p:nvPr/>
        </p:nvSpPr>
        <p:spPr>
          <a:xfrm>
            <a:off x="1409840" y="1022540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2">
                    <a:lumMod val="75000"/>
                  </a:schemeClr>
                </a:solidFill>
              </a:rPr>
              <a:t>Demographic Details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E33C754-4380-9340-A2C4-344CBA01769C}"/>
              </a:ext>
            </a:extLst>
          </p:cNvPr>
          <p:cNvCxnSpPr>
            <a:cxnSpLocks/>
          </p:cNvCxnSpPr>
          <p:nvPr/>
        </p:nvCxnSpPr>
        <p:spPr>
          <a:xfrm>
            <a:off x="1173666" y="1332603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0D3D2E05-6CCF-3A46-A174-6B58C92E968D}"/>
              </a:ext>
            </a:extLst>
          </p:cNvPr>
          <p:cNvSpPr txBox="1"/>
          <p:nvPr/>
        </p:nvSpPr>
        <p:spPr>
          <a:xfrm>
            <a:off x="5742101" y="1022540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2">
                    <a:lumMod val="75000"/>
                  </a:schemeClr>
                </a:solidFill>
              </a:rPr>
              <a:t>Demographic Details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A88ACC3-2638-0A45-BD59-55C7FC053DF1}"/>
              </a:ext>
            </a:extLst>
          </p:cNvPr>
          <p:cNvSpPr txBox="1"/>
          <p:nvPr/>
        </p:nvSpPr>
        <p:spPr>
          <a:xfrm>
            <a:off x="9202844" y="6129813"/>
            <a:ext cx="639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Submit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E03E81B-676A-7247-AAFC-D4FFDE5DB4F1}"/>
              </a:ext>
            </a:extLst>
          </p:cNvPr>
          <p:cNvSpPr txBox="1"/>
          <p:nvPr/>
        </p:nvSpPr>
        <p:spPr>
          <a:xfrm>
            <a:off x="8290986" y="6129813"/>
            <a:ext cx="4324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Edit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DA18D0B-70B4-C748-A6D8-1C5F17E12CC6}"/>
              </a:ext>
            </a:extLst>
          </p:cNvPr>
          <p:cNvSpPr txBox="1"/>
          <p:nvPr/>
        </p:nvSpPr>
        <p:spPr>
          <a:xfrm>
            <a:off x="1431521" y="1334925"/>
            <a:ext cx="13756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Parent / Guardian Full Name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0F6C200-B085-6F45-BDCC-2580059D7C7B}"/>
              </a:ext>
            </a:extLst>
          </p:cNvPr>
          <p:cNvSpPr txBox="1"/>
          <p:nvPr/>
        </p:nvSpPr>
        <p:spPr>
          <a:xfrm>
            <a:off x="1437560" y="1726914"/>
            <a:ext cx="18357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Parent / Guardian Registration ID /  UIN</a:t>
            </a:r>
          </a:p>
        </p:txBody>
      </p:sp>
      <p:sp>
        <p:nvSpPr>
          <p:cNvPr id="71" name="Isosceles Triangle 88">
            <a:extLst>
              <a:ext uri="{FF2B5EF4-FFF2-40B4-BE49-F238E27FC236}">
                <a16:creationId xmlns:a16="http://schemas.microsoft.com/office/drawing/2014/main" id="{4666098D-B30D-C247-BA48-B2CBF71E5F1B}"/>
              </a:ext>
            </a:extLst>
          </p:cNvPr>
          <p:cNvSpPr/>
          <p:nvPr/>
        </p:nvSpPr>
        <p:spPr>
          <a:xfrm rot="10800000">
            <a:off x="3007069" y="3774275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BC948C3-7D6F-E742-AF5E-D25D2C9F75F4}"/>
              </a:ext>
            </a:extLst>
          </p:cNvPr>
          <p:cNvCxnSpPr>
            <a:cxnSpLocks/>
          </p:cNvCxnSpPr>
          <p:nvPr/>
        </p:nvCxnSpPr>
        <p:spPr>
          <a:xfrm>
            <a:off x="1522868" y="3948814"/>
            <a:ext cx="158309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:a16="http://schemas.microsoft.com/office/drawing/2014/main" id="{2D70E8D7-3275-194E-8361-87E38F485E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48" y="3729737"/>
            <a:ext cx="152400" cy="152400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FFEC7B65-AE11-DB4B-BE03-F66D4463DAA8}"/>
              </a:ext>
            </a:extLst>
          </p:cNvPr>
          <p:cNvSpPr txBox="1"/>
          <p:nvPr/>
        </p:nvSpPr>
        <p:spPr>
          <a:xfrm>
            <a:off x="1442248" y="2362554"/>
            <a:ext cx="6960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Pan Card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5AC871E-C922-E040-8012-D5AB4C023B60}"/>
              </a:ext>
            </a:extLst>
          </p:cNvPr>
          <p:cNvSpPr txBox="1"/>
          <p:nvPr/>
        </p:nvSpPr>
        <p:spPr>
          <a:xfrm>
            <a:off x="1442248" y="2781081"/>
            <a:ext cx="6591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Voter ID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330723D-CA0B-164A-866C-2FF92B17BFD3}"/>
              </a:ext>
            </a:extLst>
          </p:cNvPr>
          <p:cNvSpPr txBox="1"/>
          <p:nvPr/>
        </p:nvSpPr>
        <p:spPr>
          <a:xfrm>
            <a:off x="1442248" y="3196333"/>
            <a:ext cx="1088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Birth Certificate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CBC88C7-06F1-754B-8E86-CE21DF282251}"/>
              </a:ext>
            </a:extLst>
          </p:cNvPr>
          <p:cNvSpPr txBox="1"/>
          <p:nvPr/>
        </p:nvSpPr>
        <p:spPr>
          <a:xfrm>
            <a:off x="1442248" y="3712753"/>
            <a:ext cx="6591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Voter ID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3160D8C-7103-EB4C-BC7E-4BA9B74610C1}"/>
              </a:ext>
            </a:extLst>
          </p:cNvPr>
          <p:cNvSpPr txBox="1"/>
          <p:nvPr/>
        </p:nvSpPr>
        <p:spPr>
          <a:xfrm>
            <a:off x="1441088" y="2242734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Proof of Identity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B1548BA-38FE-584A-9B39-83216E15D3B1}"/>
              </a:ext>
            </a:extLst>
          </p:cNvPr>
          <p:cNvSpPr txBox="1"/>
          <p:nvPr/>
        </p:nvSpPr>
        <p:spPr>
          <a:xfrm>
            <a:off x="1441088" y="2661261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Proof of Address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19E669F-A131-DB41-9BB4-721DE17E187C}"/>
              </a:ext>
            </a:extLst>
          </p:cNvPr>
          <p:cNvSpPr txBox="1"/>
          <p:nvPr/>
        </p:nvSpPr>
        <p:spPr>
          <a:xfrm>
            <a:off x="1441088" y="3076513"/>
            <a:ext cx="7489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Proof of Birth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4BEAF73-3F1F-E24D-AF22-3EE641E17543}"/>
              </a:ext>
            </a:extLst>
          </p:cNvPr>
          <p:cNvSpPr txBox="1"/>
          <p:nvPr/>
        </p:nvSpPr>
        <p:spPr>
          <a:xfrm>
            <a:off x="1441088" y="3592933"/>
            <a:ext cx="1066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Proof of Relationship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FFDCD7C-0AF7-0440-8488-765EA53CC7E8}"/>
              </a:ext>
            </a:extLst>
          </p:cNvPr>
          <p:cNvSpPr txBox="1"/>
          <p:nvPr/>
        </p:nvSpPr>
        <p:spPr>
          <a:xfrm>
            <a:off x="9864845" y="6585528"/>
            <a:ext cx="436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61</a:t>
            </a:r>
          </a:p>
        </p:txBody>
      </p:sp>
    </p:spTree>
    <p:extLst>
      <p:ext uri="{BB962C8B-B14F-4D97-AF65-F5344CB8AC3E}">
        <p14:creationId xmlns:p14="http://schemas.microsoft.com/office/powerpoint/2010/main" val="336198422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848735"/>
            <a:ext cx="8790707" cy="561104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386149-1573-A249-BDD3-A54340DBBD01}"/>
              </a:ext>
            </a:extLst>
          </p:cNvPr>
          <p:cNvSpPr txBox="1"/>
          <p:nvPr/>
        </p:nvSpPr>
        <p:spPr>
          <a:xfrm>
            <a:off x="1409840" y="1022540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2">
                    <a:lumMod val="75000"/>
                  </a:schemeClr>
                </a:solidFill>
              </a:rPr>
              <a:t>Applicant Biometric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23F7B4E-543F-D443-A00E-F35AD7C2861E}"/>
              </a:ext>
            </a:extLst>
          </p:cNvPr>
          <p:cNvSpPr txBox="1"/>
          <p:nvPr/>
        </p:nvSpPr>
        <p:spPr>
          <a:xfrm>
            <a:off x="9202844" y="6129813"/>
            <a:ext cx="639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Submit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1B33BF5-9A6E-A147-A11F-86FE48BF58E3}"/>
              </a:ext>
            </a:extLst>
          </p:cNvPr>
          <p:cNvCxnSpPr>
            <a:cxnSpLocks/>
          </p:cNvCxnSpPr>
          <p:nvPr/>
        </p:nvCxnSpPr>
        <p:spPr>
          <a:xfrm>
            <a:off x="1173666" y="1332603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EB76E502-8538-0A42-ACDD-D6F8D74C082C}"/>
              </a:ext>
            </a:extLst>
          </p:cNvPr>
          <p:cNvGrpSpPr/>
          <p:nvPr/>
        </p:nvGrpSpPr>
        <p:grpSpPr>
          <a:xfrm>
            <a:off x="3405581" y="139575"/>
            <a:ext cx="4244081" cy="662198"/>
            <a:chOff x="3241954" y="139575"/>
            <a:chExt cx="4244081" cy="662198"/>
          </a:xfrm>
        </p:grpSpPr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E2F1D32F-20AC-A34F-8180-6C62D818E7CB}"/>
                </a:ext>
              </a:extLst>
            </p:cNvPr>
            <p:cNvSpPr/>
            <p:nvPr/>
          </p:nvSpPr>
          <p:spPr>
            <a:xfrm>
              <a:off x="5039111" y="148510"/>
              <a:ext cx="384881" cy="371330"/>
            </a:xfrm>
            <a:prstGeom prst="ellipse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5C5589FB-3ABD-7443-BEB3-DED05C4DEB41}"/>
                </a:ext>
              </a:extLst>
            </p:cNvPr>
            <p:cNvCxnSpPr>
              <a:cxnSpLocks/>
            </p:cNvCxnSpPr>
            <p:nvPr/>
          </p:nvCxnSpPr>
          <p:spPr>
            <a:xfrm>
              <a:off x="3987911" y="346203"/>
              <a:ext cx="1051196" cy="1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5D73C364-B83E-3245-A9F6-A03B7B79D280}"/>
                </a:ext>
              </a:extLst>
            </p:cNvPr>
            <p:cNvCxnSpPr>
              <a:cxnSpLocks/>
            </p:cNvCxnSpPr>
            <p:nvPr/>
          </p:nvCxnSpPr>
          <p:spPr>
            <a:xfrm>
              <a:off x="5423992" y="348030"/>
              <a:ext cx="1190123" cy="3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17F74AD0-503D-2943-9F59-C23B95F4911F}"/>
                </a:ext>
              </a:extLst>
            </p:cNvPr>
            <p:cNvSpPr/>
            <p:nvPr/>
          </p:nvSpPr>
          <p:spPr>
            <a:xfrm>
              <a:off x="3603034" y="146679"/>
              <a:ext cx="384881" cy="37133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363" name="Vertical Scroll 362">
              <a:extLst>
                <a:ext uri="{FF2B5EF4-FFF2-40B4-BE49-F238E27FC236}">
                  <a16:creationId xmlns:a16="http://schemas.microsoft.com/office/drawing/2014/main" id="{CCA47B0E-77F8-444F-A183-506D8B410EA6}"/>
                </a:ext>
              </a:extLst>
            </p:cNvPr>
            <p:cNvSpPr/>
            <p:nvPr/>
          </p:nvSpPr>
          <p:spPr>
            <a:xfrm>
              <a:off x="3713355" y="254431"/>
              <a:ext cx="142988" cy="167878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364" name="Group 363">
              <a:extLst>
                <a:ext uri="{FF2B5EF4-FFF2-40B4-BE49-F238E27FC236}">
                  <a16:creationId xmlns:a16="http://schemas.microsoft.com/office/drawing/2014/main" id="{89EC6564-93FB-114A-AB65-20AD5C679F0F}"/>
                </a:ext>
              </a:extLst>
            </p:cNvPr>
            <p:cNvGrpSpPr/>
            <p:nvPr/>
          </p:nvGrpSpPr>
          <p:grpSpPr>
            <a:xfrm>
              <a:off x="3603026" y="143515"/>
              <a:ext cx="384881" cy="371330"/>
              <a:chOff x="4367391" y="2584867"/>
              <a:chExt cx="384881" cy="371330"/>
            </a:xfrm>
          </p:grpSpPr>
          <p:sp>
            <p:nvSpPr>
              <p:cNvPr id="373" name="Oval 372">
                <a:extLst>
                  <a:ext uri="{FF2B5EF4-FFF2-40B4-BE49-F238E27FC236}">
                    <a16:creationId xmlns:a16="http://schemas.microsoft.com/office/drawing/2014/main" id="{5E3BE24D-1E76-7F40-9FE6-6D96C9F83AC3}"/>
                  </a:ext>
                </a:extLst>
              </p:cNvPr>
              <p:cNvSpPr/>
              <p:nvPr/>
            </p:nvSpPr>
            <p:spPr>
              <a:xfrm>
                <a:off x="4367391" y="2584867"/>
                <a:ext cx="384881" cy="37133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374" name="Vertical Scroll 373">
                <a:extLst>
                  <a:ext uri="{FF2B5EF4-FFF2-40B4-BE49-F238E27FC236}">
                    <a16:creationId xmlns:a16="http://schemas.microsoft.com/office/drawing/2014/main" id="{B2B9D584-516C-C142-BD78-82CC042E96C3}"/>
                  </a:ext>
                </a:extLst>
              </p:cNvPr>
              <p:cNvSpPr/>
              <p:nvPr/>
            </p:nvSpPr>
            <p:spPr>
              <a:xfrm>
                <a:off x="4477712" y="2692619"/>
                <a:ext cx="142988" cy="167878"/>
              </a:xfrm>
              <a:prstGeom prst="verticalScroll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</p:grp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05DEED34-71AA-BE40-8FE2-2BA8A2F629F6}"/>
                </a:ext>
              </a:extLst>
            </p:cNvPr>
            <p:cNvSpPr txBox="1"/>
            <p:nvPr/>
          </p:nvSpPr>
          <p:spPr>
            <a:xfrm>
              <a:off x="3241954" y="565827"/>
              <a:ext cx="12021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Demographic Details</a:t>
              </a:r>
            </a:p>
          </p:txBody>
        </p:sp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E0959CD8-78E9-8946-A2A1-F757E05CEEAD}"/>
                </a:ext>
              </a:extLst>
            </p:cNvPr>
            <p:cNvSpPr txBox="1"/>
            <p:nvPr/>
          </p:nvSpPr>
          <p:spPr>
            <a:xfrm>
              <a:off x="4615956" y="567422"/>
              <a:ext cx="1217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Applicant Biometrics</a:t>
              </a:r>
            </a:p>
          </p:txBody>
        </p:sp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7DE16BDD-A7ED-AD4B-A434-19F1DFF317FD}"/>
                </a:ext>
              </a:extLst>
            </p:cNvPr>
            <p:cNvGrpSpPr/>
            <p:nvPr/>
          </p:nvGrpSpPr>
          <p:grpSpPr>
            <a:xfrm>
              <a:off x="6153609" y="139575"/>
              <a:ext cx="1332426" cy="662198"/>
              <a:chOff x="6941461" y="139575"/>
              <a:chExt cx="1332426" cy="662198"/>
            </a:xfrm>
          </p:grpSpPr>
          <p:sp>
            <p:nvSpPr>
              <p:cNvPr id="370" name="Oval 369">
                <a:extLst>
                  <a:ext uri="{FF2B5EF4-FFF2-40B4-BE49-F238E27FC236}">
                    <a16:creationId xmlns:a16="http://schemas.microsoft.com/office/drawing/2014/main" id="{5BC6FC2B-D101-9C42-9A93-8F5AC5551EFC}"/>
                  </a:ext>
                </a:extLst>
              </p:cNvPr>
              <p:cNvSpPr/>
              <p:nvPr/>
            </p:nvSpPr>
            <p:spPr>
              <a:xfrm>
                <a:off x="7413844" y="139575"/>
                <a:ext cx="384881" cy="3713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371" name="Action Button: Home 370">
                <a:hlinkClick r:id="" action="ppaction://hlinkshowjump?jump=firstslide" highlightClick="1"/>
                <a:extLst>
                  <a:ext uri="{FF2B5EF4-FFF2-40B4-BE49-F238E27FC236}">
                    <a16:creationId xmlns:a16="http://schemas.microsoft.com/office/drawing/2014/main" id="{EBC66EAE-8AD5-8342-9BCD-52556AD68822}"/>
                  </a:ext>
                </a:extLst>
              </p:cNvPr>
              <p:cNvSpPr/>
              <p:nvPr/>
            </p:nvSpPr>
            <p:spPr>
              <a:xfrm>
                <a:off x="7457818" y="220024"/>
                <a:ext cx="302526" cy="229650"/>
              </a:xfrm>
              <a:prstGeom prst="actionButtonHo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372" name="TextBox 371">
                <a:extLst>
                  <a:ext uri="{FF2B5EF4-FFF2-40B4-BE49-F238E27FC236}">
                    <a16:creationId xmlns:a16="http://schemas.microsoft.com/office/drawing/2014/main" id="{AE204FEB-4C70-8244-B48F-31253EECBE57}"/>
                  </a:ext>
                </a:extLst>
              </p:cNvPr>
              <p:cNvSpPr txBox="1"/>
              <p:nvPr/>
            </p:nvSpPr>
            <p:spPr>
              <a:xfrm>
                <a:off x="6941461" y="570941"/>
                <a:ext cx="1332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/>
                  <a:t>Operator Authentication</a:t>
                </a:r>
                <a:endParaRPr lang="en-US" sz="900" dirty="0"/>
              </a:p>
            </p:txBody>
          </p:sp>
        </p:grpSp>
        <p:sp>
          <p:nvSpPr>
            <p:cNvPr id="368" name="Plus 367">
              <a:extLst>
                <a:ext uri="{FF2B5EF4-FFF2-40B4-BE49-F238E27FC236}">
                  <a16:creationId xmlns:a16="http://schemas.microsoft.com/office/drawing/2014/main" id="{CD982B2A-2FAB-454B-A28E-35BCD3BD78C6}"/>
                </a:ext>
              </a:extLst>
            </p:cNvPr>
            <p:cNvSpPr/>
            <p:nvPr/>
          </p:nvSpPr>
          <p:spPr>
            <a:xfrm>
              <a:off x="5125501" y="264131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chemeClr val="bg1"/>
                </a:solidFill>
              </a:endParaRPr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1D301E31-E1AF-7B45-A71C-60C17AC8728E}"/>
              </a:ext>
            </a:extLst>
          </p:cNvPr>
          <p:cNvSpPr txBox="1"/>
          <p:nvPr/>
        </p:nvSpPr>
        <p:spPr>
          <a:xfrm>
            <a:off x="8290986" y="6129813"/>
            <a:ext cx="4324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Edit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D04A0D0-09D6-D247-AA90-E028FF9D72E4}"/>
              </a:ext>
            </a:extLst>
          </p:cNvPr>
          <p:cNvSpPr txBox="1"/>
          <p:nvPr/>
        </p:nvSpPr>
        <p:spPr>
          <a:xfrm>
            <a:off x="4635202" y="840458"/>
            <a:ext cx="165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Preview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AB3F2F93-864A-F645-AF99-1FE6BB79353B}"/>
              </a:ext>
            </a:extLst>
          </p:cNvPr>
          <p:cNvGrpSpPr/>
          <p:nvPr/>
        </p:nvGrpSpPr>
        <p:grpSpPr>
          <a:xfrm>
            <a:off x="1505687" y="1540619"/>
            <a:ext cx="1535690" cy="1332792"/>
            <a:chOff x="4773032" y="3418454"/>
            <a:chExt cx="1535690" cy="1332792"/>
          </a:xfrm>
        </p:grpSpPr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D65F9FD9-0277-9742-8AD2-2C7CA41C7596}"/>
                </a:ext>
              </a:extLst>
            </p:cNvPr>
            <p:cNvGrpSpPr/>
            <p:nvPr/>
          </p:nvGrpSpPr>
          <p:grpSpPr>
            <a:xfrm>
              <a:off x="5126592" y="3577913"/>
              <a:ext cx="671018" cy="981669"/>
              <a:chOff x="3213327" y="1654140"/>
              <a:chExt cx="1518287" cy="2230562"/>
            </a:xfrm>
          </p:grpSpPr>
          <p:sp>
            <p:nvSpPr>
              <p:cNvPr id="133" name="Round Same Side Corner Rectangle 132">
                <a:extLst>
                  <a:ext uri="{FF2B5EF4-FFF2-40B4-BE49-F238E27FC236}">
                    <a16:creationId xmlns:a16="http://schemas.microsoft.com/office/drawing/2014/main" id="{794F2234-5F35-DA41-A5B9-30EAECEF7621}"/>
                  </a:ext>
                </a:extLst>
              </p:cNvPr>
              <p:cNvSpPr/>
              <p:nvPr/>
            </p:nvSpPr>
            <p:spPr>
              <a:xfrm>
                <a:off x="3493623" y="1862188"/>
                <a:ext cx="356211" cy="90732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ound Same Side Corner Rectangle 133">
                <a:extLst>
                  <a:ext uri="{FF2B5EF4-FFF2-40B4-BE49-F238E27FC236}">
                    <a16:creationId xmlns:a16="http://schemas.microsoft.com/office/drawing/2014/main" id="{DC500BF5-A48C-D646-8CBA-9233CBDD4D51}"/>
                  </a:ext>
                </a:extLst>
              </p:cNvPr>
              <p:cNvSpPr/>
              <p:nvPr/>
            </p:nvSpPr>
            <p:spPr>
              <a:xfrm>
                <a:off x="3833928" y="1654140"/>
                <a:ext cx="356211" cy="1115375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ound Same Side Corner Rectangle 134">
                <a:extLst>
                  <a:ext uri="{FF2B5EF4-FFF2-40B4-BE49-F238E27FC236}">
                    <a16:creationId xmlns:a16="http://schemas.microsoft.com/office/drawing/2014/main" id="{E83B27C0-8BCD-8A4F-AB9B-EFD8E827F341}"/>
                  </a:ext>
                </a:extLst>
              </p:cNvPr>
              <p:cNvSpPr/>
              <p:nvPr/>
            </p:nvSpPr>
            <p:spPr>
              <a:xfrm>
                <a:off x="4190548" y="1856481"/>
                <a:ext cx="353772" cy="90732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ound Same Side Corner Rectangle 135">
                <a:extLst>
                  <a:ext uri="{FF2B5EF4-FFF2-40B4-BE49-F238E27FC236}">
                    <a16:creationId xmlns:a16="http://schemas.microsoft.com/office/drawing/2014/main" id="{146CF49A-F4C2-E044-A0E4-C5E39766AE1B}"/>
                  </a:ext>
                </a:extLst>
              </p:cNvPr>
              <p:cNvSpPr/>
              <p:nvPr/>
            </p:nvSpPr>
            <p:spPr>
              <a:xfrm>
                <a:off x="3213327" y="2093354"/>
                <a:ext cx="280296" cy="676161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Freeform 136">
                <a:extLst>
                  <a:ext uri="{FF2B5EF4-FFF2-40B4-BE49-F238E27FC236}">
                    <a16:creationId xmlns:a16="http://schemas.microsoft.com/office/drawing/2014/main" id="{9BFEFE05-BF29-5F4D-8F30-7EC8A6CDB816}"/>
                  </a:ext>
                </a:extLst>
              </p:cNvPr>
              <p:cNvSpPr/>
              <p:nvPr/>
            </p:nvSpPr>
            <p:spPr>
              <a:xfrm rot="2402716">
                <a:off x="3248237" y="2122940"/>
                <a:ext cx="1483377" cy="1761762"/>
              </a:xfrm>
              <a:custGeom>
                <a:avLst/>
                <a:gdLst>
                  <a:gd name="connsiteX0" fmla="*/ 1153239 w 1483377"/>
                  <a:gd name="connsiteY0" fmla="*/ 49886 h 1761762"/>
                  <a:gd name="connsiteX1" fmla="*/ 1273675 w 1483377"/>
                  <a:gd name="connsiteY1" fmla="*/ 0 h 1761762"/>
                  <a:gd name="connsiteX2" fmla="*/ 1289242 w 1483377"/>
                  <a:gd name="connsiteY2" fmla="*/ 0 h 1761762"/>
                  <a:gd name="connsiteX3" fmla="*/ 1459564 w 1483377"/>
                  <a:gd name="connsiteY3" fmla="*/ 170322 h 1761762"/>
                  <a:gd name="connsiteX4" fmla="*/ 1459564 w 1483377"/>
                  <a:gd name="connsiteY4" fmla="*/ 870602 h 1761762"/>
                  <a:gd name="connsiteX5" fmla="*/ 1468630 w 1483377"/>
                  <a:gd name="connsiteY5" fmla="*/ 892171 h 1761762"/>
                  <a:gd name="connsiteX6" fmla="*/ 1364409 w 1483377"/>
                  <a:gd name="connsiteY6" fmla="*/ 1245906 h 1761762"/>
                  <a:gd name="connsiteX7" fmla="*/ 843694 w 1483377"/>
                  <a:gd name="connsiteY7" fmla="*/ 1683540 h 1761762"/>
                  <a:gd name="connsiteX8" fmla="*/ 373688 w 1483377"/>
                  <a:gd name="connsiteY8" fmla="*/ 1642794 h 1761762"/>
                  <a:gd name="connsiteX9" fmla="*/ 0 w 1483377"/>
                  <a:gd name="connsiteY9" fmla="*/ 1198163 h 1761762"/>
                  <a:gd name="connsiteX10" fmla="*/ 1031467 w 1483377"/>
                  <a:gd name="connsiteY10" fmla="*/ 331270 h 1761762"/>
                  <a:gd name="connsiteX11" fmla="*/ 1103353 w 1483377"/>
                  <a:gd name="connsiteY11" fmla="*/ 416803 h 1761762"/>
                  <a:gd name="connsiteX12" fmla="*/ 1103353 w 1483377"/>
                  <a:gd name="connsiteY12" fmla="*/ 170322 h 1761762"/>
                  <a:gd name="connsiteX13" fmla="*/ 1153239 w 1483377"/>
                  <a:gd name="connsiteY13" fmla="*/ 49886 h 1761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83377" h="1761762">
                    <a:moveTo>
                      <a:pt x="1153239" y="49886"/>
                    </a:moveTo>
                    <a:cubicBezTo>
                      <a:pt x="1184062" y="19064"/>
                      <a:pt x="1226642" y="0"/>
                      <a:pt x="1273675" y="0"/>
                    </a:cubicBezTo>
                    <a:lnTo>
                      <a:pt x="1289242" y="0"/>
                    </a:lnTo>
                    <a:cubicBezTo>
                      <a:pt x="1383308" y="0"/>
                      <a:pt x="1459564" y="76256"/>
                      <a:pt x="1459564" y="170322"/>
                    </a:cubicBezTo>
                    <a:lnTo>
                      <a:pt x="1459564" y="870602"/>
                    </a:lnTo>
                    <a:lnTo>
                      <a:pt x="1468630" y="892171"/>
                    </a:lnTo>
                    <a:cubicBezTo>
                      <a:pt x="1506896" y="1016411"/>
                      <a:pt x="1470190" y="1157004"/>
                      <a:pt x="1364409" y="1245906"/>
                    </a:cubicBezTo>
                    <a:lnTo>
                      <a:pt x="843694" y="1683540"/>
                    </a:lnTo>
                    <a:cubicBezTo>
                      <a:pt x="702654" y="1802077"/>
                      <a:pt x="492225" y="1783834"/>
                      <a:pt x="373688" y="1642794"/>
                    </a:cubicBezTo>
                    <a:lnTo>
                      <a:pt x="0" y="1198163"/>
                    </a:lnTo>
                    <a:lnTo>
                      <a:pt x="1031467" y="331270"/>
                    </a:lnTo>
                    <a:lnTo>
                      <a:pt x="1103353" y="416803"/>
                    </a:lnTo>
                    <a:lnTo>
                      <a:pt x="1103353" y="170322"/>
                    </a:lnTo>
                    <a:cubicBezTo>
                      <a:pt x="1103353" y="123289"/>
                      <a:pt x="1122417" y="80709"/>
                      <a:pt x="1153239" y="49886"/>
                    </a:cubicBezTo>
                    <a:close/>
                  </a:path>
                </a:pathLst>
              </a:cu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1" name="Flowchart: Process 206">
              <a:extLst>
                <a:ext uri="{FF2B5EF4-FFF2-40B4-BE49-F238E27FC236}">
                  <a16:creationId xmlns:a16="http://schemas.microsoft.com/office/drawing/2014/main" id="{259A6B06-EDC9-E144-AA2C-C6671056F54F}"/>
                </a:ext>
              </a:extLst>
            </p:cNvPr>
            <p:cNvSpPr/>
            <p:nvPr/>
          </p:nvSpPr>
          <p:spPr>
            <a:xfrm>
              <a:off x="4775986" y="3418454"/>
              <a:ext cx="1532736" cy="1323506"/>
            </a:xfrm>
            <a:prstGeom prst="flowChartProcess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D7321643-0419-F145-9610-66CB4E9DEE52}"/>
                </a:ext>
              </a:extLst>
            </p:cNvPr>
            <p:cNvSpPr txBox="1"/>
            <p:nvPr/>
          </p:nvSpPr>
          <p:spPr>
            <a:xfrm>
              <a:off x="4773032" y="4474247"/>
              <a:ext cx="1535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</a:rPr>
                <a:t>Left Hand Palm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A57C999A-48CC-2A4E-BC9A-04582AFE078F}"/>
              </a:ext>
            </a:extLst>
          </p:cNvPr>
          <p:cNvGrpSpPr/>
          <p:nvPr/>
        </p:nvGrpSpPr>
        <p:grpSpPr>
          <a:xfrm>
            <a:off x="4197225" y="1698096"/>
            <a:ext cx="672554" cy="995989"/>
            <a:chOff x="3041412" y="1654139"/>
            <a:chExt cx="2760682" cy="4057993"/>
          </a:xfrm>
          <a:noFill/>
        </p:grpSpPr>
        <p:sp>
          <p:nvSpPr>
            <p:cNvPr id="139" name="Round Same Side Corner Rectangle 138">
              <a:extLst>
                <a:ext uri="{FF2B5EF4-FFF2-40B4-BE49-F238E27FC236}">
                  <a16:creationId xmlns:a16="http://schemas.microsoft.com/office/drawing/2014/main" id="{A8D9091B-732B-564A-B18A-44E3275173AE}"/>
                </a:ext>
              </a:extLst>
            </p:cNvPr>
            <p:cNvSpPr/>
            <p:nvPr/>
          </p:nvSpPr>
          <p:spPr>
            <a:xfrm>
              <a:off x="3349375" y="2024009"/>
              <a:ext cx="626724" cy="1613043"/>
            </a:xfrm>
            <a:prstGeom prst="round2SameRect">
              <a:avLst>
                <a:gd name="adj1" fmla="val 47815"/>
                <a:gd name="adj2" fmla="val 3279"/>
              </a:avLst>
            </a:prstGeom>
            <a:grp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ound Same Side Corner Rectangle 139">
              <a:extLst>
                <a:ext uri="{FF2B5EF4-FFF2-40B4-BE49-F238E27FC236}">
                  <a16:creationId xmlns:a16="http://schemas.microsoft.com/office/drawing/2014/main" id="{4EE59D06-ADC5-F346-9A09-4D5ECF18ACA2}"/>
                </a:ext>
              </a:extLst>
            </p:cNvPr>
            <p:cNvSpPr/>
            <p:nvPr/>
          </p:nvSpPr>
          <p:spPr>
            <a:xfrm>
              <a:off x="3976099" y="1654139"/>
              <a:ext cx="626724" cy="1982913"/>
            </a:xfrm>
            <a:prstGeom prst="round2SameRect">
              <a:avLst>
                <a:gd name="adj1" fmla="val 47815"/>
                <a:gd name="adj2" fmla="val 3279"/>
              </a:avLst>
            </a:prstGeom>
            <a:grp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sp>
          <p:nvSpPr>
            <p:cNvPr id="141" name="Round Same Side Corner Rectangle 140">
              <a:extLst>
                <a:ext uri="{FF2B5EF4-FFF2-40B4-BE49-F238E27FC236}">
                  <a16:creationId xmlns:a16="http://schemas.microsoft.com/office/drawing/2014/main" id="{CFBE9683-21D5-C843-B5A8-5C9BB803410B}"/>
                </a:ext>
              </a:extLst>
            </p:cNvPr>
            <p:cNvSpPr/>
            <p:nvPr/>
          </p:nvSpPr>
          <p:spPr>
            <a:xfrm>
              <a:off x="4602823" y="2024009"/>
              <a:ext cx="626724" cy="1613043"/>
            </a:xfrm>
            <a:prstGeom prst="round2SameRect">
              <a:avLst>
                <a:gd name="adj1" fmla="val 47815"/>
                <a:gd name="adj2" fmla="val 3279"/>
              </a:avLst>
            </a:prstGeom>
            <a:grp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sp>
          <p:nvSpPr>
            <p:cNvPr id="142" name="Round Same Side Corner Rectangle 141">
              <a:extLst>
                <a:ext uri="{FF2B5EF4-FFF2-40B4-BE49-F238E27FC236}">
                  <a16:creationId xmlns:a16="http://schemas.microsoft.com/office/drawing/2014/main" id="{FF8834FE-BA9D-7241-8544-EF86943F2B07}"/>
                </a:ext>
              </a:extLst>
            </p:cNvPr>
            <p:cNvSpPr/>
            <p:nvPr/>
          </p:nvSpPr>
          <p:spPr>
            <a:xfrm>
              <a:off x="5229547" y="2434975"/>
              <a:ext cx="493159" cy="1202077"/>
            </a:xfrm>
            <a:prstGeom prst="round2SameRect">
              <a:avLst>
                <a:gd name="adj1" fmla="val 47815"/>
                <a:gd name="adj2" fmla="val 3279"/>
              </a:avLst>
            </a:prstGeom>
            <a:grp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Freeform 142">
              <a:extLst>
                <a:ext uri="{FF2B5EF4-FFF2-40B4-BE49-F238E27FC236}">
                  <a16:creationId xmlns:a16="http://schemas.microsoft.com/office/drawing/2014/main" id="{381B6924-6CD8-3448-85AB-EC2ED5DB0E4D}"/>
                </a:ext>
              </a:extLst>
            </p:cNvPr>
            <p:cNvSpPr/>
            <p:nvPr/>
          </p:nvSpPr>
          <p:spPr>
            <a:xfrm rot="19566991">
              <a:off x="3041412" y="2639365"/>
              <a:ext cx="2760682" cy="3072767"/>
            </a:xfrm>
            <a:custGeom>
              <a:avLst/>
              <a:gdLst>
                <a:gd name="connsiteX0" fmla="*/ 537199 w 2760682"/>
                <a:gd name="connsiteY0" fmla="*/ 51179 h 3072767"/>
                <a:gd name="connsiteX1" fmla="*/ 669320 w 2760682"/>
                <a:gd name="connsiteY1" fmla="*/ 299668 h 3072767"/>
                <a:gd name="connsiteX2" fmla="*/ 669320 w 2760682"/>
                <a:gd name="connsiteY2" fmla="*/ 671626 h 3072767"/>
                <a:gd name="connsiteX3" fmla="*/ 790408 w 2760682"/>
                <a:gd name="connsiteY3" fmla="*/ 491316 h 3072767"/>
                <a:gd name="connsiteX4" fmla="*/ 2760682 w 2760682"/>
                <a:gd name="connsiteY4" fmla="*/ 1814461 h 3072767"/>
                <a:gd name="connsiteX5" fmla="*/ 2043173 w 2760682"/>
                <a:gd name="connsiteY5" fmla="*/ 2882893 h 3072767"/>
                <a:gd name="connsiteX6" fmla="*/ 1447859 w 2760682"/>
                <a:gd name="connsiteY6" fmla="*/ 2999867 h 3072767"/>
                <a:gd name="connsiteX7" fmla="*/ 189873 w 2760682"/>
                <a:gd name="connsiteY7" fmla="*/ 2155061 h 3072767"/>
                <a:gd name="connsiteX8" fmla="*/ 31934 w 2760682"/>
                <a:gd name="connsiteY8" fmla="*/ 1636382 h 3072767"/>
                <a:gd name="connsiteX9" fmla="*/ 54676 w 2760682"/>
                <a:gd name="connsiteY9" fmla="*/ 1593838 h 3072767"/>
                <a:gd name="connsiteX10" fmla="*/ 48260 w 2760682"/>
                <a:gd name="connsiteY10" fmla="*/ 1573171 h 3072767"/>
                <a:gd name="connsiteX11" fmla="*/ 42596 w 2760682"/>
                <a:gd name="connsiteY11" fmla="*/ 1516983 h 3072767"/>
                <a:gd name="connsiteX12" fmla="*/ 42596 w 2760682"/>
                <a:gd name="connsiteY12" fmla="*/ 299668 h 3072767"/>
                <a:gd name="connsiteX13" fmla="*/ 342264 w 2760682"/>
                <a:gd name="connsiteY13" fmla="*/ 0 h 3072767"/>
                <a:gd name="connsiteX14" fmla="*/ 369652 w 2760682"/>
                <a:gd name="connsiteY14" fmla="*/ 0 h 3072767"/>
                <a:gd name="connsiteX15" fmla="*/ 537199 w 2760682"/>
                <a:gd name="connsiteY15" fmla="*/ 51179 h 3072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60682" h="3072767">
                  <a:moveTo>
                    <a:pt x="537199" y="51179"/>
                  </a:moveTo>
                  <a:cubicBezTo>
                    <a:pt x="616911" y="105031"/>
                    <a:pt x="669320" y="196229"/>
                    <a:pt x="669320" y="299668"/>
                  </a:cubicBezTo>
                  <a:lnTo>
                    <a:pt x="669320" y="671626"/>
                  </a:lnTo>
                  <a:lnTo>
                    <a:pt x="790408" y="491316"/>
                  </a:lnTo>
                  <a:lnTo>
                    <a:pt x="2760682" y="1814461"/>
                  </a:lnTo>
                  <a:lnTo>
                    <a:pt x="2043173" y="2882893"/>
                  </a:lnTo>
                  <a:cubicBezTo>
                    <a:pt x="1911083" y="3079586"/>
                    <a:pt x="1644552" y="3131957"/>
                    <a:pt x="1447859" y="2999867"/>
                  </a:cubicBezTo>
                  <a:lnTo>
                    <a:pt x="189873" y="2155061"/>
                  </a:lnTo>
                  <a:cubicBezTo>
                    <a:pt x="17767" y="2039483"/>
                    <a:pt x="-43843" y="1820972"/>
                    <a:pt x="31934" y="1636382"/>
                  </a:cubicBezTo>
                  <a:lnTo>
                    <a:pt x="54676" y="1593838"/>
                  </a:lnTo>
                  <a:lnTo>
                    <a:pt x="48260" y="1573171"/>
                  </a:lnTo>
                  <a:cubicBezTo>
                    <a:pt x="44546" y="1555021"/>
                    <a:pt x="42596" y="1536230"/>
                    <a:pt x="42596" y="1516983"/>
                  </a:cubicBezTo>
                  <a:lnTo>
                    <a:pt x="42596" y="299668"/>
                  </a:lnTo>
                  <a:cubicBezTo>
                    <a:pt x="42596" y="134166"/>
                    <a:pt x="176762" y="0"/>
                    <a:pt x="342264" y="0"/>
                  </a:cubicBezTo>
                  <a:lnTo>
                    <a:pt x="369652" y="0"/>
                  </a:lnTo>
                  <a:cubicBezTo>
                    <a:pt x="431715" y="0"/>
                    <a:pt x="489372" y="18867"/>
                    <a:pt x="537199" y="51179"/>
                  </a:cubicBezTo>
                  <a:close/>
                </a:path>
              </a:pathLst>
            </a:custGeom>
            <a:grp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4" name="Flowchart: Process 7">
            <a:extLst>
              <a:ext uri="{FF2B5EF4-FFF2-40B4-BE49-F238E27FC236}">
                <a16:creationId xmlns:a16="http://schemas.microsoft.com/office/drawing/2014/main" id="{C2829543-734B-D845-B29E-877B30B685B6}"/>
              </a:ext>
            </a:extLst>
          </p:cNvPr>
          <p:cNvSpPr/>
          <p:nvPr/>
        </p:nvSpPr>
        <p:spPr>
          <a:xfrm>
            <a:off x="3682969" y="1545996"/>
            <a:ext cx="1532736" cy="1323506"/>
          </a:xfrm>
          <a:prstGeom prst="flowChartProcess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89EDE580-4EF4-6140-BD6F-F0EE0F3629E2}"/>
              </a:ext>
            </a:extLst>
          </p:cNvPr>
          <p:cNvSpPr txBox="1"/>
          <p:nvPr/>
        </p:nvSpPr>
        <p:spPr>
          <a:xfrm>
            <a:off x="3680016" y="2607665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Right Hand Palm</a:t>
            </a:r>
          </a:p>
        </p:txBody>
      </p:sp>
      <p:sp>
        <p:nvSpPr>
          <p:cNvPr id="146" name="Round Same Side Corner Rectangle 145">
            <a:extLst>
              <a:ext uri="{FF2B5EF4-FFF2-40B4-BE49-F238E27FC236}">
                <a16:creationId xmlns:a16="http://schemas.microsoft.com/office/drawing/2014/main" id="{09E4AA67-8465-7544-BCA3-B45F9B45786B}"/>
              </a:ext>
            </a:extLst>
          </p:cNvPr>
          <p:cNvSpPr/>
          <p:nvPr/>
        </p:nvSpPr>
        <p:spPr>
          <a:xfrm rot="19028734">
            <a:off x="4069066" y="2145107"/>
            <a:ext cx="150311" cy="10352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Round Same Side Corner Rectangle 146">
            <a:extLst>
              <a:ext uri="{FF2B5EF4-FFF2-40B4-BE49-F238E27FC236}">
                <a16:creationId xmlns:a16="http://schemas.microsoft.com/office/drawing/2014/main" id="{B67D765F-C1C1-D44E-B1CD-E3BEA979578C}"/>
              </a:ext>
            </a:extLst>
          </p:cNvPr>
          <p:cNvSpPr/>
          <p:nvPr/>
        </p:nvSpPr>
        <p:spPr>
          <a:xfrm rot="2525462">
            <a:off x="2522661" y="2140073"/>
            <a:ext cx="150311" cy="10352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Round Same Side Corner Rectangle 147">
            <a:extLst>
              <a:ext uri="{FF2B5EF4-FFF2-40B4-BE49-F238E27FC236}">
                <a16:creationId xmlns:a16="http://schemas.microsoft.com/office/drawing/2014/main" id="{C7883EB1-ADCF-C749-ADA3-55AC4AE9BCC5}"/>
              </a:ext>
            </a:extLst>
          </p:cNvPr>
          <p:cNvSpPr/>
          <p:nvPr/>
        </p:nvSpPr>
        <p:spPr>
          <a:xfrm>
            <a:off x="4273605" y="1769948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ound Same Side Corner Rectangle 148">
            <a:extLst>
              <a:ext uri="{FF2B5EF4-FFF2-40B4-BE49-F238E27FC236}">
                <a16:creationId xmlns:a16="http://schemas.microsoft.com/office/drawing/2014/main" id="{3FAC1265-9393-A84C-BE80-B89693C792D7}"/>
              </a:ext>
            </a:extLst>
          </p:cNvPr>
          <p:cNvSpPr/>
          <p:nvPr/>
        </p:nvSpPr>
        <p:spPr>
          <a:xfrm>
            <a:off x="4428287" y="1693131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D534C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ound Same Side Corner Rectangle 149">
            <a:extLst>
              <a:ext uri="{FF2B5EF4-FFF2-40B4-BE49-F238E27FC236}">
                <a16:creationId xmlns:a16="http://schemas.microsoft.com/office/drawing/2014/main" id="{7E6D906D-47ED-9449-91C3-2AB06059E3DE}"/>
              </a:ext>
            </a:extLst>
          </p:cNvPr>
          <p:cNvSpPr/>
          <p:nvPr/>
        </p:nvSpPr>
        <p:spPr>
          <a:xfrm>
            <a:off x="4572104" y="1793895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ound Same Side Corner Rectangle 150">
            <a:extLst>
              <a:ext uri="{FF2B5EF4-FFF2-40B4-BE49-F238E27FC236}">
                <a16:creationId xmlns:a16="http://schemas.microsoft.com/office/drawing/2014/main" id="{CD32D160-7142-E243-9542-B55508AC13AA}"/>
              </a:ext>
            </a:extLst>
          </p:cNvPr>
          <p:cNvSpPr/>
          <p:nvPr/>
        </p:nvSpPr>
        <p:spPr>
          <a:xfrm>
            <a:off x="4727763" y="1893912"/>
            <a:ext cx="121900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ound Same Side Corner Rectangle 151">
            <a:extLst>
              <a:ext uri="{FF2B5EF4-FFF2-40B4-BE49-F238E27FC236}">
                <a16:creationId xmlns:a16="http://schemas.microsoft.com/office/drawing/2014/main" id="{6FF3474F-8902-F543-B0B8-9F289E9A61B9}"/>
              </a:ext>
            </a:extLst>
          </p:cNvPr>
          <p:cNvSpPr/>
          <p:nvPr/>
        </p:nvSpPr>
        <p:spPr>
          <a:xfrm>
            <a:off x="2298456" y="1786720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ound Same Side Corner Rectangle 152">
            <a:extLst>
              <a:ext uri="{FF2B5EF4-FFF2-40B4-BE49-F238E27FC236}">
                <a16:creationId xmlns:a16="http://schemas.microsoft.com/office/drawing/2014/main" id="{8A3B15E1-AA68-E540-AEFD-DC0B11C5C9CB}"/>
              </a:ext>
            </a:extLst>
          </p:cNvPr>
          <p:cNvSpPr/>
          <p:nvPr/>
        </p:nvSpPr>
        <p:spPr>
          <a:xfrm>
            <a:off x="2139767" y="1707004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ound Same Side Corner Rectangle 153">
            <a:extLst>
              <a:ext uri="{FF2B5EF4-FFF2-40B4-BE49-F238E27FC236}">
                <a16:creationId xmlns:a16="http://schemas.microsoft.com/office/drawing/2014/main" id="{5D794310-AFD7-8F42-8922-380E28FB029E}"/>
              </a:ext>
            </a:extLst>
          </p:cNvPr>
          <p:cNvSpPr/>
          <p:nvPr/>
        </p:nvSpPr>
        <p:spPr>
          <a:xfrm>
            <a:off x="1984981" y="1801235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ound Same Side Corner Rectangle 154">
            <a:extLst>
              <a:ext uri="{FF2B5EF4-FFF2-40B4-BE49-F238E27FC236}">
                <a16:creationId xmlns:a16="http://schemas.microsoft.com/office/drawing/2014/main" id="{99462380-C58E-D341-81CD-C15E6CD86E68}"/>
              </a:ext>
            </a:extLst>
          </p:cNvPr>
          <p:cNvSpPr/>
          <p:nvPr/>
        </p:nvSpPr>
        <p:spPr>
          <a:xfrm>
            <a:off x="1860348" y="1893911"/>
            <a:ext cx="121900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Flowchart: Process 206">
            <a:extLst>
              <a:ext uri="{FF2B5EF4-FFF2-40B4-BE49-F238E27FC236}">
                <a16:creationId xmlns:a16="http://schemas.microsoft.com/office/drawing/2014/main" id="{F2FB0C79-DE43-3642-8D5C-EC25A1ED6FE2}"/>
              </a:ext>
            </a:extLst>
          </p:cNvPr>
          <p:cNvSpPr/>
          <p:nvPr/>
        </p:nvSpPr>
        <p:spPr>
          <a:xfrm>
            <a:off x="1475945" y="3714394"/>
            <a:ext cx="1565432" cy="1323506"/>
          </a:xfrm>
          <a:prstGeom prst="flowChartProcess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FA260917-AC71-8F49-8365-C66CA2B19A55}"/>
              </a:ext>
            </a:extLst>
          </p:cNvPr>
          <p:cNvSpPr txBox="1"/>
          <p:nvPr/>
        </p:nvSpPr>
        <p:spPr>
          <a:xfrm>
            <a:off x="1474477" y="4772170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Left Eye</a:t>
            </a: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AE008F53-3776-284D-8A18-0754154F0408}"/>
              </a:ext>
            </a:extLst>
          </p:cNvPr>
          <p:cNvGrpSpPr/>
          <p:nvPr/>
        </p:nvGrpSpPr>
        <p:grpSpPr>
          <a:xfrm>
            <a:off x="1625494" y="4009564"/>
            <a:ext cx="1233663" cy="560996"/>
            <a:chOff x="4913896" y="2373330"/>
            <a:chExt cx="3199838" cy="1428108"/>
          </a:xfrm>
        </p:grpSpPr>
        <p:sp>
          <p:nvSpPr>
            <p:cNvPr id="161" name="Freeform 160">
              <a:extLst>
                <a:ext uri="{FF2B5EF4-FFF2-40B4-BE49-F238E27FC236}">
                  <a16:creationId xmlns:a16="http://schemas.microsoft.com/office/drawing/2014/main" id="{01A8D609-1791-6F49-AB0E-90E00705AB77}"/>
                </a:ext>
              </a:extLst>
            </p:cNvPr>
            <p:cNvSpPr/>
            <p:nvPr/>
          </p:nvSpPr>
          <p:spPr>
            <a:xfrm>
              <a:off x="4913896" y="2373330"/>
              <a:ext cx="3199838" cy="1428108"/>
            </a:xfrm>
            <a:custGeom>
              <a:avLst/>
              <a:gdLst>
                <a:gd name="connsiteX0" fmla="*/ 1599919 w 3199838"/>
                <a:gd name="connsiteY0" fmla="*/ 0 h 1428108"/>
                <a:gd name="connsiteX1" fmla="*/ 3133428 w 3199838"/>
                <a:gd name="connsiteY1" fmla="*/ 629640 h 1428108"/>
                <a:gd name="connsiteX2" fmla="*/ 3199838 w 3199838"/>
                <a:gd name="connsiteY2" fmla="*/ 714053 h 1428108"/>
                <a:gd name="connsiteX3" fmla="*/ 3133427 w 3199838"/>
                <a:gd name="connsiteY3" fmla="*/ 798469 h 1428108"/>
                <a:gd name="connsiteX4" fmla="*/ 1599918 w 3199838"/>
                <a:gd name="connsiteY4" fmla="*/ 1428108 h 1428108"/>
                <a:gd name="connsiteX5" fmla="*/ 66409 w 3199838"/>
                <a:gd name="connsiteY5" fmla="*/ 798469 h 1428108"/>
                <a:gd name="connsiteX6" fmla="*/ 0 w 3199838"/>
                <a:gd name="connsiteY6" fmla="*/ 714055 h 1428108"/>
                <a:gd name="connsiteX7" fmla="*/ 66410 w 3199838"/>
                <a:gd name="connsiteY7" fmla="*/ 629640 h 1428108"/>
                <a:gd name="connsiteX8" fmla="*/ 1599919 w 3199838"/>
                <a:gd name="connsiteY8" fmla="*/ 0 h 142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9838" h="1428108">
                  <a:moveTo>
                    <a:pt x="1599919" y="0"/>
                  </a:moveTo>
                  <a:cubicBezTo>
                    <a:pt x="2238274" y="0"/>
                    <a:pt x="2801087" y="249760"/>
                    <a:pt x="3133428" y="629640"/>
                  </a:cubicBezTo>
                  <a:lnTo>
                    <a:pt x="3199838" y="714053"/>
                  </a:lnTo>
                  <a:lnTo>
                    <a:pt x="3133427" y="798469"/>
                  </a:lnTo>
                  <a:cubicBezTo>
                    <a:pt x="2801086" y="1178348"/>
                    <a:pt x="2238273" y="1428108"/>
                    <a:pt x="1599918" y="1428108"/>
                  </a:cubicBezTo>
                  <a:cubicBezTo>
                    <a:pt x="961564" y="1428108"/>
                    <a:pt x="398751" y="1178348"/>
                    <a:pt x="66409" y="798469"/>
                  </a:cubicBezTo>
                  <a:lnTo>
                    <a:pt x="0" y="714055"/>
                  </a:lnTo>
                  <a:lnTo>
                    <a:pt x="66410" y="629640"/>
                  </a:lnTo>
                  <a:cubicBezTo>
                    <a:pt x="398752" y="249760"/>
                    <a:pt x="961565" y="0"/>
                    <a:pt x="1599919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13DD84DF-43FC-6948-AD64-AD099044E857}"/>
                </a:ext>
              </a:extLst>
            </p:cNvPr>
            <p:cNvSpPr/>
            <p:nvPr/>
          </p:nvSpPr>
          <p:spPr>
            <a:xfrm>
              <a:off x="6056615" y="2630184"/>
              <a:ext cx="914400" cy="9144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4" name="TextBox 163">
            <a:extLst>
              <a:ext uri="{FF2B5EF4-FFF2-40B4-BE49-F238E27FC236}">
                <a16:creationId xmlns:a16="http://schemas.microsoft.com/office/drawing/2014/main" id="{64A09B7C-F437-5343-A255-D7FD1455BD94}"/>
              </a:ext>
            </a:extLst>
          </p:cNvPr>
          <p:cNvSpPr txBox="1"/>
          <p:nvPr/>
        </p:nvSpPr>
        <p:spPr>
          <a:xfrm>
            <a:off x="3689635" y="4780485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Right Eye</a:t>
            </a:r>
          </a:p>
        </p:txBody>
      </p: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7E9C6172-13B0-D649-8EB9-E358FA8E2FE0}"/>
              </a:ext>
            </a:extLst>
          </p:cNvPr>
          <p:cNvGrpSpPr/>
          <p:nvPr/>
        </p:nvGrpSpPr>
        <p:grpSpPr>
          <a:xfrm>
            <a:off x="3813758" y="4017879"/>
            <a:ext cx="1233663" cy="560996"/>
            <a:chOff x="4913896" y="2373330"/>
            <a:chExt cx="3199838" cy="1428108"/>
          </a:xfrm>
        </p:grpSpPr>
        <p:sp>
          <p:nvSpPr>
            <p:cNvPr id="166" name="Freeform 165">
              <a:extLst>
                <a:ext uri="{FF2B5EF4-FFF2-40B4-BE49-F238E27FC236}">
                  <a16:creationId xmlns:a16="http://schemas.microsoft.com/office/drawing/2014/main" id="{0ADBC078-474E-9144-9F00-41F5F4958272}"/>
                </a:ext>
              </a:extLst>
            </p:cNvPr>
            <p:cNvSpPr/>
            <p:nvPr/>
          </p:nvSpPr>
          <p:spPr>
            <a:xfrm>
              <a:off x="4913896" y="2373330"/>
              <a:ext cx="3199838" cy="1428108"/>
            </a:xfrm>
            <a:custGeom>
              <a:avLst/>
              <a:gdLst>
                <a:gd name="connsiteX0" fmla="*/ 1599919 w 3199838"/>
                <a:gd name="connsiteY0" fmla="*/ 0 h 1428108"/>
                <a:gd name="connsiteX1" fmla="*/ 3133428 w 3199838"/>
                <a:gd name="connsiteY1" fmla="*/ 629640 h 1428108"/>
                <a:gd name="connsiteX2" fmla="*/ 3199838 w 3199838"/>
                <a:gd name="connsiteY2" fmla="*/ 714053 h 1428108"/>
                <a:gd name="connsiteX3" fmla="*/ 3133427 w 3199838"/>
                <a:gd name="connsiteY3" fmla="*/ 798469 h 1428108"/>
                <a:gd name="connsiteX4" fmla="*/ 1599918 w 3199838"/>
                <a:gd name="connsiteY4" fmla="*/ 1428108 h 1428108"/>
                <a:gd name="connsiteX5" fmla="*/ 66409 w 3199838"/>
                <a:gd name="connsiteY5" fmla="*/ 798469 h 1428108"/>
                <a:gd name="connsiteX6" fmla="*/ 0 w 3199838"/>
                <a:gd name="connsiteY6" fmla="*/ 714055 h 1428108"/>
                <a:gd name="connsiteX7" fmla="*/ 66410 w 3199838"/>
                <a:gd name="connsiteY7" fmla="*/ 629640 h 1428108"/>
                <a:gd name="connsiteX8" fmla="*/ 1599919 w 3199838"/>
                <a:gd name="connsiteY8" fmla="*/ 0 h 142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9838" h="1428108">
                  <a:moveTo>
                    <a:pt x="1599919" y="0"/>
                  </a:moveTo>
                  <a:cubicBezTo>
                    <a:pt x="2238274" y="0"/>
                    <a:pt x="2801087" y="249760"/>
                    <a:pt x="3133428" y="629640"/>
                  </a:cubicBezTo>
                  <a:lnTo>
                    <a:pt x="3199838" y="714053"/>
                  </a:lnTo>
                  <a:lnTo>
                    <a:pt x="3133427" y="798469"/>
                  </a:lnTo>
                  <a:cubicBezTo>
                    <a:pt x="2801086" y="1178348"/>
                    <a:pt x="2238273" y="1428108"/>
                    <a:pt x="1599918" y="1428108"/>
                  </a:cubicBezTo>
                  <a:cubicBezTo>
                    <a:pt x="961564" y="1428108"/>
                    <a:pt x="398751" y="1178348"/>
                    <a:pt x="66409" y="798469"/>
                  </a:cubicBezTo>
                  <a:lnTo>
                    <a:pt x="0" y="714055"/>
                  </a:lnTo>
                  <a:lnTo>
                    <a:pt x="66410" y="629640"/>
                  </a:lnTo>
                  <a:cubicBezTo>
                    <a:pt x="398752" y="249760"/>
                    <a:pt x="961565" y="0"/>
                    <a:pt x="1599919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B2AAADA0-AF23-5D40-9A7A-0F1AC09FE199}"/>
                </a:ext>
              </a:extLst>
            </p:cNvPr>
            <p:cNvSpPr/>
            <p:nvPr/>
          </p:nvSpPr>
          <p:spPr>
            <a:xfrm>
              <a:off x="6056615" y="2630184"/>
              <a:ext cx="914400" cy="9144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1" name="Flowchart: Process 188">
            <a:extLst>
              <a:ext uri="{FF2B5EF4-FFF2-40B4-BE49-F238E27FC236}">
                <a16:creationId xmlns:a16="http://schemas.microsoft.com/office/drawing/2014/main" id="{CDA976A0-E571-6747-BB06-1C0168D6880F}"/>
              </a:ext>
            </a:extLst>
          </p:cNvPr>
          <p:cNvSpPr/>
          <p:nvPr/>
        </p:nvSpPr>
        <p:spPr>
          <a:xfrm>
            <a:off x="3677656" y="3722709"/>
            <a:ext cx="1538049" cy="1323506"/>
          </a:xfrm>
          <a:prstGeom prst="flowChartProcess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9D43CF97-FFE4-8F46-B4FB-EB447BEAE98F}"/>
              </a:ext>
            </a:extLst>
          </p:cNvPr>
          <p:cNvSpPr/>
          <p:nvPr/>
        </p:nvSpPr>
        <p:spPr>
          <a:xfrm>
            <a:off x="6059648" y="1539115"/>
            <a:ext cx="1429855" cy="1508909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EAE045CB-F628-6D47-BE45-BA9AE009A432}"/>
              </a:ext>
            </a:extLst>
          </p:cNvPr>
          <p:cNvSpPr txBox="1"/>
          <p:nvPr/>
        </p:nvSpPr>
        <p:spPr>
          <a:xfrm>
            <a:off x="5956681" y="3114652"/>
            <a:ext cx="1456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Individual Photo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9A382111-F8DD-C748-B3FC-187E38D840E9}"/>
              </a:ext>
            </a:extLst>
          </p:cNvPr>
          <p:cNvSpPr/>
          <p:nvPr/>
        </p:nvSpPr>
        <p:spPr>
          <a:xfrm>
            <a:off x="6059648" y="3731441"/>
            <a:ext cx="1429855" cy="1508909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36B7945F-FF22-5E4B-9EF9-469786A1AA6D}"/>
              </a:ext>
            </a:extLst>
          </p:cNvPr>
          <p:cNvSpPr txBox="1"/>
          <p:nvPr/>
        </p:nvSpPr>
        <p:spPr>
          <a:xfrm>
            <a:off x="5956681" y="5306978"/>
            <a:ext cx="1456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Exception Photo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E25D9DA0-5F36-B24B-BED8-DBAC9154CD42}"/>
              </a:ext>
            </a:extLst>
          </p:cNvPr>
          <p:cNvSpPr txBox="1"/>
          <p:nvPr/>
        </p:nvSpPr>
        <p:spPr>
          <a:xfrm>
            <a:off x="3976188" y="1926605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B9FF8C6C-52BF-3042-8941-D13DFB0E82B3}"/>
              </a:ext>
            </a:extLst>
          </p:cNvPr>
          <p:cNvSpPr txBox="1"/>
          <p:nvPr/>
        </p:nvSpPr>
        <p:spPr>
          <a:xfrm>
            <a:off x="4193904" y="1567374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1D6D8BA4-FC13-654F-A795-BC140E53DB7E}"/>
              </a:ext>
            </a:extLst>
          </p:cNvPr>
          <p:cNvSpPr txBox="1"/>
          <p:nvPr/>
        </p:nvSpPr>
        <p:spPr>
          <a:xfrm>
            <a:off x="4540078" y="1590465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DD34F86C-0ADB-834C-B4BF-ABCB3967BF50}"/>
              </a:ext>
            </a:extLst>
          </p:cNvPr>
          <p:cNvSpPr txBox="1"/>
          <p:nvPr/>
        </p:nvSpPr>
        <p:spPr>
          <a:xfrm>
            <a:off x="4681592" y="1710207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352E3EE4-24FC-324A-B1B4-D4775E711836}"/>
              </a:ext>
            </a:extLst>
          </p:cNvPr>
          <p:cNvSpPr txBox="1"/>
          <p:nvPr/>
        </p:nvSpPr>
        <p:spPr>
          <a:xfrm>
            <a:off x="2507347" y="1926923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76BF804F-1904-6249-81BD-018E6C22A792}"/>
              </a:ext>
            </a:extLst>
          </p:cNvPr>
          <p:cNvSpPr txBox="1"/>
          <p:nvPr/>
        </p:nvSpPr>
        <p:spPr>
          <a:xfrm>
            <a:off x="2267824" y="1579519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61F6332D-9F57-4143-93B2-072353BC79C6}"/>
              </a:ext>
            </a:extLst>
          </p:cNvPr>
          <p:cNvSpPr txBox="1"/>
          <p:nvPr/>
        </p:nvSpPr>
        <p:spPr>
          <a:xfrm>
            <a:off x="2081437" y="1515579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EA0D2B5A-6D62-FB42-8095-7EC435FBB29C}"/>
              </a:ext>
            </a:extLst>
          </p:cNvPr>
          <p:cNvSpPr txBox="1"/>
          <p:nvPr/>
        </p:nvSpPr>
        <p:spPr>
          <a:xfrm>
            <a:off x="1929449" y="1602599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70CDD961-4E0F-7446-A0E8-C054D14F1D7C}"/>
              </a:ext>
            </a:extLst>
          </p:cNvPr>
          <p:cNvSpPr txBox="1"/>
          <p:nvPr/>
        </p:nvSpPr>
        <p:spPr>
          <a:xfrm>
            <a:off x="1796673" y="1700426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677BF97E-660F-1F43-9D22-55B408928A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8E7174C6-EDCC-8C4F-BC3A-4FBF3BFEEEF1}"/>
              </a:ext>
            </a:extLst>
          </p:cNvPr>
          <p:cNvSpPr txBox="1"/>
          <p:nvPr/>
        </p:nvSpPr>
        <p:spPr>
          <a:xfrm>
            <a:off x="1116013" y="124170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Lost UIN</a:t>
            </a:r>
            <a:endParaRPr lang="en-US" sz="1200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7ADF3D61-99B8-1444-92A2-701274888CBD}"/>
              </a:ext>
            </a:extLst>
          </p:cNvPr>
          <p:cNvSpPr/>
          <p:nvPr/>
        </p:nvSpPr>
        <p:spPr>
          <a:xfrm>
            <a:off x="5202738" y="148510"/>
            <a:ext cx="384881" cy="37133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88" name="Plus 87">
            <a:extLst>
              <a:ext uri="{FF2B5EF4-FFF2-40B4-BE49-F238E27FC236}">
                <a16:creationId xmlns:a16="http://schemas.microsoft.com/office/drawing/2014/main" id="{AE625BAB-B422-BB44-A756-EF31508502BD}"/>
              </a:ext>
            </a:extLst>
          </p:cNvPr>
          <p:cNvSpPr/>
          <p:nvPr/>
        </p:nvSpPr>
        <p:spPr>
          <a:xfrm>
            <a:off x="5283305" y="244405"/>
            <a:ext cx="210751" cy="174449"/>
          </a:xfrm>
          <a:prstGeom prst="mathPlus">
            <a:avLst>
              <a:gd name="adj1" fmla="val 420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AA4D8A41-52B0-1042-A4DC-AB9B39EF4CE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r="2850" b="16092"/>
          <a:stretch/>
        </p:blipFill>
        <p:spPr>
          <a:xfrm>
            <a:off x="6133795" y="3981218"/>
            <a:ext cx="1255313" cy="1052998"/>
          </a:xfrm>
          <a:prstGeom prst="rect">
            <a:avLst/>
          </a:prstGeom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E9029204-04BD-AA46-92C2-DFACEA6991B7}"/>
              </a:ext>
            </a:extLst>
          </p:cNvPr>
          <p:cNvSpPr/>
          <p:nvPr/>
        </p:nvSpPr>
        <p:spPr>
          <a:xfrm>
            <a:off x="6377873" y="4638714"/>
            <a:ext cx="774325" cy="1690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E62669A-6907-EF48-80BE-7CFFEAF8C1DD}"/>
              </a:ext>
            </a:extLst>
          </p:cNvPr>
          <p:cNvSpPr/>
          <p:nvPr/>
        </p:nvSpPr>
        <p:spPr>
          <a:xfrm>
            <a:off x="6891453" y="4695957"/>
            <a:ext cx="118947" cy="2329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E153BA3-C56A-124E-A2E9-8C949353602B}"/>
              </a:ext>
            </a:extLst>
          </p:cNvPr>
          <p:cNvSpPr/>
          <p:nvPr/>
        </p:nvSpPr>
        <p:spPr>
          <a:xfrm>
            <a:off x="6377873" y="4733127"/>
            <a:ext cx="131903" cy="1158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BE507FB-CA5C-1C4A-A464-C5E29A9DC106}"/>
              </a:ext>
            </a:extLst>
          </p:cNvPr>
          <p:cNvSpPr txBox="1"/>
          <p:nvPr/>
        </p:nvSpPr>
        <p:spPr>
          <a:xfrm>
            <a:off x="1380101" y="5071705"/>
            <a:ext cx="2145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Quality %         :    85% 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53AE398-843A-AE43-99EE-544BDEE80E70}"/>
              </a:ext>
            </a:extLst>
          </p:cNvPr>
          <p:cNvSpPr txBox="1"/>
          <p:nvPr/>
        </p:nvSpPr>
        <p:spPr>
          <a:xfrm>
            <a:off x="1380101" y="5300150"/>
            <a:ext cx="2145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Threshold %    :    85%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E1655C7-8EDB-8141-B992-F8341F278139}"/>
              </a:ext>
            </a:extLst>
          </p:cNvPr>
          <p:cNvSpPr txBox="1"/>
          <p:nvPr/>
        </p:nvSpPr>
        <p:spPr>
          <a:xfrm>
            <a:off x="3581812" y="5076986"/>
            <a:ext cx="2237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Quality %         :   90%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51828C7-9A27-7B47-AFFA-139F7C589FF5}"/>
              </a:ext>
            </a:extLst>
          </p:cNvPr>
          <p:cNvSpPr txBox="1"/>
          <p:nvPr/>
        </p:nvSpPr>
        <p:spPr>
          <a:xfrm>
            <a:off x="3604962" y="5305431"/>
            <a:ext cx="2145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Threshold %    :    85%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8459CBF-6E74-734F-B617-2E60C74258EB}"/>
              </a:ext>
            </a:extLst>
          </p:cNvPr>
          <p:cNvSpPr txBox="1"/>
          <p:nvPr/>
        </p:nvSpPr>
        <p:spPr>
          <a:xfrm>
            <a:off x="1380101" y="2907819"/>
            <a:ext cx="2145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Quality %         :    85% 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AAC88FC-A581-9D48-81CB-5DAA88ACD619}"/>
              </a:ext>
            </a:extLst>
          </p:cNvPr>
          <p:cNvSpPr txBox="1"/>
          <p:nvPr/>
        </p:nvSpPr>
        <p:spPr>
          <a:xfrm>
            <a:off x="1380101" y="3136264"/>
            <a:ext cx="2145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Threshold %    :    85%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18416C6-5BC8-7342-B082-5A0F4E007CFF}"/>
              </a:ext>
            </a:extLst>
          </p:cNvPr>
          <p:cNvSpPr txBox="1"/>
          <p:nvPr/>
        </p:nvSpPr>
        <p:spPr>
          <a:xfrm>
            <a:off x="3581812" y="2913100"/>
            <a:ext cx="2237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Quality %         :   90%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F2E0E84-21B5-8344-9A40-5F674FDE9724}"/>
              </a:ext>
            </a:extLst>
          </p:cNvPr>
          <p:cNvSpPr txBox="1"/>
          <p:nvPr/>
        </p:nvSpPr>
        <p:spPr>
          <a:xfrm>
            <a:off x="3604962" y="3141545"/>
            <a:ext cx="2145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Threshold %    :    85%</a:t>
            </a:r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761" y="1581861"/>
            <a:ext cx="1073629" cy="1412379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E689FFD6-F276-A748-B379-1DC54EE943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253" y="2957166"/>
            <a:ext cx="118800" cy="118800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5311ADC9-8506-5749-AC7A-637B5EC2C9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794" y="2957166"/>
            <a:ext cx="118800" cy="118800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A4E4ECC5-ED57-654B-9D63-092B468444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253" y="5148276"/>
            <a:ext cx="118800" cy="118800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E187BE54-B0AA-7B4F-AA5D-0ED497AE61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794" y="5148276"/>
            <a:ext cx="118800" cy="118800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786D9EAF-BE5B-4249-9508-5269C0E2680C}"/>
              </a:ext>
            </a:extLst>
          </p:cNvPr>
          <p:cNvSpPr txBox="1"/>
          <p:nvPr/>
        </p:nvSpPr>
        <p:spPr>
          <a:xfrm>
            <a:off x="9864845" y="6585528"/>
            <a:ext cx="436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62</a:t>
            </a:r>
          </a:p>
        </p:txBody>
      </p:sp>
    </p:spTree>
    <p:extLst>
      <p:ext uri="{BB962C8B-B14F-4D97-AF65-F5344CB8AC3E}">
        <p14:creationId xmlns:p14="http://schemas.microsoft.com/office/powerpoint/2010/main" val="42547778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DF92C803-D8CB-F542-A215-EE478BA4AF63}"/>
              </a:ext>
            </a:extLst>
          </p:cNvPr>
          <p:cNvSpPr/>
          <p:nvPr/>
        </p:nvSpPr>
        <p:spPr>
          <a:xfrm>
            <a:off x="1068522" y="1246604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5BC23215-A5A9-914E-8656-56D7CAF17C63}"/>
              </a:ext>
            </a:extLst>
          </p:cNvPr>
          <p:cNvSpPr/>
          <p:nvPr/>
        </p:nvSpPr>
        <p:spPr>
          <a:xfrm>
            <a:off x="1068522" y="1657262"/>
            <a:ext cx="8790707" cy="438186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848734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Isosceles Triangle 88">
            <a:extLst>
              <a:ext uri="{FF2B5EF4-FFF2-40B4-BE49-F238E27FC236}">
                <a16:creationId xmlns:a16="http://schemas.microsoft.com/office/drawing/2014/main" id="{7C419DE1-ADD8-BD45-9B98-88F0B9DF14B2}"/>
              </a:ext>
            </a:extLst>
          </p:cNvPr>
          <p:cNvSpPr/>
          <p:nvPr/>
        </p:nvSpPr>
        <p:spPr>
          <a:xfrm rot="10800000">
            <a:off x="9661441" y="99532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386149-1573-A249-BDD3-A54340DBBD01}"/>
              </a:ext>
            </a:extLst>
          </p:cNvPr>
          <p:cNvSpPr txBox="1"/>
          <p:nvPr/>
        </p:nvSpPr>
        <p:spPr>
          <a:xfrm>
            <a:off x="1409840" y="88732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Demographic Details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23F7B4E-543F-D443-A00E-F35AD7C2861E}"/>
              </a:ext>
            </a:extLst>
          </p:cNvPr>
          <p:cNvSpPr txBox="1"/>
          <p:nvPr/>
        </p:nvSpPr>
        <p:spPr>
          <a:xfrm>
            <a:off x="9164658" y="5708810"/>
            <a:ext cx="639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Submit</a:t>
            </a:r>
          </a:p>
        </p:txBody>
      </p:sp>
      <p:sp>
        <p:nvSpPr>
          <p:cNvPr id="135" name="Isosceles Triangle 88">
            <a:extLst>
              <a:ext uri="{FF2B5EF4-FFF2-40B4-BE49-F238E27FC236}">
                <a16:creationId xmlns:a16="http://schemas.microsoft.com/office/drawing/2014/main" id="{6B6FB134-453F-F546-8A26-82C0EE9E38B5}"/>
              </a:ext>
            </a:extLst>
          </p:cNvPr>
          <p:cNvSpPr/>
          <p:nvPr/>
        </p:nvSpPr>
        <p:spPr>
          <a:xfrm>
            <a:off x="9661441" y="180454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07391B9-2CB9-194C-AA88-C7873B097673}"/>
              </a:ext>
            </a:extLst>
          </p:cNvPr>
          <p:cNvSpPr txBox="1"/>
          <p:nvPr/>
        </p:nvSpPr>
        <p:spPr>
          <a:xfrm>
            <a:off x="1409840" y="1292797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Applicant Biometrics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A9EAFDA6-43AC-674A-8340-BC5F488A3D33}"/>
              </a:ext>
            </a:extLst>
          </p:cNvPr>
          <p:cNvSpPr txBox="1"/>
          <p:nvPr/>
        </p:nvSpPr>
        <p:spPr>
          <a:xfrm>
            <a:off x="8261793" y="5708810"/>
            <a:ext cx="733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Previous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63BCCA8-0A0A-414F-8160-FA6C6A9D7088}"/>
              </a:ext>
            </a:extLst>
          </p:cNvPr>
          <p:cNvGrpSpPr/>
          <p:nvPr/>
        </p:nvGrpSpPr>
        <p:grpSpPr>
          <a:xfrm>
            <a:off x="3405581" y="139575"/>
            <a:ext cx="4244081" cy="662198"/>
            <a:chOff x="3241954" y="139575"/>
            <a:chExt cx="4244081" cy="662198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D9CCB31B-C3D7-E64B-8BF4-B121D47117AB}"/>
                </a:ext>
              </a:extLst>
            </p:cNvPr>
            <p:cNvSpPr/>
            <p:nvPr/>
          </p:nvSpPr>
          <p:spPr>
            <a:xfrm>
              <a:off x="5039111" y="148510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01D2B74-053E-6346-B815-31BBAC64FBD7}"/>
                </a:ext>
              </a:extLst>
            </p:cNvPr>
            <p:cNvCxnSpPr>
              <a:cxnSpLocks/>
            </p:cNvCxnSpPr>
            <p:nvPr/>
          </p:nvCxnSpPr>
          <p:spPr>
            <a:xfrm>
              <a:off x="3987911" y="346203"/>
              <a:ext cx="1051196" cy="1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869A676E-37EF-1248-8581-CF04FA5825A8}"/>
                </a:ext>
              </a:extLst>
            </p:cNvPr>
            <p:cNvCxnSpPr>
              <a:cxnSpLocks/>
            </p:cNvCxnSpPr>
            <p:nvPr/>
          </p:nvCxnSpPr>
          <p:spPr>
            <a:xfrm>
              <a:off x="5423992" y="348030"/>
              <a:ext cx="1190123" cy="3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62B3DBF-9D2A-3745-9971-2663676D4F5C}"/>
                </a:ext>
              </a:extLst>
            </p:cNvPr>
            <p:cNvSpPr/>
            <p:nvPr/>
          </p:nvSpPr>
          <p:spPr>
            <a:xfrm>
              <a:off x="3603034" y="146679"/>
              <a:ext cx="384881" cy="37133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121" name="Vertical Scroll 120">
              <a:extLst>
                <a:ext uri="{FF2B5EF4-FFF2-40B4-BE49-F238E27FC236}">
                  <a16:creationId xmlns:a16="http://schemas.microsoft.com/office/drawing/2014/main" id="{1C88F922-F1ED-CF48-A8D7-BEDECC970C72}"/>
                </a:ext>
              </a:extLst>
            </p:cNvPr>
            <p:cNvSpPr/>
            <p:nvPr/>
          </p:nvSpPr>
          <p:spPr>
            <a:xfrm>
              <a:off x="3713355" y="254431"/>
              <a:ext cx="142988" cy="167878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2222390F-7656-7D44-BB6E-8E35B076F7DD}"/>
                </a:ext>
              </a:extLst>
            </p:cNvPr>
            <p:cNvGrpSpPr/>
            <p:nvPr/>
          </p:nvGrpSpPr>
          <p:grpSpPr>
            <a:xfrm>
              <a:off x="3603026" y="143515"/>
              <a:ext cx="384881" cy="371330"/>
              <a:chOff x="4367391" y="2584867"/>
              <a:chExt cx="384881" cy="371330"/>
            </a:xfrm>
          </p:grpSpPr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4BEFBF20-19DB-D647-83F9-359381D7EE6F}"/>
                  </a:ext>
                </a:extLst>
              </p:cNvPr>
              <p:cNvSpPr/>
              <p:nvPr/>
            </p:nvSpPr>
            <p:spPr>
              <a:xfrm>
                <a:off x="4367391" y="2584867"/>
                <a:ext cx="384881" cy="37133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45" name="Vertical Scroll 144">
                <a:extLst>
                  <a:ext uri="{FF2B5EF4-FFF2-40B4-BE49-F238E27FC236}">
                    <a16:creationId xmlns:a16="http://schemas.microsoft.com/office/drawing/2014/main" id="{84511DDA-82D4-1445-9DBB-A10FEE465886}"/>
                  </a:ext>
                </a:extLst>
              </p:cNvPr>
              <p:cNvSpPr/>
              <p:nvPr/>
            </p:nvSpPr>
            <p:spPr>
              <a:xfrm>
                <a:off x="4477712" y="2692619"/>
                <a:ext cx="142988" cy="167878"/>
              </a:xfrm>
              <a:prstGeom prst="verticalScroll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B522B57-3D93-FD4C-80C6-C6E3706B15B0}"/>
                </a:ext>
              </a:extLst>
            </p:cNvPr>
            <p:cNvSpPr txBox="1"/>
            <p:nvPr/>
          </p:nvSpPr>
          <p:spPr>
            <a:xfrm>
              <a:off x="3241954" y="565827"/>
              <a:ext cx="12021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Demographic Details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1D7D7F1-9504-2340-8304-40B752629274}"/>
                </a:ext>
              </a:extLst>
            </p:cNvPr>
            <p:cNvSpPr txBox="1"/>
            <p:nvPr/>
          </p:nvSpPr>
          <p:spPr>
            <a:xfrm>
              <a:off x="4615956" y="567422"/>
              <a:ext cx="1217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Applicant Biometrics</a:t>
              </a: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ED60802D-272E-8543-8222-F86C1A6E30B0}"/>
                </a:ext>
              </a:extLst>
            </p:cNvPr>
            <p:cNvGrpSpPr/>
            <p:nvPr/>
          </p:nvGrpSpPr>
          <p:grpSpPr>
            <a:xfrm>
              <a:off x="6153609" y="139575"/>
              <a:ext cx="1332426" cy="662198"/>
              <a:chOff x="6941461" y="139575"/>
              <a:chExt cx="1332426" cy="662198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2903E69-C9A5-9F43-BE72-A1A414B69935}"/>
                  </a:ext>
                </a:extLst>
              </p:cNvPr>
              <p:cNvSpPr/>
              <p:nvPr/>
            </p:nvSpPr>
            <p:spPr>
              <a:xfrm>
                <a:off x="7413844" y="139575"/>
                <a:ext cx="384881" cy="3713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42" name="Action Button: Home 141">
                <a:hlinkClick r:id="" action="ppaction://hlinkshowjump?jump=firstslide" highlightClick="1"/>
                <a:extLst>
                  <a:ext uri="{FF2B5EF4-FFF2-40B4-BE49-F238E27FC236}">
                    <a16:creationId xmlns:a16="http://schemas.microsoft.com/office/drawing/2014/main" id="{7E270578-4235-5B4C-A811-10DE6219603C}"/>
                  </a:ext>
                </a:extLst>
              </p:cNvPr>
              <p:cNvSpPr/>
              <p:nvPr/>
            </p:nvSpPr>
            <p:spPr>
              <a:xfrm>
                <a:off x="7457818" y="220024"/>
                <a:ext cx="302526" cy="229650"/>
              </a:xfrm>
              <a:prstGeom prst="actionButtonHo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9591436-060C-A949-A095-49013BA20865}"/>
                  </a:ext>
                </a:extLst>
              </p:cNvPr>
              <p:cNvSpPr txBox="1"/>
              <p:nvPr/>
            </p:nvSpPr>
            <p:spPr>
              <a:xfrm>
                <a:off x="6941461" y="570941"/>
                <a:ext cx="1332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/>
                  <a:t>Operator Authentication</a:t>
                </a:r>
                <a:endParaRPr lang="en-US" sz="900" dirty="0"/>
              </a:p>
            </p:txBody>
          </p:sp>
        </p:grpSp>
        <p:sp>
          <p:nvSpPr>
            <p:cNvPr id="139" name="Plus 138">
              <a:extLst>
                <a:ext uri="{FF2B5EF4-FFF2-40B4-BE49-F238E27FC236}">
                  <a16:creationId xmlns:a16="http://schemas.microsoft.com/office/drawing/2014/main" id="{63DE8821-9AAB-D247-BE71-EFB18069A951}"/>
                </a:ext>
              </a:extLst>
            </p:cNvPr>
            <p:cNvSpPr/>
            <p:nvPr/>
          </p:nvSpPr>
          <p:spPr>
            <a:xfrm>
              <a:off x="5125501" y="264131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chemeClr val="bg1"/>
                </a:solidFill>
              </a:endParaRPr>
            </a:p>
          </p:txBody>
        </p:sp>
        <p:sp>
          <p:nvSpPr>
            <p:cNvPr id="140" name="Plus 139">
              <a:extLst>
                <a:ext uri="{FF2B5EF4-FFF2-40B4-BE49-F238E27FC236}">
                  <a16:creationId xmlns:a16="http://schemas.microsoft.com/office/drawing/2014/main" id="{C9E4A951-1F0C-544C-8CB0-0366F9205B9C}"/>
                </a:ext>
              </a:extLst>
            </p:cNvPr>
            <p:cNvSpPr/>
            <p:nvPr/>
          </p:nvSpPr>
          <p:spPr>
            <a:xfrm>
              <a:off x="5119678" y="244405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79DE7FD-F1D0-DD45-B038-3F2BD8FF01C3}"/>
              </a:ext>
            </a:extLst>
          </p:cNvPr>
          <p:cNvGrpSpPr/>
          <p:nvPr/>
        </p:nvGrpSpPr>
        <p:grpSpPr>
          <a:xfrm>
            <a:off x="6788103" y="137431"/>
            <a:ext cx="384881" cy="371330"/>
            <a:chOff x="7399902" y="2733081"/>
            <a:chExt cx="384881" cy="37133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1CCB4BE-088E-DC4F-B673-34D6E3AAE1A9}"/>
                </a:ext>
              </a:extLst>
            </p:cNvPr>
            <p:cNvSpPr/>
            <p:nvPr/>
          </p:nvSpPr>
          <p:spPr>
            <a:xfrm>
              <a:off x="7399902" y="2733081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73" name="Action Button: Home 72">
              <a:hlinkClick r:id="" action="ppaction://hlinkshowjump?jump=firstslide" highlightClick="1"/>
              <a:extLst>
                <a:ext uri="{FF2B5EF4-FFF2-40B4-BE49-F238E27FC236}">
                  <a16:creationId xmlns:a16="http://schemas.microsoft.com/office/drawing/2014/main" id="{137046B4-0B75-6441-8A3F-C34AFC913C3A}"/>
                </a:ext>
              </a:extLst>
            </p:cNvPr>
            <p:cNvSpPr/>
            <p:nvPr/>
          </p:nvSpPr>
          <p:spPr>
            <a:xfrm>
              <a:off x="7443876" y="2813530"/>
              <a:ext cx="302526" cy="229650"/>
            </a:xfrm>
            <a:prstGeom prst="actionButtonHom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F466A59-8E32-6C4A-9D2B-1CC60AB95FA4}"/>
                </a:ext>
              </a:extLst>
            </p:cNvPr>
            <p:cNvSpPr/>
            <p:nvPr/>
          </p:nvSpPr>
          <p:spPr>
            <a:xfrm>
              <a:off x="7443876" y="2813530"/>
              <a:ext cx="57988" cy="22965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36A3F41-9D0E-AC42-8D34-07581F035856}"/>
                </a:ext>
              </a:extLst>
            </p:cNvPr>
            <p:cNvSpPr/>
            <p:nvPr/>
          </p:nvSpPr>
          <p:spPr>
            <a:xfrm>
              <a:off x="7683658" y="2813618"/>
              <a:ext cx="62744" cy="22965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CD05BBF-56B5-6946-A5E3-AC6750EBAE34}"/>
                </a:ext>
              </a:extLst>
            </p:cNvPr>
            <p:cNvSpPr/>
            <p:nvPr/>
          </p:nvSpPr>
          <p:spPr>
            <a:xfrm>
              <a:off x="7501864" y="3011614"/>
              <a:ext cx="208739" cy="49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DDDDFC3-0DE5-BE45-B5C8-2916334B340F}"/>
                </a:ext>
              </a:extLst>
            </p:cNvPr>
            <p:cNvSpPr/>
            <p:nvPr/>
          </p:nvSpPr>
          <p:spPr>
            <a:xfrm>
              <a:off x="7501864" y="2793795"/>
              <a:ext cx="208739" cy="49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DCFB38-4FEE-9B41-88CC-16588B19A82D}"/>
              </a:ext>
            </a:extLst>
          </p:cNvPr>
          <p:cNvCxnSpPr>
            <a:cxnSpLocks/>
          </p:cNvCxnSpPr>
          <p:nvPr/>
        </p:nvCxnSpPr>
        <p:spPr>
          <a:xfrm>
            <a:off x="1173666" y="1979813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Isosceles Triangle 88">
            <a:extLst>
              <a:ext uri="{FF2B5EF4-FFF2-40B4-BE49-F238E27FC236}">
                <a16:creationId xmlns:a16="http://schemas.microsoft.com/office/drawing/2014/main" id="{D229560D-9DC9-9947-AB56-D1A169525F2F}"/>
              </a:ext>
            </a:extLst>
          </p:cNvPr>
          <p:cNvSpPr/>
          <p:nvPr/>
        </p:nvSpPr>
        <p:spPr>
          <a:xfrm rot="10800000">
            <a:off x="9663011" y="140225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1425E226-6348-4B4D-81D2-084F5FE420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1CA66753-292C-7948-B689-1942E6575522}"/>
              </a:ext>
            </a:extLst>
          </p:cNvPr>
          <p:cNvSpPr txBox="1"/>
          <p:nvPr/>
        </p:nvSpPr>
        <p:spPr>
          <a:xfrm>
            <a:off x="1116013" y="124170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Lost UIN</a:t>
            </a:r>
            <a:endParaRPr 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A245B3-9A11-EA43-810E-093EA821203E}"/>
              </a:ext>
            </a:extLst>
          </p:cNvPr>
          <p:cNvSpPr txBox="1"/>
          <p:nvPr/>
        </p:nvSpPr>
        <p:spPr>
          <a:xfrm>
            <a:off x="1409840" y="1676473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Operator Authentication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8C23BD2-C246-1B42-8982-8D8AD515E0B7}"/>
              </a:ext>
            </a:extLst>
          </p:cNvPr>
          <p:cNvSpPr txBox="1"/>
          <p:nvPr/>
        </p:nvSpPr>
        <p:spPr>
          <a:xfrm>
            <a:off x="1403050" y="2078653"/>
            <a:ext cx="19014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RO Fingerprint Authentication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4C8F021-7321-974E-BE6C-D5ACEC8E090F}"/>
              </a:ext>
            </a:extLst>
          </p:cNvPr>
          <p:cNvGrpSpPr/>
          <p:nvPr/>
        </p:nvGrpSpPr>
        <p:grpSpPr>
          <a:xfrm>
            <a:off x="1497437" y="2513612"/>
            <a:ext cx="1535690" cy="1332792"/>
            <a:chOff x="4773032" y="3418454"/>
            <a:chExt cx="1535690" cy="1332792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0B9DF891-1143-6745-BADA-768626D54009}"/>
                </a:ext>
              </a:extLst>
            </p:cNvPr>
            <p:cNvGrpSpPr/>
            <p:nvPr/>
          </p:nvGrpSpPr>
          <p:grpSpPr>
            <a:xfrm>
              <a:off x="5126592" y="3577913"/>
              <a:ext cx="671018" cy="981669"/>
              <a:chOff x="3213327" y="1654140"/>
              <a:chExt cx="1518287" cy="2230562"/>
            </a:xfrm>
          </p:grpSpPr>
          <p:sp>
            <p:nvSpPr>
              <p:cNvPr id="58" name="Round Same Side Corner Rectangle 57">
                <a:extLst>
                  <a:ext uri="{FF2B5EF4-FFF2-40B4-BE49-F238E27FC236}">
                    <a16:creationId xmlns:a16="http://schemas.microsoft.com/office/drawing/2014/main" id="{75ABC43C-2096-A148-A15A-AC38E54D1FB8}"/>
                  </a:ext>
                </a:extLst>
              </p:cNvPr>
              <p:cNvSpPr/>
              <p:nvPr/>
            </p:nvSpPr>
            <p:spPr>
              <a:xfrm>
                <a:off x="3493623" y="1862188"/>
                <a:ext cx="356211" cy="90732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ound Same Side Corner Rectangle 58">
                <a:extLst>
                  <a:ext uri="{FF2B5EF4-FFF2-40B4-BE49-F238E27FC236}">
                    <a16:creationId xmlns:a16="http://schemas.microsoft.com/office/drawing/2014/main" id="{C4F50008-5672-7848-A1D9-B25FD8C40C6B}"/>
                  </a:ext>
                </a:extLst>
              </p:cNvPr>
              <p:cNvSpPr/>
              <p:nvPr/>
            </p:nvSpPr>
            <p:spPr>
              <a:xfrm>
                <a:off x="3833928" y="1654140"/>
                <a:ext cx="356211" cy="1115375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ound Same Side Corner Rectangle 65">
                <a:extLst>
                  <a:ext uri="{FF2B5EF4-FFF2-40B4-BE49-F238E27FC236}">
                    <a16:creationId xmlns:a16="http://schemas.microsoft.com/office/drawing/2014/main" id="{3F77D6DE-7CDA-0942-B10A-6618E0C49B39}"/>
                  </a:ext>
                </a:extLst>
              </p:cNvPr>
              <p:cNvSpPr/>
              <p:nvPr/>
            </p:nvSpPr>
            <p:spPr>
              <a:xfrm>
                <a:off x="4190548" y="1856481"/>
                <a:ext cx="353772" cy="90732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ound Same Side Corner Rectangle 68">
                <a:extLst>
                  <a:ext uri="{FF2B5EF4-FFF2-40B4-BE49-F238E27FC236}">
                    <a16:creationId xmlns:a16="http://schemas.microsoft.com/office/drawing/2014/main" id="{69FC5C80-D1E3-3D41-BCAA-DA07A4330956}"/>
                  </a:ext>
                </a:extLst>
              </p:cNvPr>
              <p:cNvSpPr/>
              <p:nvPr/>
            </p:nvSpPr>
            <p:spPr>
              <a:xfrm>
                <a:off x="3213327" y="2093354"/>
                <a:ext cx="280296" cy="676161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AC146E18-99AD-D34B-ADB0-16237EB9DEAE}"/>
                  </a:ext>
                </a:extLst>
              </p:cNvPr>
              <p:cNvSpPr/>
              <p:nvPr/>
            </p:nvSpPr>
            <p:spPr>
              <a:xfrm rot="2402716">
                <a:off x="3248237" y="2122940"/>
                <a:ext cx="1483377" cy="1761762"/>
              </a:xfrm>
              <a:custGeom>
                <a:avLst/>
                <a:gdLst>
                  <a:gd name="connsiteX0" fmla="*/ 1153239 w 1483377"/>
                  <a:gd name="connsiteY0" fmla="*/ 49886 h 1761762"/>
                  <a:gd name="connsiteX1" fmla="*/ 1273675 w 1483377"/>
                  <a:gd name="connsiteY1" fmla="*/ 0 h 1761762"/>
                  <a:gd name="connsiteX2" fmla="*/ 1289242 w 1483377"/>
                  <a:gd name="connsiteY2" fmla="*/ 0 h 1761762"/>
                  <a:gd name="connsiteX3" fmla="*/ 1459564 w 1483377"/>
                  <a:gd name="connsiteY3" fmla="*/ 170322 h 1761762"/>
                  <a:gd name="connsiteX4" fmla="*/ 1459564 w 1483377"/>
                  <a:gd name="connsiteY4" fmla="*/ 870602 h 1761762"/>
                  <a:gd name="connsiteX5" fmla="*/ 1468630 w 1483377"/>
                  <a:gd name="connsiteY5" fmla="*/ 892171 h 1761762"/>
                  <a:gd name="connsiteX6" fmla="*/ 1364409 w 1483377"/>
                  <a:gd name="connsiteY6" fmla="*/ 1245906 h 1761762"/>
                  <a:gd name="connsiteX7" fmla="*/ 843694 w 1483377"/>
                  <a:gd name="connsiteY7" fmla="*/ 1683540 h 1761762"/>
                  <a:gd name="connsiteX8" fmla="*/ 373688 w 1483377"/>
                  <a:gd name="connsiteY8" fmla="*/ 1642794 h 1761762"/>
                  <a:gd name="connsiteX9" fmla="*/ 0 w 1483377"/>
                  <a:gd name="connsiteY9" fmla="*/ 1198163 h 1761762"/>
                  <a:gd name="connsiteX10" fmla="*/ 1031467 w 1483377"/>
                  <a:gd name="connsiteY10" fmla="*/ 331270 h 1761762"/>
                  <a:gd name="connsiteX11" fmla="*/ 1103353 w 1483377"/>
                  <a:gd name="connsiteY11" fmla="*/ 416803 h 1761762"/>
                  <a:gd name="connsiteX12" fmla="*/ 1103353 w 1483377"/>
                  <a:gd name="connsiteY12" fmla="*/ 170322 h 1761762"/>
                  <a:gd name="connsiteX13" fmla="*/ 1153239 w 1483377"/>
                  <a:gd name="connsiteY13" fmla="*/ 49886 h 1761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83377" h="1761762">
                    <a:moveTo>
                      <a:pt x="1153239" y="49886"/>
                    </a:moveTo>
                    <a:cubicBezTo>
                      <a:pt x="1184062" y="19064"/>
                      <a:pt x="1226642" y="0"/>
                      <a:pt x="1273675" y="0"/>
                    </a:cubicBezTo>
                    <a:lnTo>
                      <a:pt x="1289242" y="0"/>
                    </a:lnTo>
                    <a:cubicBezTo>
                      <a:pt x="1383308" y="0"/>
                      <a:pt x="1459564" y="76256"/>
                      <a:pt x="1459564" y="170322"/>
                    </a:cubicBezTo>
                    <a:lnTo>
                      <a:pt x="1459564" y="870602"/>
                    </a:lnTo>
                    <a:lnTo>
                      <a:pt x="1468630" y="892171"/>
                    </a:lnTo>
                    <a:cubicBezTo>
                      <a:pt x="1506896" y="1016411"/>
                      <a:pt x="1470190" y="1157004"/>
                      <a:pt x="1364409" y="1245906"/>
                    </a:cubicBezTo>
                    <a:lnTo>
                      <a:pt x="843694" y="1683540"/>
                    </a:lnTo>
                    <a:cubicBezTo>
                      <a:pt x="702654" y="1802077"/>
                      <a:pt x="492225" y="1783834"/>
                      <a:pt x="373688" y="1642794"/>
                    </a:cubicBezTo>
                    <a:lnTo>
                      <a:pt x="0" y="1198163"/>
                    </a:lnTo>
                    <a:lnTo>
                      <a:pt x="1031467" y="331270"/>
                    </a:lnTo>
                    <a:lnTo>
                      <a:pt x="1103353" y="416803"/>
                    </a:lnTo>
                    <a:lnTo>
                      <a:pt x="1103353" y="170322"/>
                    </a:lnTo>
                    <a:cubicBezTo>
                      <a:pt x="1103353" y="123289"/>
                      <a:pt x="1122417" y="80709"/>
                      <a:pt x="1153239" y="49886"/>
                    </a:cubicBezTo>
                    <a:close/>
                  </a:path>
                </a:pathLst>
              </a:cu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Flowchart: Process 206">
              <a:extLst>
                <a:ext uri="{FF2B5EF4-FFF2-40B4-BE49-F238E27FC236}">
                  <a16:creationId xmlns:a16="http://schemas.microsoft.com/office/drawing/2014/main" id="{682DB4FA-8F4A-0E4F-923B-27797393D53D}"/>
                </a:ext>
              </a:extLst>
            </p:cNvPr>
            <p:cNvSpPr/>
            <p:nvPr/>
          </p:nvSpPr>
          <p:spPr>
            <a:xfrm>
              <a:off x="4775986" y="3418454"/>
              <a:ext cx="1532736" cy="1323506"/>
            </a:xfrm>
            <a:prstGeom prst="flowChartProcess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C7CB13A-D5E1-2F43-8A3B-374070C2A0E9}"/>
                </a:ext>
              </a:extLst>
            </p:cNvPr>
            <p:cNvSpPr txBox="1"/>
            <p:nvPr/>
          </p:nvSpPr>
          <p:spPr>
            <a:xfrm>
              <a:off x="4773032" y="4474247"/>
              <a:ext cx="1535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Left Hand Palm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23FA78E-9D6D-A642-8815-1E580664F69F}"/>
              </a:ext>
            </a:extLst>
          </p:cNvPr>
          <p:cNvGrpSpPr/>
          <p:nvPr/>
        </p:nvGrpSpPr>
        <p:grpSpPr>
          <a:xfrm>
            <a:off x="3578815" y="2518989"/>
            <a:ext cx="1535690" cy="1338668"/>
            <a:chOff x="7424828" y="3674534"/>
            <a:chExt cx="1535690" cy="1338668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63259058-A16B-7149-BADE-95F759CE5B88}"/>
                </a:ext>
              </a:extLst>
            </p:cNvPr>
            <p:cNvGrpSpPr/>
            <p:nvPr/>
          </p:nvGrpSpPr>
          <p:grpSpPr>
            <a:xfrm>
              <a:off x="7424828" y="3674534"/>
              <a:ext cx="1535690" cy="1338668"/>
              <a:chOff x="7529289" y="3405168"/>
              <a:chExt cx="1535690" cy="1338668"/>
            </a:xfrm>
          </p:grpSpPr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2D06CA43-D60F-0443-8E5E-D9E69B8E1E83}"/>
                  </a:ext>
                </a:extLst>
              </p:cNvPr>
              <p:cNvGrpSpPr/>
              <p:nvPr/>
            </p:nvGrpSpPr>
            <p:grpSpPr>
              <a:xfrm>
                <a:off x="8046498" y="3557268"/>
                <a:ext cx="672554" cy="995989"/>
                <a:chOff x="3041412" y="1654139"/>
                <a:chExt cx="2760682" cy="4057993"/>
              </a:xfrm>
              <a:noFill/>
            </p:grpSpPr>
            <p:sp>
              <p:nvSpPr>
                <p:cNvPr id="85" name="Round Same Side Corner Rectangle 84">
                  <a:extLst>
                    <a:ext uri="{FF2B5EF4-FFF2-40B4-BE49-F238E27FC236}">
                      <a16:creationId xmlns:a16="http://schemas.microsoft.com/office/drawing/2014/main" id="{8CEE62A6-CE5B-CA43-BB56-B092F3F318B6}"/>
                    </a:ext>
                  </a:extLst>
                </p:cNvPr>
                <p:cNvSpPr/>
                <p:nvPr/>
              </p:nvSpPr>
              <p:spPr>
                <a:xfrm>
                  <a:off x="3349375" y="2024009"/>
                  <a:ext cx="626724" cy="1613043"/>
                </a:xfrm>
                <a:prstGeom prst="round2SameRect">
                  <a:avLst>
                    <a:gd name="adj1" fmla="val 47815"/>
                    <a:gd name="adj2" fmla="val 3279"/>
                  </a:avLst>
                </a:prstGeom>
                <a:grpFill/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ound Same Side Corner Rectangle 85">
                  <a:extLst>
                    <a:ext uri="{FF2B5EF4-FFF2-40B4-BE49-F238E27FC236}">
                      <a16:creationId xmlns:a16="http://schemas.microsoft.com/office/drawing/2014/main" id="{3C1A196B-12C1-194B-8051-C797B5E372C5}"/>
                    </a:ext>
                  </a:extLst>
                </p:cNvPr>
                <p:cNvSpPr/>
                <p:nvPr/>
              </p:nvSpPr>
              <p:spPr>
                <a:xfrm>
                  <a:off x="3976099" y="1654139"/>
                  <a:ext cx="626724" cy="1982913"/>
                </a:xfrm>
                <a:prstGeom prst="round2SameRect">
                  <a:avLst>
                    <a:gd name="adj1" fmla="val 47815"/>
                    <a:gd name="adj2" fmla="val 3279"/>
                  </a:avLst>
                </a:prstGeom>
                <a:grpFill/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z</a:t>
                  </a:r>
                </a:p>
              </p:txBody>
            </p:sp>
            <p:sp>
              <p:nvSpPr>
                <p:cNvPr id="87" name="Round Same Side Corner Rectangle 86">
                  <a:extLst>
                    <a:ext uri="{FF2B5EF4-FFF2-40B4-BE49-F238E27FC236}">
                      <a16:creationId xmlns:a16="http://schemas.microsoft.com/office/drawing/2014/main" id="{597B63FB-40C6-D649-819D-98E1F8082231}"/>
                    </a:ext>
                  </a:extLst>
                </p:cNvPr>
                <p:cNvSpPr/>
                <p:nvPr/>
              </p:nvSpPr>
              <p:spPr>
                <a:xfrm>
                  <a:off x="4602823" y="2024009"/>
                  <a:ext cx="626724" cy="1613043"/>
                </a:xfrm>
                <a:prstGeom prst="round2SameRect">
                  <a:avLst>
                    <a:gd name="adj1" fmla="val 47815"/>
                    <a:gd name="adj2" fmla="val 3279"/>
                  </a:avLst>
                </a:prstGeom>
                <a:grpFill/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z</a:t>
                  </a:r>
                </a:p>
              </p:txBody>
            </p:sp>
            <p:sp>
              <p:nvSpPr>
                <p:cNvPr id="88" name="Round Same Side Corner Rectangle 87">
                  <a:extLst>
                    <a:ext uri="{FF2B5EF4-FFF2-40B4-BE49-F238E27FC236}">
                      <a16:creationId xmlns:a16="http://schemas.microsoft.com/office/drawing/2014/main" id="{4C33741F-E9C2-BF4F-9EDF-1D6EFD8E4551}"/>
                    </a:ext>
                  </a:extLst>
                </p:cNvPr>
                <p:cNvSpPr/>
                <p:nvPr/>
              </p:nvSpPr>
              <p:spPr>
                <a:xfrm>
                  <a:off x="5229547" y="2434975"/>
                  <a:ext cx="493159" cy="1202077"/>
                </a:xfrm>
                <a:prstGeom prst="round2SameRect">
                  <a:avLst>
                    <a:gd name="adj1" fmla="val 47815"/>
                    <a:gd name="adj2" fmla="val 3279"/>
                  </a:avLst>
                </a:prstGeom>
                <a:grpFill/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Freeform 88">
                  <a:extLst>
                    <a:ext uri="{FF2B5EF4-FFF2-40B4-BE49-F238E27FC236}">
                      <a16:creationId xmlns:a16="http://schemas.microsoft.com/office/drawing/2014/main" id="{A66676BD-3D7E-7743-9812-B6FE65FC8C60}"/>
                    </a:ext>
                  </a:extLst>
                </p:cNvPr>
                <p:cNvSpPr/>
                <p:nvPr/>
              </p:nvSpPr>
              <p:spPr>
                <a:xfrm rot="19566991">
                  <a:off x="3041412" y="2639365"/>
                  <a:ext cx="2760682" cy="3072767"/>
                </a:xfrm>
                <a:custGeom>
                  <a:avLst/>
                  <a:gdLst>
                    <a:gd name="connsiteX0" fmla="*/ 537199 w 2760682"/>
                    <a:gd name="connsiteY0" fmla="*/ 51179 h 3072767"/>
                    <a:gd name="connsiteX1" fmla="*/ 669320 w 2760682"/>
                    <a:gd name="connsiteY1" fmla="*/ 299668 h 3072767"/>
                    <a:gd name="connsiteX2" fmla="*/ 669320 w 2760682"/>
                    <a:gd name="connsiteY2" fmla="*/ 671626 h 3072767"/>
                    <a:gd name="connsiteX3" fmla="*/ 790408 w 2760682"/>
                    <a:gd name="connsiteY3" fmla="*/ 491316 h 3072767"/>
                    <a:gd name="connsiteX4" fmla="*/ 2760682 w 2760682"/>
                    <a:gd name="connsiteY4" fmla="*/ 1814461 h 3072767"/>
                    <a:gd name="connsiteX5" fmla="*/ 2043173 w 2760682"/>
                    <a:gd name="connsiteY5" fmla="*/ 2882893 h 3072767"/>
                    <a:gd name="connsiteX6" fmla="*/ 1447859 w 2760682"/>
                    <a:gd name="connsiteY6" fmla="*/ 2999867 h 3072767"/>
                    <a:gd name="connsiteX7" fmla="*/ 189873 w 2760682"/>
                    <a:gd name="connsiteY7" fmla="*/ 2155061 h 3072767"/>
                    <a:gd name="connsiteX8" fmla="*/ 31934 w 2760682"/>
                    <a:gd name="connsiteY8" fmla="*/ 1636382 h 3072767"/>
                    <a:gd name="connsiteX9" fmla="*/ 54676 w 2760682"/>
                    <a:gd name="connsiteY9" fmla="*/ 1593838 h 3072767"/>
                    <a:gd name="connsiteX10" fmla="*/ 48260 w 2760682"/>
                    <a:gd name="connsiteY10" fmla="*/ 1573171 h 3072767"/>
                    <a:gd name="connsiteX11" fmla="*/ 42596 w 2760682"/>
                    <a:gd name="connsiteY11" fmla="*/ 1516983 h 3072767"/>
                    <a:gd name="connsiteX12" fmla="*/ 42596 w 2760682"/>
                    <a:gd name="connsiteY12" fmla="*/ 299668 h 3072767"/>
                    <a:gd name="connsiteX13" fmla="*/ 342264 w 2760682"/>
                    <a:gd name="connsiteY13" fmla="*/ 0 h 3072767"/>
                    <a:gd name="connsiteX14" fmla="*/ 369652 w 2760682"/>
                    <a:gd name="connsiteY14" fmla="*/ 0 h 3072767"/>
                    <a:gd name="connsiteX15" fmla="*/ 537199 w 2760682"/>
                    <a:gd name="connsiteY15" fmla="*/ 51179 h 30727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760682" h="3072767">
                      <a:moveTo>
                        <a:pt x="537199" y="51179"/>
                      </a:moveTo>
                      <a:cubicBezTo>
                        <a:pt x="616911" y="105031"/>
                        <a:pt x="669320" y="196229"/>
                        <a:pt x="669320" y="299668"/>
                      </a:cubicBezTo>
                      <a:lnTo>
                        <a:pt x="669320" y="671626"/>
                      </a:lnTo>
                      <a:lnTo>
                        <a:pt x="790408" y="491316"/>
                      </a:lnTo>
                      <a:lnTo>
                        <a:pt x="2760682" y="1814461"/>
                      </a:lnTo>
                      <a:lnTo>
                        <a:pt x="2043173" y="2882893"/>
                      </a:lnTo>
                      <a:cubicBezTo>
                        <a:pt x="1911083" y="3079586"/>
                        <a:pt x="1644552" y="3131957"/>
                        <a:pt x="1447859" y="2999867"/>
                      </a:cubicBezTo>
                      <a:lnTo>
                        <a:pt x="189873" y="2155061"/>
                      </a:lnTo>
                      <a:cubicBezTo>
                        <a:pt x="17767" y="2039483"/>
                        <a:pt x="-43843" y="1820972"/>
                        <a:pt x="31934" y="1636382"/>
                      </a:cubicBezTo>
                      <a:lnTo>
                        <a:pt x="54676" y="1593838"/>
                      </a:lnTo>
                      <a:lnTo>
                        <a:pt x="48260" y="1573171"/>
                      </a:lnTo>
                      <a:cubicBezTo>
                        <a:pt x="44546" y="1555021"/>
                        <a:pt x="42596" y="1536230"/>
                        <a:pt x="42596" y="1516983"/>
                      </a:cubicBezTo>
                      <a:lnTo>
                        <a:pt x="42596" y="299668"/>
                      </a:lnTo>
                      <a:cubicBezTo>
                        <a:pt x="42596" y="134166"/>
                        <a:pt x="176762" y="0"/>
                        <a:pt x="342264" y="0"/>
                      </a:cubicBezTo>
                      <a:lnTo>
                        <a:pt x="369652" y="0"/>
                      </a:lnTo>
                      <a:cubicBezTo>
                        <a:pt x="431715" y="0"/>
                        <a:pt x="489372" y="18867"/>
                        <a:pt x="537199" y="51179"/>
                      </a:cubicBezTo>
                      <a:close/>
                    </a:path>
                  </a:pathLst>
                </a:custGeom>
                <a:grpFill/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3" name="Flowchart: Process 7">
                <a:extLst>
                  <a:ext uri="{FF2B5EF4-FFF2-40B4-BE49-F238E27FC236}">
                    <a16:creationId xmlns:a16="http://schemas.microsoft.com/office/drawing/2014/main" id="{26586CBD-A211-5E49-841E-87D7B3A99A3C}"/>
                  </a:ext>
                </a:extLst>
              </p:cNvPr>
              <p:cNvSpPr/>
              <p:nvPr/>
            </p:nvSpPr>
            <p:spPr>
              <a:xfrm>
                <a:off x="7532242" y="3405168"/>
                <a:ext cx="1532736" cy="1323506"/>
              </a:xfrm>
              <a:prstGeom prst="flowChartProcess">
                <a:avLst/>
              </a:prstGeom>
              <a:noFill/>
              <a:ln w="381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472C43F7-BCA0-D74B-A14E-E923BD7CE05E}"/>
                  </a:ext>
                </a:extLst>
              </p:cNvPr>
              <p:cNvSpPr txBox="1"/>
              <p:nvPr/>
            </p:nvSpPr>
            <p:spPr>
              <a:xfrm>
                <a:off x="7529289" y="4466837"/>
                <a:ext cx="15356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Right Hand Palm</a:t>
                </a:r>
              </a:p>
            </p:txBody>
          </p:sp>
        </p:grpSp>
        <p:sp>
          <p:nvSpPr>
            <p:cNvPr id="81" name="Round Same Side Corner Rectangle 80">
              <a:extLst>
                <a:ext uri="{FF2B5EF4-FFF2-40B4-BE49-F238E27FC236}">
                  <a16:creationId xmlns:a16="http://schemas.microsoft.com/office/drawing/2014/main" id="{E2BC99EB-4690-7740-97B9-5172FC8983E2}"/>
                </a:ext>
              </a:extLst>
            </p:cNvPr>
            <p:cNvSpPr/>
            <p:nvPr/>
          </p:nvSpPr>
          <p:spPr>
            <a:xfrm rot="19028734">
              <a:off x="7813878" y="4273645"/>
              <a:ext cx="150311" cy="10352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A0C0FA82-3F23-EB4E-8C79-D7FF91A98A27}"/>
              </a:ext>
            </a:extLst>
          </p:cNvPr>
          <p:cNvSpPr/>
          <p:nvPr/>
        </p:nvSpPr>
        <p:spPr>
          <a:xfrm>
            <a:off x="5362826" y="3635928"/>
            <a:ext cx="649369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Scan</a:t>
            </a:r>
          </a:p>
        </p:txBody>
      </p:sp>
      <p:sp>
        <p:nvSpPr>
          <p:cNvPr id="63" name="Flowchart: Process 206">
            <a:extLst>
              <a:ext uri="{FF2B5EF4-FFF2-40B4-BE49-F238E27FC236}">
                <a16:creationId xmlns:a16="http://schemas.microsoft.com/office/drawing/2014/main" id="{E5EB75EC-BDC3-1848-923D-C2AFDE0C08C6}"/>
              </a:ext>
            </a:extLst>
          </p:cNvPr>
          <p:cNvSpPr/>
          <p:nvPr/>
        </p:nvSpPr>
        <p:spPr>
          <a:xfrm>
            <a:off x="1497436" y="2518989"/>
            <a:ext cx="1531949" cy="1303284"/>
          </a:xfrm>
          <a:prstGeom prst="flowChartProcess">
            <a:avLst/>
          </a:prstGeom>
          <a:solidFill>
            <a:schemeClr val="bg1">
              <a:lumMod val="65000"/>
              <a:alpha val="64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095440">
            <a:off x="1809118" y="2747223"/>
            <a:ext cx="789746" cy="789746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682A1553-6C3A-F64C-8A85-BC94B701A4D3}"/>
              </a:ext>
            </a:extLst>
          </p:cNvPr>
          <p:cNvSpPr txBox="1"/>
          <p:nvPr/>
        </p:nvSpPr>
        <p:spPr>
          <a:xfrm>
            <a:off x="9864845" y="6585528"/>
            <a:ext cx="436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63</a:t>
            </a:r>
          </a:p>
        </p:txBody>
      </p:sp>
    </p:spTree>
    <p:extLst>
      <p:ext uri="{BB962C8B-B14F-4D97-AF65-F5344CB8AC3E}">
        <p14:creationId xmlns:p14="http://schemas.microsoft.com/office/powerpoint/2010/main" val="128482467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DF92C803-D8CB-F542-A215-EE478BA4AF63}"/>
              </a:ext>
            </a:extLst>
          </p:cNvPr>
          <p:cNvSpPr/>
          <p:nvPr/>
        </p:nvSpPr>
        <p:spPr>
          <a:xfrm>
            <a:off x="1068522" y="1246604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5BC23215-A5A9-914E-8656-56D7CAF17C63}"/>
              </a:ext>
            </a:extLst>
          </p:cNvPr>
          <p:cNvSpPr/>
          <p:nvPr/>
        </p:nvSpPr>
        <p:spPr>
          <a:xfrm>
            <a:off x="1068522" y="1657262"/>
            <a:ext cx="8790707" cy="438186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848734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Isosceles Triangle 88">
            <a:extLst>
              <a:ext uri="{FF2B5EF4-FFF2-40B4-BE49-F238E27FC236}">
                <a16:creationId xmlns:a16="http://schemas.microsoft.com/office/drawing/2014/main" id="{7C419DE1-ADD8-BD45-9B98-88F0B9DF14B2}"/>
              </a:ext>
            </a:extLst>
          </p:cNvPr>
          <p:cNvSpPr/>
          <p:nvPr/>
        </p:nvSpPr>
        <p:spPr>
          <a:xfrm rot="10800000">
            <a:off x="9661441" y="99532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386149-1573-A249-BDD3-A54340DBBD01}"/>
              </a:ext>
            </a:extLst>
          </p:cNvPr>
          <p:cNvSpPr txBox="1"/>
          <p:nvPr/>
        </p:nvSpPr>
        <p:spPr>
          <a:xfrm>
            <a:off x="1409840" y="88732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Demographic Details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23F7B4E-543F-D443-A00E-F35AD7C2861E}"/>
              </a:ext>
            </a:extLst>
          </p:cNvPr>
          <p:cNvSpPr txBox="1"/>
          <p:nvPr/>
        </p:nvSpPr>
        <p:spPr>
          <a:xfrm>
            <a:off x="9164658" y="5708810"/>
            <a:ext cx="639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Submit</a:t>
            </a:r>
          </a:p>
        </p:txBody>
      </p:sp>
      <p:sp>
        <p:nvSpPr>
          <p:cNvPr id="135" name="Isosceles Triangle 88">
            <a:extLst>
              <a:ext uri="{FF2B5EF4-FFF2-40B4-BE49-F238E27FC236}">
                <a16:creationId xmlns:a16="http://schemas.microsoft.com/office/drawing/2014/main" id="{6B6FB134-453F-F546-8A26-82C0EE9E38B5}"/>
              </a:ext>
            </a:extLst>
          </p:cNvPr>
          <p:cNvSpPr/>
          <p:nvPr/>
        </p:nvSpPr>
        <p:spPr>
          <a:xfrm>
            <a:off x="9661441" y="180454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07391B9-2CB9-194C-AA88-C7873B097673}"/>
              </a:ext>
            </a:extLst>
          </p:cNvPr>
          <p:cNvSpPr txBox="1"/>
          <p:nvPr/>
        </p:nvSpPr>
        <p:spPr>
          <a:xfrm>
            <a:off x="1409840" y="1292797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Applicant Biometrics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A9EAFDA6-43AC-674A-8340-BC5F488A3D33}"/>
              </a:ext>
            </a:extLst>
          </p:cNvPr>
          <p:cNvSpPr txBox="1"/>
          <p:nvPr/>
        </p:nvSpPr>
        <p:spPr>
          <a:xfrm>
            <a:off x="8261793" y="5708810"/>
            <a:ext cx="733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Previous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63BCCA8-0A0A-414F-8160-FA6C6A9D7088}"/>
              </a:ext>
            </a:extLst>
          </p:cNvPr>
          <p:cNvGrpSpPr/>
          <p:nvPr/>
        </p:nvGrpSpPr>
        <p:grpSpPr>
          <a:xfrm>
            <a:off x="3405581" y="139575"/>
            <a:ext cx="4244081" cy="662198"/>
            <a:chOff x="3241954" y="139575"/>
            <a:chExt cx="4244081" cy="662198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D9CCB31B-C3D7-E64B-8BF4-B121D47117AB}"/>
                </a:ext>
              </a:extLst>
            </p:cNvPr>
            <p:cNvSpPr/>
            <p:nvPr/>
          </p:nvSpPr>
          <p:spPr>
            <a:xfrm>
              <a:off x="5039111" y="148510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01D2B74-053E-6346-B815-31BBAC64FBD7}"/>
                </a:ext>
              </a:extLst>
            </p:cNvPr>
            <p:cNvCxnSpPr>
              <a:cxnSpLocks/>
            </p:cNvCxnSpPr>
            <p:nvPr/>
          </p:nvCxnSpPr>
          <p:spPr>
            <a:xfrm>
              <a:off x="3987911" y="346203"/>
              <a:ext cx="1051196" cy="1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869A676E-37EF-1248-8581-CF04FA5825A8}"/>
                </a:ext>
              </a:extLst>
            </p:cNvPr>
            <p:cNvCxnSpPr>
              <a:cxnSpLocks/>
            </p:cNvCxnSpPr>
            <p:nvPr/>
          </p:nvCxnSpPr>
          <p:spPr>
            <a:xfrm>
              <a:off x="5423992" y="348030"/>
              <a:ext cx="1190123" cy="3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62B3DBF-9D2A-3745-9971-2663676D4F5C}"/>
                </a:ext>
              </a:extLst>
            </p:cNvPr>
            <p:cNvSpPr/>
            <p:nvPr/>
          </p:nvSpPr>
          <p:spPr>
            <a:xfrm>
              <a:off x="3603034" y="146679"/>
              <a:ext cx="384881" cy="37133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121" name="Vertical Scroll 120">
              <a:extLst>
                <a:ext uri="{FF2B5EF4-FFF2-40B4-BE49-F238E27FC236}">
                  <a16:creationId xmlns:a16="http://schemas.microsoft.com/office/drawing/2014/main" id="{1C88F922-F1ED-CF48-A8D7-BEDECC970C72}"/>
                </a:ext>
              </a:extLst>
            </p:cNvPr>
            <p:cNvSpPr/>
            <p:nvPr/>
          </p:nvSpPr>
          <p:spPr>
            <a:xfrm>
              <a:off x="3713355" y="254431"/>
              <a:ext cx="142988" cy="167878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2222390F-7656-7D44-BB6E-8E35B076F7DD}"/>
                </a:ext>
              </a:extLst>
            </p:cNvPr>
            <p:cNvGrpSpPr/>
            <p:nvPr/>
          </p:nvGrpSpPr>
          <p:grpSpPr>
            <a:xfrm>
              <a:off x="3603026" y="143515"/>
              <a:ext cx="384881" cy="371330"/>
              <a:chOff x="4367391" y="2584867"/>
              <a:chExt cx="384881" cy="371330"/>
            </a:xfrm>
          </p:grpSpPr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4BEFBF20-19DB-D647-83F9-359381D7EE6F}"/>
                  </a:ext>
                </a:extLst>
              </p:cNvPr>
              <p:cNvSpPr/>
              <p:nvPr/>
            </p:nvSpPr>
            <p:spPr>
              <a:xfrm>
                <a:off x="4367391" y="2584867"/>
                <a:ext cx="384881" cy="37133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45" name="Vertical Scroll 144">
                <a:extLst>
                  <a:ext uri="{FF2B5EF4-FFF2-40B4-BE49-F238E27FC236}">
                    <a16:creationId xmlns:a16="http://schemas.microsoft.com/office/drawing/2014/main" id="{84511DDA-82D4-1445-9DBB-A10FEE465886}"/>
                  </a:ext>
                </a:extLst>
              </p:cNvPr>
              <p:cNvSpPr/>
              <p:nvPr/>
            </p:nvSpPr>
            <p:spPr>
              <a:xfrm>
                <a:off x="4477712" y="2692619"/>
                <a:ext cx="142988" cy="167878"/>
              </a:xfrm>
              <a:prstGeom prst="verticalScroll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B522B57-3D93-FD4C-80C6-C6E3706B15B0}"/>
                </a:ext>
              </a:extLst>
            </p:cNvPr>
            <p:cNvSpPr txBox="1"/>
            <p:nvPr/>
          </p:nvSpPr>
          <p:spPr>
            <a:xfrm>
              <a:off x="3241954" y="565827"/>
              <a:ext cx="12021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Demographic Details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1D7D7F1-9504-2340-8304-40B752629274}"/>
                </a:ext>
              </a:extLst>
            </p:cNvPr>
            <p:cNvSpPr txBox="1"/>
            <p:nvPr/>
          </p:nvSpPr>
          <p:spPr>
            <a:xfrm>
              <a:off x="4615956" y="567422"/>
              <a:ext cx="1217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Applicant Biometrics</a:t>
              </a: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ED60802D-272E-8543-8222-F86C1A6E30B0}"/>
                </a:ext>
              </a:extLst>
            </p:cNvPr>
            <p:cNvGrpSpPr/>
            <p:nvPr/>
          </p:nvGrpSpPr>
          <p:grpSpPr>
            <a:xfrm>
              <a:off x="6153609" y="139575"/>
              <a:ext cx="1332426" cy="662198"/>
              <a:chOff x="6941461" y="139575"/>
              <a:chExt cx="1332426" cy="662198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2903E69-C9A5-9F43-BE72-A1A414B69935}"/>
                  </a:ext>
                </a:extLst>
              </p:cNvPr>
              <p:cNvSpPr/>
              <p:nvPr/>
            </p:nvSpPr>
            <p:spPr>
              <a:xfrm>
                <a:off x="7413844" y="139575"/>
                <a:ext cx="384881" cy="3713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42" name="Action Button: Home 141">
                <a:hlinkClick r:id="" action="ppaction://hlinkshowjump?jump=firstslide" highlightClick="1"/>
                <a:extLst>
                  <a:ext uri="{FF2B5EF4-FFF2-40B4-BE49-F238E27FC236}">
                    <a16:creationId xmlns:a16="http://schemas.microsoft.com/office/drawing/2014/main" id="{7E270578-4235-5B4C-A811-10DE6219603C}"/>
                  </a:ext>
                </a:extLst>
              </p:cNvPr>
              <p:cNvSpPr/>
              <p:nvPr/>
            </p:nvSpPr>
            <p:spPr>
              <a:xfrm>
                <a:off x="7457818" y="220024"/>
                <a:ext cx="302526" cy="229650"/>
              </a:xfrm>
              <a:prstGeom prst="actionButtonHo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9591436-060C-A949-A095-49013BA20865}"/>
                  </a:ext>
                </a:extLst>
              </p:cNvPr>
              <p:cNvSpPr txBox="1"/>
              <p:nvPr/>
            </p:nvSpPr>
            <p:spPr>
              <a:xfrm>
                <a:off x="6941461" y="570941"/>
                <a:ext cx="1332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/>
                  <a:t>Operator Authentication</a:t>
                </a:r>
                <a:endParaRPr lang="en-US" sz="900" dirty="0"/>
              </a:p>
            </p:txBody>
          </p:sp>
        </p:grpSp>
        <p:sp>
          <p:nvSpPr>
            <p:cNvPr id="139" name="Plus 138">
              <a:extLst>
                <a:ext uri="{FF2B5EF4-FFF2-40B4-BE49-F238E27FC236}">
                  <a16:creationId xmlns:a16="http://schemas.microsoft.com/office/drawing/2014/main" id="{63DE8821-9AAB-D247-BE71-EFB18069A951}"/>
                </a:ext>
              </a:extLst>
            </p:cNvPr>
            <p:cNvSpPr/>
            <p:nvPr/>
          </p:nvSpPr>
          <p:spPr>
            <a:xfrm>
              <a:off x="5125501" y="264131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chemeClr val="bg1"/>
                </a:solidFill>
              </a:endParaRPr>
            </a:p>
          </p:txBody>
        </p:sp>
        <p:sp>
          <p:nvSpPr>
            <p:cNvPr id="140" name="Plus 139">
              <a:extLst>
                <a:ext uri="{FF2B5EF4-FFF2-40B4-BE49-F238E27FC236}">
                  <a16:creationId xmlns:a16="http://schemas.microsoft.com/office/drawing/2014/main" id="{C9E4A951-1F0C-544C-8CB0-0366F9205B9C}"/>
                </a:ext>
              </a:extLst>
            </p:cNvPr>
            <p:cNvSpPr/>
            <p:nvPr/>
          </p:nvSpPr>
          <p:spPr>
            <a:xfrm>
              <a:off x="5119678" y="244405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79DE7FD-F1D0-DD45-B038-3F2BD8FF01C3}"/>
              </a:ext>
            </a:extLst>
          </p:cNvPr>
          <p:cNvGrpSpPr/>
          <p:nvPr/>
        </p:nvGrpSpPr>
        <p:grpSpPr>
          <a:xfrm>
            <a:off x="6788103" y="137431"/>
            <a:ext cx="384881" cy="371330"/>
            <a:chOff x="7399902" y="2733081"/>
            <a:chExt cx="384881" cy="37133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1CCB4BE-088E-DC4F-B673-34D6E3AAE1A9}"/>
                </a:ext>
              </a:extLst>
            </p:cNvPr>
            <p:cNvSpPr/>
            <p:nvPr/>
          </p:nvSpPr>
          <p:spPr>
            <a:xfrm>
              <a:off x="7399902" y="2733081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73" name="Action Button: Home 72">
              <a:hlinkClick r:id="" action="ppaction://hlinkshowjump?jump=firstslide" highlightClick="1"/>
              <a:extLst>
                <a:ext uri="{FF2B5EF4-FFF2-40B4-BE49-F238E27FC236}">
                  <a16:creationId xmlns:a16="http://schemas.microsoft.com/office/drawing/2014/main" id="{137046B4-0B75-6441-8A3F-C34AFC913C3A}"/>
                </a:ext>
              </a:extLst>
            </p:cNvPr>
            <p:cNvSpPr/>
            <p:nvPr/>
          </p:nvSpPr>
          <p:spPr>
            <a:xfrm>
              <a:off x="7443876" y="2813530"/>
              <a:ext cx="302526" cy="229650"/>
            </a:xfrm>
            <a:prstGeom prst="actionButtonHom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F466A59-8E32-6C4A-9D2B-1CC60AB95FA4}"/>
                </a:ext>
              </a:extLst>
            </p:cNvPr>
            <p:cNvSpPr/>
            <p:nvPr/>
          </p:nvSpPr>
          <p:spPr>
            <a:xfrm>
              <a:off x="7443876" y="2813530"/>
              <a:ext cx="57988" cy="22965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36A3F41-9D0E-AC42-8D34-07581F035856}"/>
                </a:ext>
              </a:extLst>
            </p:cNvPr>
            <p:cNvSpPr/>
            <p:nvPr/>
          </p:nvSpPr>
          <p:spPr>
            <a:xfrm>
              <a:off x="7683658" y="2813618"/>
              <a:ext cx="62744" cy="22965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CD05BBF-56B5-6946-A5E3-AC6750EBAE34}"/>
                </a:ext>
              </a:extLst>
            </p:cNvPr>
            <p:cNvSpPr/>
            <p:nvPr/>
          </p:nvSpPr>
          <p:spPr>
            <a:xfrm>
              <a:off x="7501864" y="3011614"/>
              <a:ext cx="208739" cy="49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DDDDFC3-0DE5-BE45-B5C8-2916334B340F}"/>
                </a:ext>
              </a:extLst>
            </p:cNvPr>
            <p:cNvSpPr/>
            <p:nvPr/>
          </p:nvSpPr>
          <p:spPr>
            <a:xfrm>
              <a:off x="7501864" y="2793795"/>
              <a:ext cx="208739" cy="49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DCFB38-4FEE-9B41-88CC-16588B19A82D}"/>
              </a:ext>
            </a:extLst>
          </p:cNvPr>
          <p:cNvCxnSpPr>
            <a:cxnSpLocks/>
          </p:cNvCxnSpPr>
          <p:nvPr/>
        </p:nvCxnSpPr>
        <p:spPr>
          <a:xfrm>
            <a:off x="1173666" y="1979813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Isosceles Triangle 88">
            <a:extLst>
              <a:ext uri="{FF2B5EF4-FFF2-40B4-BE49-F238E27FC236}">
                <a16:creationId xmlns:a16="http://schemas.microsoft.com/office/drawing/2014/main" id="{D229560D-9DC9-9947-AB56-D1A169525F2F}"/>
              </a:ext>
            </a:extLst>
          </p:cNvPr>
          <p:cNvSpPr/>
          <p:nvPr/>
        </p:nvSpPr>
        <p:spPr>
          <a:xfrm rot="10800000">
            <a:off x="9663011" y="140225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1425E226-6348-4B4D-81D2-084F5FE420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1CA66753-292C-7948-B689-1942E6575522}"/>
              </a:ext>
            </a:extLst>
          </p:cNvPr>
          <p:cNvSpPr txBox="1"/>
          <p:nvPr/>
        </p:nvSpPr>
        <p:spPr>
          <a:xfrm>
            <a:off x="1116013" y="124170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Lost UIN</a:t>
            </a:r>
            <a:endParaRPr 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A245B3-9A11-EA43-810E-093EA821203E}"/>
              </a:ext>
            </a:extLst>
          </p:cNvPr>
          <p:cNvSpPr txBox="1"/>
          <p:nvPr/>
        </p:nvSpPr>
        <p:spPr>
          <a:xfrm>
            <a:off x="1409840" y="1676473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Operator Authentication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8C23BD2-C246-1B42-8982-8D8AD515E0B7}"/>
              </a:ext>
            </a:extLst>
          </p:cNvPr>
          <p:cNvSpPr txBox="1"/>
          <p:nvPr/>
        </p:nvSpPr>
        <p:spPr>
          <a:xfrm>
            <a:off x="1403050" y="2078653"/>
            <a:ext cx="1441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RO Iris Authentication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A0C0FA82-3F23-EB4E-8C79-D7FF91A98A27}"/>
              </a:ext>
            </a:extLst>
          </p:cNvPr>
          <p:cNvSpPr/>
          <p:nvPr/>
        </p:nvSpPr>
        <p:spPr>
          <a:xfrm>
            <a:off x="5362826" y="3635928"/>
            <a:ext cx="649369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Scan</a:t>
            </a:r>
          </a:p>
        </p:txBody>
      </p:sp>
      <p:sp>
        <p:nvSpPr>
          <p:cNvPr id="65" name="Flowchart: Process 206">
            <a:extLst>
              <a:ext uri="{FF2B5EF4-FFF2-40B4-BE49-F238E27FC236}">
                <a16:creationId xmlns:a16="http://schemas.microsoft.com/office/drawing/2014/main" id="{B1F4CFE3-C03A-6E41-A762-AB8F85B7313C}"/>
              </a:ext>
            </a:extLst>
          </p:cNvPr>
          <p:cNvSpPr/>
          <p:nvPr/>
        </p:nvSpPr>
        <p:spPr>
          <a:xfrm>
            <a:off x="1475945" y="2522089"/>
            <a:ext cx="1565432" cy="1323506"/>
          </a:xfrm>
          <a:prstGeom prst="flowChartProcess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8CE8A24-9C15-AE4E-A262-A6FDEA54EE31}"/>
              </a:ext>
            </a:extLst>
          </p:cNvPr>
          <p:cNvGrpSpPr/>
          <p:nvPr/>
        </p:nvGrpSpPr>
        <p:grpSpPr>
          <a:xfrm>
            <a:off x="1625494" y="2817259"/>
            <a:ext cx="1233663" cy="560996"/>
            <a:chOff x="4913896" y="2373330"/>
            <a:chExt cx="3199838" cy="1428108"/>
          </a:xfrm>
        </p:grpSpPr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52009965-7205-BF48-B4EF-97D68EBEF64F}"/>
                </a:ext>
              </a:extLst>
            </p:cNvPr>
            <p:cNvSpPr/>
            <p:nvPr/>
          </p:nvSpPr>
          <p:spPr>
            <a:xfrm>
              <a:off x="4913896" y="2373330"/>
              <a:ext cx="3199838" cy="1428108"/>
            </a:xfrm>
            <a:custGeom>
              <a:avLst/>
              <a:gdLst>
                <a:gd name="connsiteX0" fmla="*/ 1599919 w 3199838"/>
                <a:gd name="connsiteY0" fmla="*/ 0 h 1428108"/>
                <a:gd name="connsiteX1" fmla="*/ 3133428 w 3199838"/>
                <a:gd name="connsiteY1" fmla="*/ 629640 h 1428108"/>
                <a:gd name="connsiteX2" fmla="*/ 3199838 w 3199838"/>
                <a:gd name="connsiteY2" fmla="*/ 714053 h 1428108"/>
                <a:gd name="connsiteX3" fmla="*/ 3133427 w 3199838"/>
                <a:gd name="connsiteY3" fmla="*/ 798469 h 1428108"/>
                <a:gd name="connsiteX4" fmla="*/ 1599918 w 3199838"/>
                <a:gd name="connsiteY4" fmla="*/ 1428108 h 1428108"/>
                <a:gd name="connsiteX5" fmla="*/ 66409 w 3199838"/>
                <a:gd name="connsiteY5" fmla="*/ 798469 h 1428108"/>
                <a:gd name="connsiteX6" fmla="*/ 0 w 3199838"/>
                <a:gd name="connsiteY6" fmla="*/ 714055 h 1428108"/>
                <a:gd name="connsiteX7" fmla="*/ 66410 w 3199838"/>
                <a:gd name="connsiteY7" fmla="*/ 629640 h 1428108"/>
                <a:gd name="connsiteX8" fmla="*/ 1599919 w 3199838"/>
                <a:gd name="connsiteY8" fmla="*/ 0 h 142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9838" h="1428108">
                  <a:moveTo>
                    <a:pt x="1599919" y="0"/>
                  </a:moveTo>
                  <a:cubicBezTo>
                    <a:pt x="2238274" y="0"/>
                    <a:pt x="2801087" y="249760"/>
                    <a:pt x="3133428" y="629640"/>
                  </a:cubicBezTo>
                  <a:lnTo>
                    <a:pt x="3199838" y="714053"/>
                  </a:lnTo>
                  <a:lnTo>
                    <a:pt x="3133427" y="798469"/>
                  </a:lnTo>
                  <a:cubicBezTo>
                    <a:pt x="2801086" y="1178348"/>
                    <a:pt x="2238273" y="1428108"/>
                    <a:pt x="1599918" y="1428108"/>
                  </a:cubicBezTo>
                  <a:cubicBezTo>
                    <a:pt x="961564" y="1428108"/>
                    <a:pt x="398751" y="1178348"/>
                    <a:pt x="66409" y="798469"/>
                  </a:cubicBezTo>
                  <a:lnTo>
                    <a:pt x="0" y="714055"/>
                  </a:lnTo>
                  <a:lnTo>
                    <a:pt x="66410" y="629640"/>
                  </a:lnTo>
                  <a:cubicBezTo>
                    <a:pt x="398752" y="249760"/>
                    <a:pt x="961565" y="0"/>
                    <a:pt x="1599919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4C95B094-6744-0348-9A90-0BDE3B13940F}"/>
                </a:ext>
              </a:extLst>
            </p:cNvPr>
            <p:cNvSpPr/>
            <p:nvPr/>
          </p:nvSpPr>
          <p:spPr>
            <a:xfrm>
              <a:off x="6056615" y="2630184"/>
              <a:ext cx="914400" cy="9144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C2E940BB-713D-9F4D-8905-7482A22ADC42}"/>
              </a:ext>
            </a:extLst>
          </p:cNvPr>
          <p:cNvGrpSpPr/>
          <p:nvPr/>
        </p:nvGrpSpPr>
        <p:grpSpPr>
          <a:xfrm>
            <a:off x="3724108" y="2825574"/>
            <a:ext cx="1233663" cy="560996"/>
            <a:chOff x="4913896" y="2373330"/>
            <a:chExt cx="3199838" cy="1428108"/>
          </a:xfrm>
        </p:grpSpPr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1A4CD094-E2E2-9941-806D-89A3C49CC2B7}"/>
                </a:ext>
              </a:extLst>
            </p:cNvPr>
            <p:cNvSpPr/>
            <p:nvPr/>
          </p:nvSpPr>
          <p:spPr>
            <a:xfrm>
              <a:off x="4913896" y="2373330"/>
              <a:ext cx="3199838" cy="1428108"/>
            </a:xfrm>
            <a:custGeom>
              <a:avLst/>
              <a:gdLst>
                <a:gd name="connsiteX0" fmla="*/ 1599919 w 3199838"/>
                <a:gd name="connsiteY0" fmla="*/ 0 h 1428108"/>
                <a:gd name="connsiteX1" fmla="*/ 3133428 w 3199838"/>
                <a:gd name="connsiteY1" fmla="*/ 629640 h 1428108"/>
                <a:gd name="connsiteX2" fmla="*/ 3199838 w 3199838"/>
                <a:gd name="connsiteY2" fmla="*/ 714053 h 1428108"/>
                <a:gd name="connsiteX3" fmla="*/ 3133427 w 3199838"/>
                <a:gd name="connsiteY3" fmla="*/ 798469 h 1428108"/>
                <a:gd name="connsiteX4" fmla="*/ 1599918 w 3199838"/>
                <a:gd name="connsiteY4" fmla="*/ 1428108 h 1428108"/>
                <a:gd name="connsiteX5" fmla="*/ 66409 w 3199838"/>
                <a:gd name="connsiteY5" fmla="*/ 798469 h 1428108"/>
                <a:gd name="connsiteX6" fmla="*/ 0 w 3199838"/>
                <a:gd name="connsiteY6" fmla="*/ 714055 h 1428108"/>
                <a:gd name="connsiteX7" fmla="*/ 66410 w 3199838"/>
                <a:gd name="connsiteY7" fmla="*/ 629640 h 1428108"/>
                <a:gd name="connsiteX8" fmla="*/ 1599919 w 3199838"/>
                <a:gd name="connsiteY8" fmla="*/ 0 h 142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9838" h="1428108">
                  <a:moveTo>
                    <a:pt x="1599919" y="0"/>
                  </a:moveTo>
                  <a:cubicBezTo>
                    <a:pt x="2238274" y="0"/>
                    <a:pt x="2801087" y="249760"/>
                    <a:pt x="3133428" y="629640"/>
                  </a:cubicBezTo>
                  <a:lnTo>
                    <a:pt x="3199838" y="714053"/>
                  </a:lnTo>
                  <a:lnTo>
                    <a:pt x="3133427" y="798469"/>
                  </a:lnTo>
                  <a:cubicBezTo>
                    <a:pt x="2801086" y="1178348"/>
                    <a:pt x="2238273" y="1428108"/>
                    <a:pt x="1599918" y="1428108"/>
                  </a:cubicBezTo>
                  <a:cubicBezTo>
                    <a:pt x="961564" y="1428108"/>
                    <a:pt x="398751" y="1178348"/>
                    <a:pt x="66409" y="798469"/>
                  </a:cubicBezTo>
                  <a:lnTo>
                    <a:pt x="0" y="714055"/>
                  </a:lnTo>
                  <a:lnTo>
                    <a:pt x="66410" y="629640"/>
                  </a:lnTo>
                  <a:cubicBezTo>
                    <a:pt x="398752" y="249760"/>
                    <a:pt x="961565" y="0"/>
                    <a:pt x="1599919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457A0457-09E3-F448-A2AE-476976CC9F61}"/>
                </a:ext>
              </a:extLst>
            </p:cNvPr>
            <p:cNvSpPr/>
            <p:nvPr/>
          </p:nvSpPr>
          <p:spPr>
            <a:xfrm>
              <a:off x="6056615" y="2630184"/>
              <a:ext cx="914400" cy="9144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6" name="Flowchart: Process 188">
            <a:extLst>
              <a:ext uri="{FF2B5EF4-FFF2-40B4-BE49-F238E27FC236}">
                <a16:creationId xmlns:a16="http://schemas.microsoft.com/office/drawing/2014/main" id="{1D1306D6-FC6D-1B45-B094-400B9B2EE6C6}"/>
              </a:ext>
            </a:extLst>
          </p:cNvPr>
          <p:cNvSpPr/>
          <p:nvPr/>
        </p:nvSpPr>
        <p:spPr>
          <a:xfrm>
            <a:off x="3588006" y="2530404"/>
            <a:ext cx="1538049" cy="1323506"/>
          </a:xfrm>
          <a:prstGeom prst="flowChartProcess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D9FF9DF-6C30-6149-B40F-687CF6EDD5F8}"/>
              </a:ext>
            </a:extLst>
          </p:cNvPr>
          <p:cNvSpPr txBox="1"/>
          <p:nvPr/>
        </p:nvSpPr>
        <p:spPr>
          <a:xfrm>
            <a:off x="1492407" y="3570896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Left Eye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A2CF439-F231-E24B-8499-8EBD1887784B}"/>
              </a:ext>
            </a:extLst>
          </p:cNvPr>
          <p:cNvSpPr txBox="1"/>
          <p:nvPr/>
        </p:nvSpPr>
        <p:spPr>
          <a:xfrm>
            <a:off x="3591021" y="3579211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Right Eye</a:t>
            </a:r>
          </a:p>
        </p:txBody>
      </p:sp>
      <p:sp>
        <p:nvSpPr>
          <p:cNvPr id="54" name="Flowchart: Process 206">
            <a:extLst>
              <a:ext uri="{FF2B5EF4-FFF2-40B4-BE49-F238E27FC236}">
                <a16:creationId xmlns:a16="http://schemas.microsoft.com/office/drawing/2014/main" id="{E5EB75EC-BDC3-1848-923D-C2AFDE0C08C6}"/>
              </a:ext>
            </a:extLst>
          </p:cNvPr>
          <p:cNvSpPr/>
          <p:nvPr/>
        </p:nvSpPr>
        <p:spPr>
          <a:xfrm>
            <a:off x="1476496" y="2518989"/>
            <a:ext cx="1564881" cy="1320680"/>
          </a:xfrm>
          <a:prstGeom prst="flowChartProcess">
            <a:avLst/>
          </a:prstGeom>
          <a:solidFill>
            <a:schemeClr val="bg1">
              <a:lumMod val="65000"/>
              <a:alpha val="64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095440">
            <a:off x="1809118" y="2747223"/>
            <a:ext cx="789746" cy="789746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CBB1EC85-ADE6-3F41-8897-296AB5878ADE}"/>
              </a:ext>
            </a:extLst>
          </p:cNvPr>
          <p:cNvSpPr txBox="1"/>
          <p:nvPr/>
        </p:nvSpPr>
        <p:spPr>
          <a:xfrm>
            <a:off x="9864845" y="6585528"/>
            <a:ext cx="436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64</a:t>
            </a:r>
          </a:p>
        </p:txBody>
      </p:sp>
    </p:spTree>
    <p:extLst>
      <p:ext uri="{BB962C8B-B14F-4D97-AF65-F5344CB8AC3E}">
        <p14:creationId xmlns:p14="http://schemas.microsoft.com/office/powerpoint/2010/main" val="307505789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DF92C803-D8CB-F542-A215-EE478BA4AF63}"/>
              </a:ext>
            </a:extLst>
          </p:cNvPr>
          <p:cNvSpPr/>
          <p:nvPr/>
        </p:nvSpPr>
        <p:spPr>
          <a:xfrm>
            <a:off x="1068522" y="1246604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5BC23215-A5A9-914E-8656-56D7CAF17C63}"/>
              </a:ext>
            </a:extLst>
          </p:cNvPr>
          <p:cNvSpPr/>
          <p:nvPr/>
        </p:nvSpPr>
        <p:spPr>
          <a:xfrm>
            <a:off x="1068522" y="1657262"/>
            <a:ext cx="8790707" cy="438186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848734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Isosceles Triangle 88">
            <a:extLst>
              <a:ext uri="{FF2B5EF4-FFF2-40B4-BE49-F238E27FC236}">
                <a16:creationId xmlns:a16="http://schemas.microsoft.com/office/drawing/2014/main" id="{7C419DE1-ADD8-BD45-9B98-88F0B9DF14B2}"/>
              </a:ext>
            </a:extLst>
          </p:cNvPr>
          <p:cNvSpPr/>
          <p:nvPr/>
        </p:nvSpPr>
        <p:spPr>
          <a:xfrm rot="10800000">
            <a:off x="9661441" y="99532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386149-1573-A249-BDD3-A54340DBBD01}"/>
              </a:ext>
            </a:extLst>
          </p:cNvPr>
          <p:cNvSpPr txBox="1"/>
          <p:nvPr/>
        </p:nvSpPr>
        <p:spPr>
          <a:xfrm>
            <a:off x="1409840" y="88732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Demographic Details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23F7B4E-543F-D443-A00E-F35AD7C2861E}"/>
              </a:ext>
            </a:extLst>
          </p:cNvPr>
          <p:cNvSpPr txBox="1"/>
          <p:nvPr/>
        </p:nvSpPr>
        <p:spPr>
          <a:xfrm>
            <a:off x="9164658" y="5708810"/>
            <a:ext cx="639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Submit</a:t>
            </a:r>
          </a:p>
        </p:txBody>
      </p:sp>
      <p:sp>
        <p:nvSpPr>
          <p:cNvPr id="135" name="Isosceles Triangle 88">
            <a:extLst>
              <a:ext uri="{FF2B5EF4-FFF2-40B4-BE49-F238E27FC236}">
                <a16:creationId xmlns:a16="http://schemas.microsoft.com/office/drawing/2014/main" id="{6B6FB134-453F-F546-8A26-82C0EE9E38B5}"/>
              </a:ext>
            </a:extLst>
          </p:cNvPr>
          <p:cNvSpPr/>
          <p:nvPr/>
        </p:nvSpPr>
        <p:spPr>
          <a:xfrm>
            <a:off x="9661441" y="180454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07391B9-2CB9-194C-AA88-C7873B097673}"/>
              </a:ext>
            </a:extLst>
          </p:cNvPr>
          <p:cNvSpPr txBox="1"/>
          <p:nvPr/>
        </p:nvSpPr>
        <p:spPr>
          <a:xfrm>
            <a:off x="1409840" y="1292797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Applicant Biometrics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A9EAFDA6-43AC-674A-8340-BC5F488A3D33}"/>
              </a:ext>
            </a:extLst>
          </p:cNvPr>
          <p:cNvSpPr txBox="1"/>
          <p:nvPr/>
        </p:nvSpPr>
        <p:spPr>
          <a:xfrm>
            <a:off x="8261793" y="5708810"/>
            <a:ext cx="733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Previous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63BCCA8-0A0A-414F-8160-FA6C6A9D7088}"/>
              </a:ext>
            </a:extLst>
          </p:cNvPr>
          <p:cNvGrpSpPr/>
          <p:nvPr/>
        </p:nvGrpSpPr>
        <p:grpSpPr>
          <a:xfrm>
            <a:off x="3405581" y="139575"/>
            <a:ext cx="4244081" cy="662198"/>
            <a:chOff x="3241954" y="139575"/>
            <a:chExt cx="4244081" cy="662198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D9CCB31B-C3D7-E64B-8BF4-B121D47117AB}"/>
                </a:ext>
              </a:extLst>
            </p:cNvPr>
            <p:cNvSpPr/>
            <p:nvPr/>
          </p:nvSpPr>
          <p:spPr>
            <a:xfrm>
              <a:off x="5039111" y="148510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01D2B74-053E-6346-B815-31BBAC64FBD7}"/>
                </a:ext>
              </a:extLst>
            </p:cNvPr>
            <p:cNvCxnSpPr>
              <a:cxnSpLocks/>
            </p:cNvCxnSpPr>
            <p:nvPr/>
          </p:nvCxnSpPr>
          <p:spPr>
            <a:xfrm>
              <a:off x="3987911" y="346203"/>
              <a:ext cx="1051196" cy="1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869A676E-37EF-1248-8581-CF04FA5825A8}"/>
                </a:ext>
              </a:extLst>
            </p:cNvPr>
            <p:cNvCxnSpPr>
              <a:cxnSpLocks/>
            </p:cNvCxnSpPr>
            <p:nvPr/>
          </p:nvCxnSpPr>
          <p:spPr>
            <a:xfrm>
              <a:off x="5423992" y="348030"/>
              <a:ext cx="1190123" cy="3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62B3DBF-9D2A-3745-9971-2663676D4F5C}"/>
                </a:ext>
              </a:extLst>
            </p:cNvPr>
            <p:cNvSpPr/>
            <p:nvPr/>
          </p:nvSpPr>
          <p:spPr>
            <a:xfrm>
              <a:off x="3603034" y="146679"/>
              <a:ext cx="384881" cy="37133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121" name="Vertical Scroll 120">
              <a:extLst>
                <a:ext uri="{FF2B5EF4-FFF2-40B4-BE49-F238E27FC236}">
                  <a16:creationId xmlns:a16="http://schemas.microsoft.com/office/drawing/2014/main" id="{1C88F922-F1ED-CF48-A8D7-BEDECC970C72}"/>
                </a:ext>
              </a:extLst>
            </p:cNvPr>
            <p:cNvSpPr/>
            <p:nvPr/>
          </p:nvSpPr>
          <p:spPr>
            <a:xfrm>
              <a:off x="3713355" y="254431"/>
              <a:ext cx="142988" cy="167878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2222390F-7656-7D44-BB6E-8E35B076F7DD}"/>
                </a:ext>
              </a:extLst>
            </p:cNvPr>
            <p:cNvGrpSpPr/>
            <p:nvPr/>
          </p:nvGrpSpPr>
          <p:grpSpPr>
            <a:xfrm>
              <a:off x="3603026" y="143515"/>
              <a:ext cx="384881" cy="371330"/>
              <a:chOff x="4367391" y="2584867"/>
              <a:chExt cx="384881" cy="371330"/>
            </a:xfrm>
          </p:grpSpPr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4BEFBF20-19DB-D647-83F9-359381D7EE6F}"/>
                  </a:ext>
                </a:extLst>
              </p:cNvPr>
              <p:cNvSpPr/>
              <p:nvPr/>
            </p:nvSpPr>
            <p:spPr>
              <a:xfrm>
                <a:off x="4367391" y="2584867"/>
                <a:ext cx="384881" cy="37133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45" name="Vertical Scroll 144">
                <a:extLst>
                  <a:ext uri="{FF2B5EF4-FFF2-40B4-BE49-F238E27FC236}">
                    <a16:creationId xmlns:a16="http://schemas.microsoft.com/office/drawing/2014/main" id="{84511DDA-82D4-1445-9DBB-A10FEE465886}"/>
                  </a:ext>
                </a:extLst>
              </p:cNvPr>
              <p:cNvSpPr/>
              <p:nvPr/>
            </p:nvSpPr>
            <p:spPr>
              <a:xfrm>
                <a:off x="4477712" y="2692619"/>
                <a:ext cx="142988" cy="167878"/>
              </a:xfrm>
              <a:prstGeom prst="verticalScroll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B522B57-3D93-FD4C-80C6-C6E3706B15B0}"/>
                </a:ext>
              </a:extLst>
            </p:cNvPr>
            <p:cNvSpPr txBox="1"/>
            <p:nvPr/>
          </p:nvSpPr>
          <p:spPr>
            <a:xfrm>
              <a:off x="3241954" y="565827"/>
              <a:ext cx="12021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Demographic Details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1D7D7F1-9504-2340-8304-40B752629274}"/>
                </a:ext>
              </a:extLst>
            </p:cNvPr>
            <p:cNvSpPr txBox="1"/>
            <p:nvPr/>
          </p:nvSpPr>
          <p:spPr>
            <a:xfrm>
              <a:off x="4615956" y="567422"/>
              <a:ext cx="1217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Applicant Biometrics</a:t>
              </a: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ED60802D-272E-8543-8222-F86C1A6E30B0}"/>
                </a:ext>
              </a:extLst>
            </p:cNvPr>
            <p:cNvGrpSpPr/>
            <p:nvPr/>
          </p:nvGrpSpPr>
          <p:grpSpPr>
            <a:xfrm>
              <a:off x="6153609" y="139575"/>
              <a:ext cx="1332426" cy="662198"/>
              <a:chOff x="6941461" y="139575"/>
              <a:chExt cx="1332426" cy="662198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2903E69-C9A5-9F43-BE72-A1A414B69935}"/>
                  </a:ext>
                </a:extLst>
              </p:cNvPr>
              <p:cNvSpPr/>
              <p:nvPr/>
            </p:nvSpPr>
            <p:spPr>
              <a:xfrm>
                <a:off x="7413844" y="139575"/>
                <a:ext cx="384881" cy="3713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42" name="Action Button: Home 141">
                <a:hlinkClick r:id="" action="ppaction://hlinkshowjump?jump=firstslide" highlightClick="1"/>
                <a:extLst>
                  <a:ext uri="{FF2B5EF4-FFF2-40B4-BE49-F238E27FC236}">
                    <a16:creationId xmlns:a16="http://schemas.microsoft.com/office/drawing/2014/main" id="{7E270578-4235-5B4C-A811-10DE6219603C}"/>
                  </a:ext>
                </a:extLst>
              </p:cNvPr>
              <p:cNvSpPr/>
              <p:nvPr/>
            </p:nvSpPr>
            <p:spPr>
              <a:xfrm>
                <a:off x="7457818" y="220024"/>
                <a:ext cx="302526" cy="229650"/>
              </a:xfrm>
              <a:prstGeom prst="actionButtonHo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9591436-060C-A949-A095-49013BA20865}"/>
                  </a:ext>
                </a:extLst>
              </p:cNvPr>
              <p:cNvSpPr txBox="1"/>
              <p:nvPr/>
            </p:nvSpPr>
            <p:spPr>
              <a:xfrm>
                <a:off x="6941461" y="570941"/>
                <a:ext cx="1332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/>
                  <a:t>Operator Authentication</a:t>
                </a:r>
                <a:endParaRPr lang="en-US" sz="900" dirty="0"/>
              </a:p>
            </p:txBody>
          </p:sp>
        </p:grpSp>
        <p:sp>
          <p:nvSpPr>
            <p:cNvPr id="139" name="Plus 138">
              <a:extLst>
                <a:ext uri="{FF2B5EF4-FFF2-40B4-BE49-F238E27FC236}">
                  <a16:creationId xmlns:a16="http://schemas.microsoft.com/office/drawing/2014/main" id="{63DE8821-9AAB-D247-BE71-EFB18069A951}"/>
                </a:ext>
              </a:extLst>
            </p:cNvPr>
            <p:cNvSpPr/>
            <p:nvPr/>
          </p:nvSpPr>
          <p:spPr>
            <a:xfrm>
              <a:off x="5125501" y="264131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chemeClr val="bg1"/>
                </a:solidFill>
              </a:endParaRPr>
            </a:p>
          </p:txBody>
        </p:sp>
        <p:sp>
          <p:nvSpPr>
            <p:cNvPr id="140" name="Plus 139">
              <a:extLst>
                <a:ext uri="{FF2B5EF4-FFF2-40B4-BE49-F238E27FC236}">
                  <a16:creationId xmlns:a16="http://schemas.microsoft.com/office/drawing/2014/main" id="{C9E4A951-1F0C-544C-8CB0-0366F9205B9C}"/>
                </a:ext>
              </a:extLst>
            </p:cNvPr>
            <p:cNvSpPr/>
            <p:nvPr/>
          </p:nvSpPr>
          <p:spPr>
            <a:xfrm>
              <a:off x="5119678" y="244405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79DE7FD-F1D0-DD45-B038-3F2BD8FF01C3}"/>
              </a:ext>
            </a:extLst>
          </p:cNvPr>
          <p:cNvGrpSpPr/>
          <p:nvPr/>
        </p:nvGrpSpPr>
        <p:grpSpPr>
          <a:xfrm>
            <a:off x="6788103" y="137431"/>
            <a:ext cx="384881" cy="371330"/>
            <a:chOff x="7399902" y="2733081"/>
            <a:chExt cx="384881" cy="37133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1CCB4BE-088E-DC4F-B673-34D6E3AAE1A9}"/>
                </a:ext>
              </a:extLst>
            </p:cNvPr>
            <p:cNvSpPr/>
            <p:nvPr/>
          </p:nvSpPr>
          <p:spPr>
            <a:xfrm>
              <a:off x="7399902" y="2733081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73" name="Action Button: Home 72">
              <a:hlinkClick r:id="" action="ppaction://hlinkshowjump?jump=firstslide" highlightClick="1"/>
              <a:extLst>
                <a:ext uri="{FF2B5EF4-FFF2-40B4-BE49-F238E27FC236}">
                  <a16:creationId xmlns:a16="http://schemas.microsoft.com/office/drawing/2014/main" id="{137046B4-0B75-6441-8A3F-C34AFC913C3A}"/>
                </a:ext>
              </a:extLst>
            </p:cNvPr>
            <p:cNvSpPr/>
            <p:nvPr/>
          </p:nvSpPr>
          <p:spPr>
            <a:xfrm>
              <a:off x="7443876" y="2813530"/>
              <a:ext cx="302526" cy="229650"/>
            </a:xfrm>
            <a:prstGeom prst="actionButtonHom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F466A59-8E32-6C4A-9D2B-1CC60AB95FA4}"/>
                </a:ext>
              </a:extLst>
            </p:cNvPr>
            <p:cNvSpPr/>
            <p:nvPr/>
          </p:nvSpPr>
          <p:spPr>
            <a:xfrm>
              <a:off x="7443876" y="2813530"/>
              <a:ext cx="57988" cy="22965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36A3F41-9D0E-AC42-8D34-07581F035856}"/>
                </a:ext>
              </a:extLst>
            </p:cNvPr>
            <p:cNvSpPr/>
            <p:nvPr/>
          </p:nvSpPr>
          <p:spPr>
            <a:xfrm>
              <a:off x="7683658" y="2813618"/>
              <a:ext cx="62744" cy="22965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CD05BBF-56B5-6946-A5E3-AC6750EBAE34}"/>
                </a:ext>
              </a:extLst>
            </p:cNvPr>
            <p:cNvSpPr/>
            <p:nvPr/>
          </p:nvSpPr>
          <p:spPr>
            <a:xfrm>
              <a:off x="7501864" y="3011614"/>
              <a:ext cx="208739" cy="49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DDDDFC3-0DE5-BE45-B5C8-2916334B340F}"/>
                </a:ext>
              </a:extLst>
            </p:cNvPr>
            <p:cNvSpPr/>
            <p:nvPr/>
          </p:nvSpPr>
          <p:spPr>
            <a:xfrm>
              <a:off x="7501864" y="2793795"/>
              <a:ext cx="208739" cy="49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DCFB38-4FEE-9B41-88CC-16588B19A82D}"/>
              </a:ext>
            </a:extLst>
          </p:cNvPr>
          <p:cNvCxnSpPr>
            <a:cxnSpLocks/>
          </p:cNvCxnSpPr>
          <p:nvPr/>
        </p:nvCxnSpPr>
        <p:spPr>
          <a:xfrm>
            <a:off x="1173666" y="1979813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Isosceles Triangle 88">
            <a:extLst>
              <a:ext uri="{FF2B5EF4-FFF2-40B4-BE49-F238E27FC236}">
                <a16:creationId xmlns:a16="http://schemas.microsoft.com/office/drawing/2014/main" id="{D229560D-9DC9-9947-AB56-D1A169525F2F}"/>
              </a:ext>
            </a:extLst>
          </p:cNvPr>
          <p:cNvSpPr/>
          <p:nvPr/>
        </p:nvSpPr>
        <p:spPr>
          <a:xfrm rot="10800000">
            <a:off x="9663011" y="140225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1425E226-6348-4B4D-81D2-084F5FE420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1CA66753-292C-7948-B689-1942E6575522}"/>
              </a:ext>
            </a:extLst>
          </p:cNvPr>
          <p:cNvSpPr txBox="1"/>
          <p:nvPr/>
        </p:nvSpPr>
        <p:spPr>
          <a:xfrm>
            <a:off x="1116013" y="124170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Lost UIN</a:t>
            </a:r>
            <a:endParaRPr 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A245B3-9A11-EA43-810E-093EA821203E}"/>
              </a:ext>
            </a:extLst>
          </p:cNvPr>
          <p:cNvSpPr txBox="1"/>
          <p:nvPr/>
        </p:nvSpPr>
        <p:spPr>
          <a:xfrm>
            <a:off x="1409840" y="1676473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Operator Authentication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8C23BD2-C246-1B42-8982-8D8AD515E0B7}"/>
              </a:ext>
            </a:extLst>
          </p:cNvPr>
          <p:cNvSpPr txBox="1"/>
          <p:nvPr/>
        </p:nvSpPr>
        <p:spPr>
          <a:xfrm>
            <a:off x="1403050" y="2078653"/>
            <a:ext cx="15311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RO Face Authentication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A0C0FA82-3F23-EB4E-8C79-D7FF91A98A27}"/>
              </a:ext>
            </a:extLst>
          </p:cNvPr>
          <p:cNvSpPr/>
          <p:nvPr/>
        </p:nvSpPr>
        <p:spPr>
          <a:xfrm>
            <a:off x="3585270" y="3907598"/>
            <a:ext cx="649369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Scan</a:t>
            </a:r>
          </a:p>
        </p:txBody>
      </p:sp>
      <p:sp>
        <p:nvSpPr>
          <p:cNvPr id="54" name="Flowchart: Process 206">
            <a:extLst>
              <a:ext uri="{FF2B5EF4-FFF2-40B4-BE49-F238E27FC236}">
                <a16:creationId xmlns:a16="http://schemas.microsoft.com/office/drawing/2014/main" id="{C77DE101-B19F-D148-BA9F-188A85204AB3}"/>
              </a:ext>
            </a:extLst>
          </p:cNvPr>
          <p:cNvSpPr/>
          <p:nvPr/>
        </p:nvSpPr>
        <p:spPr>
          <a:xfrm>
            <a:off x="1507635" y="2492113"/>
            <a:ext cx="1638522" cy="1603727"/>
          </a:xfrm>
          <a:prstGeom prst="flowChartProcess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82" y="2597089"/>
            <a:ext cx="1073629" cy="1412379"/>
          </a:xfrm>
          <a:prstGeom prst="rect">
            <a:avLst/>
          </a:prstGeom>
        </p:spPr>
      </p:pic>
      <p:sp>
        <p:nvSpPr>
          <p:cNvPr id="51" name="Flowchart: Process 206">
            <a:extLst>
              <a:ext uri="{FF2B5EF4-FFF2-40B4-BE49-F238E27FC236}">
                <a16:creationId xmlns:a16="http://schemas.microsoft.com/office/drawing/2014/main" id="{E5EB75EC-BDC3-1848-923D-C2AFDE0C08C6}"/>
              </a:ext>
            </a:extLst>
          </p:cNvPr>
          <p:cNvSpPr/>
          <p:nvPr/>
        </p:nvSpPr>
        <p:spPr>
          <a:xfrm>
            <a:off x="1497436" y="2475571"/>
            <a:ext cx="1648721" cy="1605974"/>
          </a:xfrm>
          <a:prstGeom prst="flowChartProcess">
            <a:avLst/>
          </a:prstGeom>
          <a:solidFill>
            <a:schemeClr val="bg1">
              <a:lumMod val="65000"/>
              <a:alpha val="64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095440">
            <a:off x="1926923" y="2868457"/>
            <a:ext cx="789746" cy="789746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72FFA000-E7F5-D64A-A049-2F4EF9D22649}"/>
              </a:ext>
            </a:extLst>
          </p:cNvPr>
          <p:cNvSpPr txBox="1"/>
          <p:nvPr/>
        </p:nvSpPr>
        <p:spPr>
          <a:xfrm>
            <a:off x="9864845" y="6585528"/>
            <a:ext cx="436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65</a:t>
            </a:r>
          </a:p>
        </p:txBody>
      </p:sp>
    </p:spTree>
    <p:extLst>
      <p:ext uri="{BB962C8B-B14F-4D97-AF65-F5344CB8AC3E}">
        <p14:creationId xmlns:p14="http://schemas.microsoft.com/office/powerpoint/2010/main" val="198865890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DF92C803-D8CB-F542-A215-EE478BA4AF63}"/>
              </a:ext>
            </a:extLst>
          </p:cNvPr>
          <p:cNvSpPr/>
          <p:nvPr/>
        </p:nvSpPr>
        <p:spPr>
          <a:xfrm>
            <a:off x="1068522" y="1246604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5BC23215-A5A9-914E-8656-56D7CAF17C63}"/>
              </a:ext>
            </a:extLst>
          </p:cNvPr>
          <p:cNvSpPr/>
          <p:nvPr/>
        </p:nvSpPr>
        <p:spPr>
          <a:xfrm>
            <a:off x="1068522" y="1657262"/>
            <a:ext cx="8790707" cy="438186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848734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Isosceles Triangle 88">
            <a:extLst>
              <a:ext uri="{FF2B5EF4-FFF2-40B4-BE49-F238E27FC236}">
                <a16:creationId xmlns:a16="http://schemas.microsoft.com/office/drawing/2014/main" id="{7C419DE1-ADD8-BD45-9B98-88F0B9DF14B2}"/>
              </a:ext>
            </a:extLst>
          </p:cNvPr>
          <p:cNvSpPr/>
          <p:nvPr/>
        </p:nvSpPr>
        <p:spPr>
          <a:xfrm rot="10800000">
            <a:off x="9661441" y="99532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386149-1573-A249-BDD3-A54340DBBD01}"/>
              </a:ext>
            </a:extLst>
          </p:cNvPr>
          <p:cNvSpPr txBox="1"/>
          <p:nvPr/>
        </p:nvSpPr>
        <p:spPr>
          <a:xfrm>
            <a:off x="1409840" y="88732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Demographic Details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23F7B4E-543F-D443-A00E-F35AD7C2861E}"/>
              </a:ext>
            </a:extLst>
          </p:cNvPr>
          <p:cNvSpPr txBox="1"/>
          <p:nvPr/>
        </p:nvSpPr>
        <p:spPr>
          <a:xfrm>
            <a:off x="9164658" y="5708810"/>
            <a:ext cx="639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Submit</a:t>
            </a:r>
          </a:p>
        </p:txBody>
      </p:sp>
      <p:sp>
        <p:nvSpPr>
          <p:cNvPr id="135" name="Isosceles Triangle 88">
            <a:extLst>
              <a:ext uri="{FF2B5EF4-FFF2-40B4-BE49-F238E27FC236}">
                <a16:creationId xmlns:a16="http://schemas.microsoft.com/office/drawing/2014/main" id="{6B6FB134-453F-F546-8A26-82C0EE9E38B5}"/>
              </a:ext>
            </a:extLst>
          </p:cNvPr>
          <p:cNvSpPr/>
          <p:nvPr/>
        </p:nvSpPr>
        <p:spPr>
          <a:xfrm>
            <a:off x="9661441" y="180454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07391B9-2CB9-194C-AA88-C7873B097673}"/>
              </a:ext>
            </a:extLst>
          </p:cNvPr>
          <p:cNvSpPr txBox="1"/>
          <p:nvPr/>
        </p:nvSpPr>
        <p:spPr>
          <a:xfrm>
            <a:off x="1409840" y="1292797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Applicant Biometrics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63BCCA8-0A0A-414F-8160-FA6C6A9D7088}"/>
              </a:ext>
            </a:extLst>
          </p:cNvPr>
          <p:cNvGrpSpPr/>
          <p:nvPr/>
        </p:nvGrpSpPr>
        <p:grpSpPr>
          <a:xfrm>
            <a:off x="3405581" y="139575"/>
            <a:ext cx="4244081" cy="662198"/>
            <a:chOff x="3241954" y="139575"/>
            <a:chExt cx="4244081" cy="662198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D9CCB31B-C3D7-E64B-8BF4-B121D47117AB}"/>
                </a:ext>
              </a:extLst>
            </p:cNvPr>
            <p:cNvSpPr/>
            <p:nvPr/>
          </p:nvSpPr>
          <p:spPr>
            <a:xfrm>
              <a:off x="5039111" y="148510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01D2B74-053E-6346-B815-31BBAC64FBD7}"/>
                </a:ext>
              </a:extLst>
            </p:cNvPr>
            <p:cNvCxnSpPr>
              <a:cxnSpLocks/>
            </p:cNvCxnSpPr>
            <p:nvPr/>
          </p:nvCxnSpPr>
          <p:spPr>
            <a:xfrm>
              <a:off x="3987911" y="346203"/>
              <a:ext cx="1051196" cy="1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869A676E-37EF-1248-8581-CF04FA5825A8}"/>
                </a:ext>
              </a:extLst>
            </p:cNvPr>
            <p:cNvCxnSpPr>
              <a:cxnSpLocks/>
            </p:cNvCxnSpPr>
            <p:nvPr/>
          </p:nvCxnSpPr>
          <p:spPr>
            <a:xfrm>
              <a:off x="5423992" y="348030"/>
              <a:ext cx="1190123" cy="3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62B3DBF-9D2A-3745-9971-2663676D4F5C}"/>
                </a:ext>
              </a:extLst>
            </p:cNvPr>
            <p:cNvSpPr/>
            <p:nvPr/>
          </p:nvSpPr>
          <p:spPr>
            <a:xfrm>
              <a:off x="3603034" y="146679"/>
              <a:ext cx="384881" cy="37133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121" name="Vertical Scroll 120">
              <a:extLst>
                <a:ext uri="{FF2B5EF4-FFF2-40B4-BE49-F238E27FC236}">
                  <a16:creationId xmlns:a16="http://schemas.microsoft.com/office/drawing/2014/main" id="{1C88F922-F1ED-CF48-A8D7-BEDECC970C72}"/>
                </a:ext>
              </a:extLst>
            </p:cNvPr>
            <p:cNvSpPr/>
            <p:nvPr/>
          </p:nvSpPr>
          <p:spPr>
            <a:xfrm>
              <a:off x="3713355" y="254431"/>
              <a:ext cx="142988" cy="167878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2222390F-7656-7D44-BB6E-8E35B076F7DD}"/>
                </a:ext>
              </a:extLst>
            </p:cNvPr>
            <p:cNvGrpSpPr/>
            <p:nvPr/>
          </p:nvGrpSpPr>
          <p:grpSpPr>
            <a:xfrm>
              <a:off x="3603026" y="143515"/>
              <a:ext cx="384881" cy="371330"/>
              <a:chOff x="4367391" y="2584867"/>
              <a:chExt cx="384881" cy="371330"/>
            </a:xfrm>
          </p:grpSpPr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4BEFBF20-19DB-D647-83F9-359381D7EE6F}"/>
                  </a:ext>
                </a:extLst>
              </p:cNvPr>
              <p:cNvSpPr/>
              <p:nvPr/>
            </p:nvSpPr>
            <p:spPr>
              <a:xfrm>
                <a:off x="4367391" y="2584867"/>
                <a:ext cx="384881" cy="37133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45" name="Vertical Scroll 144">
                <a:extLst>
                  <a:ext uri="{FF2B5EF4-FFF2-40B4-BE49-F238E27FC236}">
                    <a16:creationId xmlns:a16="http://schemas.microsoft.com/office/drawing/2014/main" id="{84511DDA-82D4-1445-9DBB-A10FEE465886}"/>
                  </a:ext>
                </a:extLst>
              </p:cNvPr>
              <p:cNvSpPr/>
              <p:nvPr/>
            </p:nvSpPr>
            <p:spPr>
              <a:xfrm>
                <a:off x="4477712" y="2692619"/>
                <a:ext cx="142988" cy="167878"/>
              </a:xfrm>
              <a:prstGeom prst="verticalScroll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B522B57-3D93-FD4C-80C6-C6E3706B15B0}"/>
                </a:ext>
              </a:extLst>
            </p:cNvPr>
            <p:cNvSpPr txBox="1"/>
            <p:nvPr/>
          </p:nvSpPr>
          <p:spPr>
            <a:xfrm>
              <a:off x="3241954" y="565827"/>
              <a:ext cx="12021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Demographic Details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1D7D7F1-9504-2340-8304-40B752629274}"/>
                </a:ext>
              </a:extLst>
            </p:cNvPr>
            <p:cNvSpPr txBox="1"/>
            <p:nvPr/>
          </p:nvSpPr>
          <p:spPr>
            <a:xfrm>
              <a:off x="4615956" y="567422"/>
              <a:ext cx="1217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Applicant Biometrics</a:t>
              </a: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ED60802D-272E-8543-8222-F86C1A6E30B0}"/>
                </a:ext>
              </a:extLst>
            </p:cNvPr>
            <p:cNvGrpSpPr/>
            <p:nvPr/>
          </p:nvGrpSpPr>
          <p:grpSpPr>
            <a:xfrm>
              <a:off x="6153609" y="139575"/>
              <a:ext cx="1332426" cy="662198"/>
              <a:chOff x="6941461" y="139575"/>
              <a:chExt cx="1332426" cy="662198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2903E69-C9A5-9F43-BE72-A1A414B69935}"/>
                  </a:ext>
                </a:extLst>
              </p:cNvPr>
              <p:cNvSpPr/>
              <p:nvPr/>
            </p:nvSpPr>
            <p:spPr>
              <a:xfrm>
                <a:off x="7413844" y="139575"/>
                <a:ext cx="384881" cy="3713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42" name="Action Button: Home 141">
                <a:hlinkClick r:id="" action="ppaction://hlinkshowjump?jump=firstslide" highlightClick="1"/>
                <a:extLst>
                  <a:ext uri="{FF2B5EF4-FFF2-40B4-BE49-F238E27FC236}">
                    <a16:creationId xmlns:a16="http://schemas.microsoft.com/office/drawing/2014/main" id="{7E270578-4235-5B4C-A811-10DE6219603C}"/>
                  </a:ext>
                </a:extLst>
              </p:cNvPr>
              <p:cNvSpPr/>
              <p:nvPr/>
            </p:nvSpPr>
            <p:spPr>
              <a:xfrm>
                <a:off x="7457818" y="220024"/>
                <a:ext cx="302526" cy="229650"/>
              </a:xfrm>
              <a:prstGeom prst="actionButtonHo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9591436-060C-A949-A095-49013BA20865}"/>
                  </a:ext>
                </a:extLst>
              </p:cNvPr>
              <p:cNvSpPr txBox="1"/>
              <p:nvPr/>
            </p:nvSpPr>
            <p:spPr>
              <a:xfrm>
                <a:off x="6941461" y="570941"/>
                <a:ext cx="1332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/>
                  <a:t>Operator Authentication</a:t>
                </a:r>
                <a:endParaRPr lang="en-US" sz="900" dirty="0"/>
              </a:p>
            </p:txBody>
          </p:sp>
        </p:grpSp>
        <p:sp>
          <p:nvSpPr>
            <p:cNvPr id="139" name="Plus 138">
              <a:extLst>
                <a:ext uri="{FF2B5EF4-FFF2-40B4-BE49-F238E27FC236}">
                  <a16:creationId xmlns:a16="http://schemas.microsoft.com/office/drawing/2014/main" id="{63DE8821-9AAB-D247-BE71-EFB18069A951}"/>
                </a:ext>
              </a:extLst>
            </p:cNvPr>
            <p:cNvSpPr/>
            <p:nvPr/>
          </p:nvSpPr>
          <p:spPr>
            <a:xfrm>
              <a:off x="5125501" y="264131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chemeClr val="bg1"/>
                </a:solidFill>
              </a:endParaRPr>
            </a:p>
          </p:txBody>
        </p:sp>
        <p:sp>
          <p:nvSpPr>
            <p:cNvPr id="140" name="Plus 139">
              <a:extLst>
                <a:ext uri="{FF2B5EF4-FFF2-40B4-BE49-F238E27FC236}">
                  <a16:creationId xmlns:a16="http://schemas.microsoft.com/office/drawing/2014/main" id="{C9E4A951-1F0C-544C-8CB0-0366F9205B9C}"/>
                </a:ext>
              </a:extLst>
            </p:cNvPr>
            <p:cNvSpPr/>
            <p:nvPr/>
          </p:nvSpPr>
          <p:spPr>
            <a:xfrm>
              <a:off x="5119678" y="244405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79DE7FD-F1D0-DD45-B038-3F2BD8FF01C3}"/>
              </a:ext>
            </a:extLst>
          </p:cNvPr>
          <p:cNvGrpSpPr/>
          <p:nvPr/>
        </p:nvGrpSpPr>
        <p:grpSpPr>
          <a:xfrm>
            <a:off x="6788103" y="137431"/>
            <a:ext cx="384881" cy="371330"/>
            <a:chOff x="7399902" y="2733081"/>
            <a:chExt cx="384881" cy="37133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1CCB4BE-088E-DC4F-B673-34D6E3AAE1A9}"/>
                </a:ext>
              </a:extLst>
            </p:cNvPr>
            <p:cNvSpPr/>
            <p:nvPr/>
          </p:nvSpPr>
          <p:spPr>
            <a:xfrm>
              <a:off x="7399902" y="2733081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73" name="Action Button: Home 72">
              <a:hlinkClick r:id="" action="ppaction://hlinkshowjump?jump=firstslide" highlightClick="1"/>
              <a:extLst>
                <a:ext uri="{FF2B5EF4-FFF2-40B4-BE49-F238E27FC236}">
                  <a16:creationId xmlns:a16="http://schemas.microsoft.com/office/drawing/2014/main" id="{137046B4-0B75-6441-8A3F-C34AFC913C3A}"/>
                </a:ext>
              </a:extLst>
            </p:cNvPr>
            <p:cNvSpPr/>
            <p:nvPr/>
          </p:nvSpPr>
          <p:spPr>
            <a:xfrm>
              <a:off x="7443876" y="2813530"/>
              <a:ext cx="302526" cy="229650"/>
            </a:xfrm>
            <a:prstGeom prst="actionButtonHom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F466A59-8E32-6C4A-9D2B-1CC60AB95FA4}"/>
                </a:ext>
              </a:extLst>
            </p:cNvPr>
            <p:cNvSpPr/>
            <p:nvPr/>
          </p:nvSpPr>
          <p:spPr>
            <a:xfrm>
              <a:off x="7443876" y="2813530"/>
              <a:ext cx="57988" cy="22965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36A3F41-9D0E-AC42-8D34-07581F035856}"/>
                </a:ext>
              </a:extLst>
            </p:cNvPr>
            <p:cNvSpPr/>
            <p:nvPr/>
          </p:nvSpPr>
          <p:spPr>
            <a:xfrm>
              <a:off x="7683658" y="2813618"/>
              <a:ext cx="62744" cy="22965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CD05BBF-56B5-6946-A5E3-AC6750EBAE34}"/>
                </a:ext>
              </a:extLst>
            </p:cNvPr>
            <p:cNvSpPr/>
            <p:nvPr/>
          </p:nvSpPr>
          <p:spPr>
            <a:xfrm>
              <a:off x="7501864" y="3011614"/>
              <a:ext cx="208739" cy="49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DDDDFC3-0DE5-BE45-B5C8-2916334B340F}"/>
                </a:ext>
              </a:extLst>
            </p:cNvPr>
            <p:cNvSpPr/>
            <p:nvPr/>
          </p:nvSpPr>
          <p:spPr>
            <a:xfrm>
              <a:off x="7501864" y="2793795"/>
              <a:ext cx="208739" cy="49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DCFB38-4FEE-9B41-88CC-16588B19A82D}"/>
              </a:ext>
            </a:extLst>
          </p:cNvPr>
          <p:cNvCxnSpPr>
            <a:cxnSpLocks/>
          </p:cNvCxnSpPr>
          <p:nvPr/>
        </p:nvCxnSpPr>
        <p:spPr>
          <a:xfrm>
            <a:off x="1173666" y="1979813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Isosceles Triangle 88">
            <a:extLst>
              <a:ext uri="{FF2B5EF4-FFF2-40B4-BE49-F238E27FC236}">
                <a16:creationId xmlns:a16="http://schemas.microsoft.com/office/drawing/2014/main" id="{D229560D-9DC9-9947-AB56-D1A169525F2F}"/>
              </a:ext>
            </a:extLst>
          </p:cNvPr>
          <p:cNvSpPr/>
          <p:nvPr/>
        </p:nvSpPr>
        <p:spPr>
          <a:xfrm rot="10800000">
            <a:off x="9663011" y="140225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1425E226-6348-4B4D-81D2-084F5FE420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2A245B3-9A11-EA43-810E-093EA821203E}"/>
              </a:ext>
            </a:extLst>
          </p:cNvPr>
          <p:cNvSpPr txBox="1"/>
          <p:nvPr/>
        </p:nvSpPr>
        <p:spPr>
          <a:xfrm>
            <a:off x="1409840" y="1676473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Operator Authentication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8C23BD2-C246-1B42-8982-8D8AD515E0B7}"/>
              </a:ext>
            </a:extLst>
          </p:cNvPr>
          <p:cNvSpPr txBox="1"/>
          <p:nvPr/>
        </p:nvSpPr>
        <p:spPr>
          <a:xfrm>
            <a:off x="1412015" y="2078653"/>
            <a:ext cx="13821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Supervisor Exception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063B214-EB25-9341-A836-FC1A2ABAB841}"/>
              </a:ext>
            </a:extLst>
          </p:cNvPr>
          <p:cNvSpPr txBox="1"/>
          <p:nvPr/>
        </p:nvSpPr>
        <p:spPr>
          <a:xfrm>
            <a:off x="1116013" y="124170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Lost UIN</a:t>
            </a:r>
            <a:endParaRPr lang="en-US" sz="12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6CC305A-6024-DC4B-9B73-BD2F9C7872EA}"/>
              </a:ext>
            </a:extLst>
          </p:cNvPr>
          <p:cNvSpPr txBox="1"/>
          <p:nvPr/>
        </p:nvSpPr>
        <p:spPr>
          <a:xfrm>
            <a:off x="9864845" y="6585528"/>
            <a:ext cx="436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66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53491EB-716A-9E40-BEA6-00567581C858}"/>
              </a:ext>
            </a:extLst>
          </p:cNvPr>
          <p:cNvGrpSpPr/>
          <p:nvPr/>
        </p:nvGrpSpPr>
        <p:grpSpPr>
          <a:xfrm>
            <a:off x="1463534" y="2754801"/>
            <a:ext cx="1535690" cy="1332792"/>
            <a:chOff x="4773032" y="3418454"/>
            <a:chExt cx="1535690" cy="1332792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55851473-6487-774C-B708-4CF03A82CDFB}"/>
                </a:ext>
              </a:extLst>
            </p:cNvPr>
            <p:cNvGrpSpPr/>
            <p:nvPr/>
          </p:nvGrpSpPr>
          <p:grpSpPr>
            <a:xfrm>
              <a:off x="5126592" y="3577913"/>
              <a:ext cx="671018" cy="981669"/>
              <a:chOff x="3213327" y="1654140"/>
              <a:chExt cx="1518287" cy="2230562"/>
            </a:xfrm>
          </p:grpSpPr>
          <p:sp>
            <p:nvSpPr>
              <p:cNvPr id="100" name="Round Same Side Corner Rectangle 99">
                <a:extLst>
                  <a:ext uri="{FF2B5EF4-FFF2-40B4-BE49-F238E27FC236}">
                    <a16:creationId xmlns:a16="http://schemas.microsoft.com/office/drawing/2014/main" id="{6F2F9F00-61C7-B148-901B-48F217E1160F}"/>
                  </a:ext>
                </a:extLst>
              </p:cNvPr>
              <p:cNvSpPr/>
              <p:nvPr/>
            </p:nvSpPr>
            <p:spPr>
              <a:xfrm>
                <a:off x="3493623" y="1862188"/>
                <a:ext cx="356211" cy="90732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ound Same Side Corner Rectangle 100">
                <a:extLst>
                  <a:ext uri="{FF2B5EF4-FFF2-40B4-BE49-F238E27FC236}">
                    <a16:creationId xmlns:a16="http://schemas.microsoft.com/office/drawing/2014/main" id="{01836C44-5E04-4F42-812C-F8B3360EA555}"/>
                  </a:ext>
                </a:extLst>
              </p:cNvPr>
              <p:cNvSpPr/>
              <p:nvPr/>
            </p:nvSpPr>
            <p:spPr>
              <a:xfrm>
                <a:off x="3833928" y="1654140"/>
                <a:ext cx="356211" cy="1115375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ound Same Side Corner Rectangle 101">
                <a:extLst>
                  <a:ext uri="{FF2B5EF4-FFF2-40B4-BE49-F238E27FC236}">
                    <a16:creationId xmlns:a16="http://schemas.microsoft.com/office/drawing/2014/main" id="{A2BCFFC2-A0A9-7B4C-AA49-78EE20582F73}"/>
                  </a:ext>
                </a:extLst>
              </p:cNvPr>
              <p:cNvSpPr/>
              <p:nvPr/>
            </p:nvSpPr>
            <p:spPr>
              <a:xfrm>
                <a:off x="4190548" y="1856481"/>
                <a:ext cx="353772" cy="90732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ound Same Side Corner Rectangle 102">
                <a:extLst>
                  <a:ext uri="{FF2B5EF4-FFF2-40B4-BE49-F238E27FC236}">
                    <a16:creationId xmlns:a16="http://schemas.microsoft.com/office/drawing/2014/main" id="{B4B79AA2-7299-1243-8318-75852403572B}"/>
                  </a:ext>
                </a:extLst>
              </p:cNvPr>
              <p:cNvSpPr/>
              <p:nvPr/>
            </p:nvSpPr>
            <p:spPr>
              <a:xfrm>
                <a:off x="3213327" y="2093354"/>
                <a:ext cx="280296" cy="676161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Freeform 103">
                <a:extLst>
                  <a:ext uri="{FF2B5EF4-FFF2-40B4-BE49-F238E27FC236}">
                    <a16:creationId xmlns:a16="http://schemas.microsoft.com/office/drawing/2014/main" id="{C1A8A3E7-0D2E-D94B-B02D-72716287E677}"/>
                  </a:ext>
                </a:extLst>
              </p:cNvPr>
              <p:cNvSpPr/>
              <p:nvPr/>
            </p:nvSpPr>
            <p:spPr>
              <a:xfrm rot="2402716">
                <a:off x="3248237" y="2122940"/>
                <a:ext cx="1483377" cy="1761762"/>
              </a:xfrm>
              <a:custGeom>
                <a:avLst/>
                <a:gdLst>
                  <a:gd name="connsiteX0" fmla="*/ 1153239 w 1483377"/>
                  <a:gd name="connsiteY0" fmla="*/ 49886 h 1761762"/>
                  <a:gd name="connsiteX1" fmla="*/ 1273675 w 1483377"/>
                  <a:gd name="connsiteY1" fmla="*/ 0 h 1761762"/>
                  <a:gd name="connsiteX2" fmla="*/ 1289242 w 1483377"/>
                  <a:gd name="connsiteY2" fmla="*/ 0 h 1761762"/>
                  <a:gd name="connsiteX3" fmla="*/ 1459564 w 1483377"/>
                  <a:gd name="connsiteY3" fmla="*/ 170322 h 1761762"/>
                  <a:gd name="connsiteX4" fmla="*/ 1459564 w 1483377"/>
                  <a:gd name="connsiteY4" fmla="*/ 870602 h 1761762"/>
                  <a:gd name="connsiteX5" fmla="*/ 1468630 w 1483377"/>
                  <a:gd name="connsiteY5" fmla="*/ 892171 h 1761762"/>
                  <a:gd name="connsiteX6" fmla="*/ 1364409 w 1483377"/>
                  <a:gd name="connsiteY6" fmla="*/ 1245906 h 1761762"/>
                  <a:gd name="connsiteX7" fmla="*/ 843694 w 1483377"/>
                  <a:gd name="connsiteY7" fmla="*/ 1683540 h 1761762"/>
                  <a:gd name="connsiteX8" fmla="*/ 373688 w 1483377"/>
                  <a:gd name="connsiteY8" fmla="*/ 1642794 h 1761762"/>
                  <a:gd name="connsiteX9" fmla="*/ 0 w 1483377"/>
                  <a:gd name="connsiteY9" fmla="*/ 1198163 h 1761762"/>
                  <a:gd name="connsiteX10" fmla="*/ 1031467 w 1483377"/>
                  <a:gd name="connsiteY10" fmla="*/ 331270 h 1761762"/>
                  <a:gd name="connsiteX11" fmla="*/ 1103353 w 1483377"/>
                  <a:gd name="connsiteY11" fmla="*/ 416803 h 1761762"/>
                  <a:gd name="connsiteX12" fmla="*/ 1103353 w 1483377"/>
                  <a:gd name="connsiteY12" fmla="*/ 170322 h 1761762"/>
                  <a:gd name="connsiteX13" fmla="*/ 1153239 w 1483377"/>
                  <a:gd name="connsiteY13" fmla="*/ 49886 h 1761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83377" h="1761762">
                    <a:moveTo>
                      <a:pt x="1153239" y="49886"/>
                    </a:moveTo>
                    <a:cubicBezTo>
                      <a:pt x="1184062" y="19064"/>
                      <a:pt x="1226642" y="0"/>
                      <a:pt x="1273675" y="0"/>
                    </a:cubicBezTo>
                    <a:lnTo>
                      <a:pt x="1289242" y="0"/>
                    </a:lnTo>
                    <a:cubicBezTo>
                      <a:pt x="1383308" y="0"/>
                      <a:pt x="1459564" y="76256"/>
                      <a:pt x="1459564" y="170322"/>
                    </a:cubicBezTo>
                    <a:lnTo>
                      <a:pt x="1459564" y="870602"/>
                    </a:lnTo>
                    <a:lnTo>
                      <a:pt x="1468630" y="892171"/>
                    </a:lnTo>
                    <a:cubicBezTo>
                      <a:pt x="1506896" y="1016411"/>
                      <a:pt x="1470190" y="1157004"/>
                      <a:pt x="1364409" y="1245906"/>
                    </a:cubicBezTo>
                    <a:lnTo>
                      <a:pt x="843694" y="1683540"/>
                    </a:lnTo>
                    <a:cubicBezTo>
                      <a:pt x="702654" y="1802077"/>
                      <a:pt x="492225" y="1783834"/>
                      <a:pt x="373688" y="1642794"/>
                    </a:cubicBezTo>
                    <a:lnTo>
                      <a:pt x="0" y="1198163"/>
                    </a:lnTo>
                    <a:lnTo>
                      <a:pt x="1031467" y="331270"/>
                    </a:lnTo>
                    <a:lnTo>
                      <a:pt x="1103353" y="416803"/>
                    </a:lnTo>
                    <a:lnTo>
                      <a:pt x="1103353" y="170322"/>
                    </a:lnTo>
                    <a:cubicBezTo>
                      <a:pt x="1103353" y="123289"/>
                      <a:pt x="1122417" y="80709"/>
                      <a:pt x="1153239" y="49886"/>
                    </a:cubicBezTo>
                    <a:close/>
                  </a:path>
                </a:pathLst>
              </a:cu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8" name="Flowchart: Process 206">
              <a:extLst>
                <a:ext uri="{FF2B5EF4-FFF2-40B4-BE49-F238E27FC236}">
                  <a16:creationId xmlns:a16="http://schemas.microsoft.com/office/drawing/2014/main" id="{B08A961A-7637-624F-B978-79680F843F5F}"/>
                </a:ext>
              </a:extLst>
            </p:cNvPr>
            <p:cNvSpPr/>
            <p:nvPr/>
          </p:nvSpPr>
          <p:spPr>
            <a:xfrm>
              <a:off x="4775986" y="3418454"/>
              <a:ext cx="1532736" cy="1323506"/>
            </a:xfrm>
            <a:prstGeom prst="flowChartProcess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31F47B7-6F37-4A46-8E1F-ADD9BBFEF32C}"/>
                </a:ext>
              </a:extLst>
            </p:cNvPr>
            <p:cNvSpPr txBox="1"/>
            <p:nvPr/>
          </p:nvSpPr>
          <p:spPr>
            <a:xfrm>
              <a:off x="4773032" y="4474247"/>
              <a:ext cx="1535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Left Hand Palm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C4B9F1C1-8173-F44A-A69B-913C94392B32}"/>
              </a:ext>
            </a:extLst>
          </p:cNvPr>
          <p:cNvGrpSpPr/>
          <p:nvPr/>
        </p:nvGrpSpPr>
        <p:grpSpPr>
          <a:xfrm>
            <a:off x="3503083" y="2760178"/>
            <a:ext cx="1535690" cy="1338668"/>
            <a:chOff x="7529289" y="3405168"/>
            <a:chExt cx="1535690" cy="1338668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D02DAA1D-6007-0349-89EC-DE2FB6A2B388}"/>
                </a:ext>
              </a:extLst>
            </p:cNvPr>
            <p:cNvGrpSpPr/>
            <p:nvPr/>
          </p:nvGrpSpPr>
          <p:grpSpPr>
            <a:xfrm>
              <a:off x="8046498" y="3557268"/>
              <a:ext cx="672554" cy="995989"/>
              <a:chOff x="3041412" y="1654139"/>
              <a:chExt cx="2760682" cy="4057993"/>
            </a:xfrm>
            <a:noFill/>
          </p:grpSpPr>
          <p:sp>
            <p:nvSpPr>
              <p:cNvPr id="109" name="Round Same Side Corner Rectangle 108">
                <a:extLst>
                  <a:ext uri="{FF2B5EF4-FFF2-40B4-BE49-F238E27FC236}">
                    <a16:creationId xmlns:a16="http://schemas.microsoft.com/office/drawing/2014/main" id="{2D03D9FF-9ED2-BC43-BC00-A8D537910A53}"/>
                  </a:ext>
                </a:extLst>
              </p:cNvPr>
              <p:cNvSpPr/>
              <p:nvPr/>
            </p:nvSpPr>
            <p:spPr>
              <a:xfrm>
                <a:off x="3349375" y="2024009"/>
                <a:ext cx="626724" cy="1613043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ound Same Side Corner Rectangle 109">
                <a:extLst>
                  <a:ext uri="{FF2B5EF4-FFF2-40B4-BE49-F238E27FC236}">
                    <a16:creationId xmlns:a16="http://schemas.microsoft.com/office/drawing/2014/main" id="{8A2CCBDC-BC1B-4640-A740-887351AB6BFA}"/>
                  </a:ext>
                </a:extLst>
              </p:cNvPr>
              <p:cNvSpPr/>
              <p:nvPr/>
            </p:nvSpPr>
            <p:spPr>
              <a:xfrm>
                <a:off x="3976099" y="1654139"/>
                <a:ext cx="626724" cy="1982913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z</a:t>
                </a:r>
              </a:p>
            </p:txBody>
          </p:sp>
          <p:sp>
            <p:nvSpPr>
              <p:cNvPr id="111" name="Round Same Side Corner Rectangle 110">
                <a:extLst>
                  <a:ext uri="{FF2B5EF4-FFF2-40B4-BE49-F238E27FC236}">
                    <a16:creationId xmlns:a16="http://schemas.microsoft.com/office/drawing/2014/main" id="{64A23A38-66A6-F340-AE85-77B4E4E25863}"/>
                  </a:ext>
                </a:extLst>
              </p:cNvPr>
              <p:cNvSpPr/>
              <p:nvPr/>
            </p:nvSpPr>
            <p:spPr>
              <a:xfrm>
                <a:off x="4602823" y="2024009"/>
                <a:ext cx="626724" cy="1613043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z</a:t>
                </a:r>
              </a:p>
            </p:txBody>
          </p:sp>
          <p:sp>
            <p:nvSpPr>
              <p:cNvPr id="112" name="Round Same Side Corner Rectangle 111">
                <a:extLst>
                  <a:ext uri="{FF2B5EF4-FFF2-40B4-BE49-F238E27FC236}">
                    <a16:creationId xmlns:a16="http://schemas.microsoft.com/office/drawing/2014/main" id="{9C59BE13-90C0-4D40-AF5A-1B91D07B60F7}"/>
                  </a:ext>
                </a:extLst>
              </p:cNvPr>
              <p:cNvSpPr/>
              <p:nvPr/>
            </p:nvSpPr>
            <p:spPr>
              <a:xfrm>
                <a:off x="5229547" y="2434975"/>
                <a:ext cx="493159" cy="120207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Freeform 115">
                <a:extLst>
                  <a:ext uri="{FF2B5EF4-FFF2-40B4-BE49-F238E27FC236}">
                    <a16:creationId xmlns:a16="http://schemas.microsoft.com/office/drawing/2014/main" id="{94444206-D331-3340-BABA-71AC0757780A}"/>
                  </a:ext>
                </a:extLst>
              </p:cNvPr>
              <p:cNvSpPr/>
              <p:nvPr/>
            </p:nvSpPr>
            <p:spPr>
              <a:xfrm rot="19566991">
                <a:off x="3041412" y="2639365"/>
                <a:ext cx="2760682" cy="3072767"/>
              </a:xfrm>
              <a:custGeom>
                <a:avLst/>
                <a:gdLst>
                  <a:gd name="connsiteX0" fmla="*/ 537199 w 2760682"/>
                  <a:gd name="connsiteY0" fmla="*/ 51179 h 3072767"/>
                  <a:gd name="connsiteX1" fmla="*/ 669320 w 2760682"/>
                  <a:gd name="connsiteY1" fmla="*/ 299668 h 3072767"/>
                  <a:gd name="connsiteX2" fmla="*/ 669320 w 2760682"/>
                  <a:gd name="connsiteY2" fmla="*/ 671626 h 3072767"/>
                  <a:gd name="connsiteX3" fmla="*/ 790408 w 2760682"/>
                  <a:gd name="connsiteY3" fmla="*/ 491316 h 3072767"/>
                  <a:gd name="connsiteX4" fmla="*/ 2760682 w 2760682"/>
                  <a:gd name="connsiteY4" fmla="*/ 1814461 h 3072767"/>
                  <a:gd name="connsiteX5" fmla="*/ 2043173 w 2760682"/>
                  <a:gd name="connsiteY5" fmla="*/ 2882893 h 3072767"/>
                  <a:gd name="connsiteX6" fmla="*/ 1447859 w 2760682"/>
                  <a:gd name="connsiteY6" fmla="*/ 2999867 h 3072767"/>
                  <a:gd name="connsiteX7" fmla="*/ 189873 w 2760682"/>
                  <a:gd name="connsiteY7" fmla="*/ 2155061 h 3072767"/>
                  <a:gd name="connsiteX8" fmla="*/ 31934 w 2760682"/>
                  <a:gd name="connsiteY8" fmla="*/ 1636382 h 3072767"/>
                  <a:gd name="connsiteX9" fmla="*/ 54676 w 2760682"/>
                  <a:gd name="connsiteY9" fmla="*/ 1593838 h 3072767"/>
                  <a:gd name="connsiteX10" fmla="*/ 48260 w 2760682"/>
                  <a:gd name="connsiteY10" fmla="*/ 1573171 h 3072767"/>
                  <a:gd name="connsiteX11" fmla="*/ 42596 w 2760682"/>
                  <a:gd name="connsiteY11" fmla="*/ 1516983 h 3072767"/>
                  <a:gd name="connsiteX12" fmla="*/ 42596 w 2760682"/>
                  <a:gd name="connsiteY12" fmla="*/ 299668 h 3072767"/>
                  <a:gd name="connsiteX13" fmla="*/ 342264 w 2760682"/>
                  <a:gd name="connsiteY13" fmla="*/ 0 h 3072767"/>
                  <a:gd name="connsiteX14" fmla="*/ 369652 w 2760682"/>
                  <a:gd name="connsiteY14" fmla="*/ 0 h 3072767"/>
                  <a:gd name="connsiteX15" fmla="*/ 537199 w 2760682"/>
                  <a:gd name="connsiteY15" fmla="*/ 51179 h 3072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760682" h="3072767">
                    <a:moveTo>
                      <a:pt x="537199" y="51179"/>
                    </a:moveTo>
                    <a:cubicBezTo>
                      <a:pt x="616911" y="105031"/>
                      <a:pt x="669320" y="196229"/>
                      <a:pt x="669320" y="299668"/>
                    </a:cubicBezTo>
                    <a:lnTo>
                      <a:pt x="669320" y="671626"/>
                    </a:lnTo>
                    <a:lnTo>
                      <a:pt x="790408" y="491316"/>
                    </a:lnTo>
                    <a:lnTo>
                      <a:pt x="2760682" y="1814461"/>
                    </a:lnTo>
                    <a:lnTo>
                      <a:pt x="2043173" y="2882893"/>
                    </a:lnTo>
                    <a:cubicBezTo>
                      <a:pt x="1911083" y="3079586"/>
                      <a:pt x="1644552" y="3131957"/>
                      <a:pt x="1447859" y="2999867"/>
                    </a:cubicBezTo>
                    <a:lnTo>
                      <a:pt x="189873" y="2155061"/>
                    </a:lnTo>
                    <a:cubicBezTo>
                      <a:pt x="17767" y="2039483"/>
                      <a:pt x="-43843" y="1820972"/>
                      <a:pt x="31934" y="1636382"/>
                    </a:cubicBezTo>
                    <a:lnTo>
                      <a:pt x="54676" y="1593838"/>
                    </a:lnTo>
                    <a:lnTo>
                      <a:pt x="48260" y="1573171"/>
                    </a:lnTo>
                    <a:cubicBezTo>
                      <a:pt x="44546" y="1555021"/>
                      <a:pt x="42596" y="1536230"/>
                      <a:pt x="42596" y="1516983"/>
                    </a:cubicBezTo>
                    <a:lnTo>
                      <a:pt x="42596" y="299668"/>
                    </a:lnTo>
                    <a:cubicBezTo>
                      <a:pt x="42596" y="134166"/>
                      <a:pt x="176762" y="0"/>
                      <a:pt x="342264" y="0"/>
                    </a:cubicBezTo>
                    <a:lnTo>
                      <a:pt x="369652" y="0"/>
                    </a:lnTo>
                    <a:cubicBezTo>
                      <a:pt x="431715" y="0"/>
                      <a:pt x="489372" y="18867"/>
                      <a:pt x="537199" y="51179"/>
                    </a:cubicBezTo>
                    <a:close/>
                  </a:path>
                </a:pathLst>
              </a:cu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7" name="Flowchart: Process 7">
              <a:extLst>
                <a:ext uri="{FF2B5EF4-FFF2-40B4-BE49-F238E27FC236}">
                  <a16:creationId xmlns:a16="http://schemas.microsoft.com/office/drawing/2014/main" id="{F9D3902D-A799-1641-981B-615B66AC8E68}"/>
                </a:ext>
              </a:extLst>
            </p:cNvPr>
            <p:cNvSpPr/>
            <p:nvPr/>
          </p:nvSpPr>
          <p:spPr>
            <a:xfrm>
              <a:off x="7532242" y="3405168"/>
              <a:ext cx="1532736" cy="1323506"/>
            </a:xfrm>
            <a:prstGeom prst="flowChartProcess">
              <a:avLst/>
            </a:prstGeom>
            <a:noFill/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DA2C42A5-D838-1F44-8CD0-F4E5BDDD8973}"/>
                </a:ext>
              </a:extLst>
            </p:cNvPr>
            <p:cNvSpPr txBox="1"/>
            <p:nvPr/>
          </p:nvSpPr>
          <p:spPr>
            <a:xfrm>
              <a:off x="7529289" y="4466837"/>
              <a:ext cx="1535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Right Hand Palm</a:t>
              </a:r>
            </a:p>
          </p:txBody>
        </p:sp>
      </p:grpSp>
      <p:sp>
        <p:nvSpPr>
          <p:cNvPr id="117" name="Round Same Side Corner Rectangle 116">
            <a:extLst>
              <a:ext uri="{FF2B5EF4-FFF2-40B4-BE49-F238E27FC236}">
                <a16:creationId xmlns:a16="http://schemas.microsoft.com/office/drawing/2014/main" id="{1F0CF1C0-2A5F-344A-B9FE-34E7EC14D070}"/>
              </a:ext>
            </a:extLst>
          </p:cNvPr>
          <p:cNvSpPr/>
          <p:nvPr/>
        </p:nvSpPr>
        <p:spPr>
          <a:xfrm>
            <a:off x="4259779" y="2918464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Flowchart: Process 206">
            <a:extLst>
              <a:ext uri="{FF2B5EF4-FFF2-40B4-BE49-F238E27FC236}">
                <a16:creationId xmlns:a16="http://schemas.microsoft.com/office/drawing/2014/main" id="{6E35D112-D9E8-9745-8F1C-5986C92DACEA}"/>
              </a:ext>
            </a:extLst>
          </p:cNvPr>
          <p:cNvSpPr/>
          <p:nvPr/>
        </p:nvSpPr>
        <p:spPr>
          <a:xfrm>
            <a:off x="5452352" y="2792494"/>
            <a:ext cx="1567810" cy="1323506"/>
          </a:xfrm>
          <a:prstGeom prst="flowChartProcess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FFB165A-6D83-C84D-B607-13D87D7B2CA9}"/>
              </a:ext>
            </a:extLst>
          </p:cNvPr>
          <p:cNvSpPr txBox="1"/>
          <p:nvPr/>
        </p:nvSpPr>
        <p:spPr>
          <a:xfrm>
            <a:off x="5186191" y="3850270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Left Eye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5783853A-DE09-F648-8444-11377D71299B}"/>
              </a:ext>
            </a:extLst>
          </p:cNvPr>
          <p:cNvGrpSpPr/>
          <p:nvPr/>
        </p:nvGrpSpPr>
        <p:grpSpPr>
          <a:xfrm>
            <a:off x="5599474" y="3087664"/>
            <a:ext cx="1233663" cy="560996"/>
            <a:chOff x="4913896" y="2373330"/>
            <a:chExt cx="3199838" cy="1428108"/>
          </a:xfrm>
        </p:grpSpPr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0DB45876-1BC1-C744-8498-CC73C9DA9E06}"/>
                </a:ext>
              </a:extLst>
            </p:cNvPr>
            <p:cNvSpPr/>
            <p:nvPr/>
          </p:nvSpPr>
          <p:spPr>
            <a:xfrm>
              <a:off x="4913896" y="2373330"/>
              <a:ext cx="3199838" cy="1428108"/>
            </a:xfrm>
            <a:custGeom>
              <a:avLst/>
              <a:gdLst>
                <a:gd name="connsiteX0" fmla="*/ 1599919 w 3199838"/>
                <a:gd name="connsiteY0" fmla="*/ 0 h 1428108"/>
                <a:gd name="connsiteX1" fmla="*/ 3133428 w 3199838"/>
                <a:gd name="connsiteY1" fmla="*/ 629640 h 1428108"/>
                <a:gd name="connsiteX2" fmla="*/ 3199838 w 3199838"/>
                <a:gd name="connsiteY2" fmla="*/ 714053 h 1428108"/>
                <a:gd name="connsiteX3" fmla="*/ 3133427 w 3199838"/>
                <a:gd name="connsiteY3" fmla="*/ 798469 h 1428108"/>
                <a:gd name="connsiteX4" fmla="*/ 1599918 w 3199838"/>
                <a:gd name="connsiteY4" fmla="*/ 1428108 h 1428108"/>
                <a:gd name="connsiteX5" fmla="*/ 66409 w 3199838"/>
                <a:gd name="connsiteY5" fmla="*/ 798469 h 1428108"/>
                <a:gd name="connsiteX6" fmla="*/ 0 w 3199838"/>
                <a:gd name="connsiteY6" fmla="*/ 714055 h 1428108"/>
                <a:gd name="connsiteX7" fmla="*/ 66410 w 3199838"/>
                <a:gd name="connsiteY7" fmla="*/ 629640 h 1428108"/>
                <a:gd name="connsiteX8" fmla="*/ 1599919 w 3199838"/>
                <a:gd name="connsiteY8" fmla="*/ 0 h 142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9838" h="1428108">
                  <a:moveTo>
                    <a:pt x="1599919" y="0"/>
                  </a:moveTo>
                  <a:cubicBezTo>
                    <a:pt x="2238274" y="0"/>
                    <a:pt x="2801087" y="249760"/>
                    <a:pt x="3133428" y="629640"/>
                  </a:cubicBezTo>
                  <a:lnTo>
                    <a:pt x="3199838" y="714053"/>
                  </a:lnTo>
                  <a:lnTo>
                    <a:pt x="3133427" y="798469"/>
                  </a:lnTo>
                  <a:cubicBezTo>
                    <a:pt x="2801086" y="1178348"/>
                    <a:pt x="2238273" y="1428108"/>
                    <a:pt x="1599918" y="1428108"/>
                  </a:cubicBezTo>
                  <a:cubicBezTo>
                    <a:pt x="961564" y="1428108"/>
                    <a:pt x="398751" y="1178348"/>
                    <a:pt x="66409" y="798469"/>
                  </a:cubicBezTo>
                  <a:lnTo>
                    <a:pt x="0" y="714055"/>
                  </a:lnTo>
                  <a:lnTo>
                    <a:pt x="66410" y="629640"/>
                  </a:lnTo>
                  <a:cubicBezTo>
                    <a:pt x="398752" y="249760"/>
                    <a:pt x="961565" y="0"/>
                    <a:pt x="1599919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78CC63B1-2B27-0B4B-913B-8BB31E4432E4}"/>
                </a:ext>
              </a:extLst>
            </p:cNvPr>
            <p:cNvSpPr/>
            <p:nvPr/>
          </p:nvSpPr>
          <p:spPr>
            <a:xfrm>
              <a:off x="6056615" y="2630184"/>
              <a:ext cx="914400" cy="9144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4747A62C-7AA2-ED48-AC70-63B49D562A48}"/>
              </a:ext>
            </a:extLst>
          </p:cNvPr>
          <p:cNvSpPr txBox="1"/>
          <p:nvPr/>
        </p:nvSpPr>
        <p:spPr>
          <a:xfrm>
            <a:off x="7530771" y="3858585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Right Eye</a:t>
            </a: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9E5BD258-0DDA-7E47-A00A-1CA0AE5AE810}"/>
              </a:ext>
            </a:extLst>
          </p:cNvPr>
          <p:cNvGrpSpPr/>
          <p:nvPr/>
        </p:nvGrpSpPr>
        <p:grpSpPr>
          <a:xfrm>
            <a:off x="7619985" y="3095979"/>
            <a:ext cx="1233663" cy="560996"/>
            <a:chOff x="4913896" y="2373330"/>
            <a:chExt cx="3199838" cy="1428108"/>
          </a:xfrm>
        </p:grpSpPr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987BB231-6DFF-5D48-917C-3FF228F31A73}"/>
                </a:ext>
              </a:extLst>
            </p:cNvPr>
            <p:cNvSpPr/>
            <p:nvPr/>
          </p:nvSpPr>
          <p:spPr>
            <a:xfrm>
              <a:off x="4913896" y="2373330"/>
              <a:ext cx="3199838" cy="1428108"/>
            </a:xfrm>
            <a:custGeom>
              <a:avLst/>
              <a:gdLst>
                <a:gd name="connsiteX0" fmla="*/ 1599919 w 3199838"/>
                <a:gd name="connsiteY0" fmla="*/ 0 h 1428108"/>
                <a:gd name="connsiteX1" fmla="*/ 3133428 w 3199838"/>
                <a:gd name="connsiteY1" fmla="*/ 629640 h 1428108"/>
                <a:gd name="connsiteX2" fmla="*/ 3199838 w 3199838"/>
                <a:gd name="connsiteY2" fmla="*/ 714053 h 1428108"/>
                <a:gd name="connsiteX3" fmla="*/ 3133427 w 3199838"/>
                <a:gd name="connsiteY3" fmla="*/ 798469 h 1428108"/>
                <a:gd name="connsiteX4" fmla="*/ 1599918 w 3199838"/>
                <a:gd name="connsiteY4" fmla="*/ 1428108 h 1428108"/>
                <a:gd name="connsiteX5" fmla="*/ 66409 w 3199838"/>
                <a:gd name="connsiteY5" fmla="*/ 798469 h 1428108"/>
                <a:gd name="connsiteX6" fmla="*/ 0 w 3199838"/>
                <a:gd name="connsiteY6" fmla="*/ 714055 h 1428108"/>
                <a:gd name="connsiteX7" fmla="*/ 66410 w 3199838"/>
                <a:gd name="connsiteY7" fmla="*/ 629640 h 1428108"/>
                <a:gd name="connsiteX8" fmla="*/ 1599919 w 3199838"/>
                <a:gd name="connsiteY8" fmla="*/ 0 h 142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9838" h="1428108">
                  <a:moveTo>
                    <a:pt x="1599919" y="0"/>
                  </a:moveTo>
                  <a:cubicBezTo>
                    <a:pt x="2238274" y="0"/>
                    <a:pt x="2801087" y="249760"/>
                    <a:pt x="3133428" y="629640"/>
                  </a:cubicBezTo>
                  <a:lnTo>
                    <a:pt x="3199838" y="714053"/>
                  </a:lnTo>
                  <a:lnTo>
                    <a:pt x="3133427" y="798469"/>
                  </a:lnTo>
                  <a:cubicBezTo>
                    <a:pt x="2801086" y="1178348"/>
                    <a:pt x="2238273" y="1428108"/>
                    <a:pt x="1599918" y="1428108"/>
                  </a:cubicBezTo>
                  <a:cubicBezTo>
                    <a:pt x="961564" y="1428108"/>
                    <a:pt x="398751" y="1178348"/>
                    <a:pt x="66409" y="798469"/>
                  </a:cubicBezTo>
                  <a:lnTo>
                    <a:pt x="0" y="714055"/>
                  </a:lnTo>
                  <a:lnTo>
                    <a:pt x="66410" y="629640"/>
                  </a:lnTo>
                  <a:cubicBezTo>
                    <a:pt x="398752" y="249760"/>
                    <a:pt x="961565" y="0"/>
                    <a:pt x="1599919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61EF98DE-DD38-1849-B90C-641CA36E1305}"/>
                </a:ext>
              </a:extLst>
            </p:cNvPr>
            <p:cNvSpPr/>
            <p:nvPr/>
          </p:nvSpPr>
          <p:spPr>
            <a:xfrm>
              <a:off x="6056615" y="2630184"/>
              <a:ext cx="914400" cy="9144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6" name="Flowchart: Process 188">
            <a:extLst>
              <a:ext uri="{FF2B5EF4-FFF2-40B4-BE49-F238E27FC236}">
                <a16:creationId xmlns:a16="http://schemas.microsoft.com/office/drawing/2014/main" id="{DF23F436-26E4-104C-A650-84D3DC12D07F}"/>
              </a:ext>
            </a:extLst>
          </p:cNvPr>
          <p:cNvSpPr/>
          <p:nvPr/>
        </p:nvSpPr>
        <p:spPr>
          <a:xfrm>
            <a:off x="7491210" y="2800152"/>
            <a:ext cx="1536380" cy="1323506"/>
          </a:xfrm>
          <a:prstGeom prst="flowChartProcess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9F51A3AF-6D35-464B-8FD2-8DA53F96AEF3}"/>
              </a:ext>
            </a:extLst>
          </p:cNvPr>
          <p:cNvGrpSpPr/>
          <p:nvPr/>
        </p:nvGrpSpPr>
        <p:grpSpPr>
          <a:xfrm>
            <a:off x="1470569" y="2465903"/>
            <a:ext cx="352540" cy="145945"/>
            <a:chOff x="1608195" y="3091942"/>
            <a:chExt cx="352540" cy="145945"/>
          </a:xfrm>
        </p:grpSpPr>
        <p:sp>
          <p:nvSpPr>
            <p:cNvPr id="148" name="Rounded Rectangle 147">
              <a:extLst>
                <a:ext uri="{FF2B5EF4-FFF2-40B4-BE49-F238E27FC236}">
                  <a16:creationId xmlns:a16="http://schemas.microsoft.com/office/drawing/2014/main" id="{136FE3F0-DE10-7148-8AA6-D9E0F915483B}"/>
                </a:ext>
              </a:extLst>
            </p:cNvPr>
            <p:cNvSpPr/>
            <p:nvPr/>
          </p:nvSpPr>
          <p:spPr>
            <a:xfrm>
              <a:off x="1608195" y="3095251"/>
              <a:ext cx="352540" cy="14263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2D74F045-CD18-F64B-9CAB-E38B572B4068}"/>
                </a:ext>
              </a:extLst>
            </p:cNvPr>
            <p:cNvSpPr/>
            <p:nvPr/>
          </p:nvSpPr>
          <p:spPr>
            <a:xfrm>
              <a:off x="1817739" y="3091942"/>
              <a:ext cx="142996" cy="14263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08B0C949-7B02-1146-9720-4EE4E5DA1399}"/>
              </a:ext>
            </a:extLst>
          </p:cNvPr>
          <p:cNvSpPr txBox="1"/>
          <p:nvPr/>
        </p:nvSpPr>
        <p:spPr>
          <a:xfrm>
            <a:off x="1947700" y="2417567"/>
            <a:ext cx="13292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Biometric Exception</a:t>
            </a:r>
          </a:p>
        </p:txBody>
      </p:sp>
    </p:spTree>
    <p:extLst>
      <p:ext uri="{BB962C8B-B14F-4D97-AF65-F5344CB8AC3E}">
        <p14:creationId xmlns:p14="http://schemas.microsoft.com/office/powerpoint/2010/main" val="388297845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DF92C803-D8CB-F542-A215-EE478BA4AF63}"/>
              </a:ext>
            </a:extLst>
          </p:cNvPr>
          <p:cNvSpPr/>
          <p:nvPr/>
        </p:nvSpPr>
        <p:spPr>
          <a:xfrm>
            <a:off x="1068522" y="1246604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5BC23215-A5A9-914E-8656-56D7CAF17C63}"/>
              </a:ext>
            </a:extLst>
          </p:cNvPr>
          <p:cNvSpPr/>
          <p:nvPr/>
        </p:nvSpPr>
        <p:spPr>
          <a:xfrm>
            <a:off x="1068522" y="1657262"/>
            <a:ext cx="8790707" cy="438186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848734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Isosceles Triangle 88">
            <a:extLst>
              <a:ext uri="{FF2B5EF4-FFF2-40B4-BE49-F238E27FC236}">
                <a16:creationId xmlns:a16="http://schemas.microsoft.com/office/drawing/2014/main" id="{7C419DE1-ADD8-BD45-9B98-88F0B9DF14B2}"/>
              </a:ext>
            </a:extLst>
          </p:cNvPr>
          <p:cNvSpPr/>
          <p:nvPr/>
        </p:nvSpPr>
        <p:spPr>
          <a:xfrm rot="10800000">
            <a:off x="9661441" y="99532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386149-1573-A249-BDD3-A54340DBBD01}"/>
              </a:ext>
            </a:extLst>
          </p:cNvPr>
          <p:cNvSpPr txBox="1"/>
          <p:nvPr/>
        </p:nvSpPr>
        <p:spPr>
          <a:xfrm>
            <a:off x="1409840" y="88732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Demographic Details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23F7B4E-543F-D443-A00E-F35AD7C2861E}"/>
              </a:ext>
            </a:extLst>
          </p:cNvPr>
          <p:cNvSpPr txBox="1"/>
          <p:nvPr/>
        </p:nvSpPr>
        <p:spPr>
          <a:xfrm>
            <a:off x="9164658" y="5708810"/>
            <a:ext cx="639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Submit</a:t>
            </a:r>
          </a:p>
        </p:txBody>
      </p:sp>
      <p:sp>
        <p:nvSpPr>
          <p:cNvPr id="135" name="Isosceles Triangle 88">
            <a:extLst>
              <a:ext uri="{FF2B5EF4-FFF2-40B4-BE49-F238E27FC236}">
                <a16:creationId xmlns:a16="http://schemas.microsoft.com/office/drawing/2014/main" id="{6B6FB134-453F-F546-8A26-82C0EE9E38B5}"/>
              </a:ext>
            </a:extLst>
          </p:cNvPr>
          <p:cNvSpPr/>
          <p:nvPr/>
        </p:nvSpPr>
        <p:spPr>
          <a:xfrm>
            <a:off x="9661441" y="180454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07391B9-2CB9-194C-AA88-C7873B097673}"/>
              </a:ext>
            </a:extLst>
          </p:cNvPr>
          <p:cNvSpPr txBox="1"/>
          <p:nvPr/>
        </p:nvSpPr>
        <p:spPr>
          <a:xfrm>
            <a:off x="1409840" y="1292797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Applicant Biometrics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63BCCA8-0A0A-414F-8160-FA6C6A9D7088}"/>
              </a:ext>
            </a:extLst>
          </p:cNvPr>
          <p:cNvGrpSpPr/>
          <p:nvPr/>
        </p:nvGrpSpPr>
        <p:grpSpPr>
          <a:xfrm>
            <a:off x="3405581" y="139575"/>
            <a:ext cx="4244081" cy="662198"/>
            <a:chOff x="3241954" y="139575"/>
            <a:chExt cx="4244081" cy="662198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D9CCB31B-C3D7-E64B-8BF4-B121D47117AB}"/>
                </a:ext>
              </a:extLst>
            </p:cNvPr>
            <p:cNvSpPr/>
            <p:nvPr/>
          </p:nvSpPr>
          <p:spPr>
            <a:xfrm>
              <a:off x="5039111" y="148510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01D2B74-053E-6346-B815-31BBAC64FBD7}"/>
                </a:ext>
              </a:extLst>
            </p:cNvPr>
            <p:cNvCxnSpPr>
              <a:cxnSpLocks/>
            </p:cNvCxnSpPr>
            <p:nvPr/>
          </p:nvCxnSpPr>
          <p:spPr>
            <a:xfrm>
              <a:off x="3987911" y="346203"/>
              <a:ext cx="1051196" cy="1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869A676E-37EF-1248-8581-CF04FA5825A8}"/>
                </a:ext>
              </a:extLst>
            </p:cNvPr>
            <p:cNvCxnSpPr>
              <a:cxnSpLocks/>
            </p:cNvCxnSpPr>
            <p:nvPr/>
          </p:nvCxnSpPr>
          <p:spPr>
            <a:xfrm>
              <a:off x="5423992" y="348030"/>
              <a:ext cx="1190123" cy="3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62B3DBF-9D2A-3745-9971-2663676D4F5C}"/>
                </a:ext>
              </a:extLst>
            </p:cNvPr>
            <p:cNvSpPr/>
            <p:nvPr/>
          </p:nvSpPr>
          <p:spPr>
            <a:xfrm>
              <a:off x="3603034" y="146679"/>
              <a:ext cx="384881" cy="37133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121" name="Vertical Scroll 120">
              <a:extLst>
                <a:ext uri="{FF2B5EF4-FFF2-40B4-BE49-F238E27FC236}">
                  <a16:creationId xmlns:a16="http://schemas.microsoft.com/office/drawing/2014/main" id="{1C88F922-F1ED-CF48-A8D7-BEDECC970C72}"/>
                </a:ext>
              </a:extLst>
            </p:cNvPr>
            <p:cNvSpPr/>
            <p:nvPr/>
          </p:nvSpPr>
          <p:spPr>
            <a:xfrm>
              <a:off x="3713355" y="254431"/>
              <a:ext cx="142988" cy="167878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2222390F-7656-7D44-BB6E-8E35B076F7DD}"/>
                </a:ext>
              </a:extLst>
            </p:cNvPr>
            <p:cNvGrpSpPr/>
            <p:nvPr/>
          </p:nvGrpSpPr>
          <p:grpSpPr>
            <a:xfrm>
              <a:off x="3603026" y="143515"/>
              <a:ext cx="384881" cy="371330"/>
              <a:chOff x="4367391" y="2584867"/>
              <a:chExt cx="384881" cy="371330"/>
            </a:xfrm>
          </p:grpSpPr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4BEFBF20-19DB-D647-83F9-359381D7EE6F}"/>
                  </a:ext>
                </a:extLst>
              </p:cNvPr>
              <p:cNvSpPr/>
              <p:nvPr/>
            </p:nvSpPr>
            <p:spPr>
              <a:xfrm>
                <a:off x="4367391" y="2584867"/>
                <a:ext cx="384881" cy="37133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45" name="Vertical Scroll 144">
                <a:extLst>
                  <a:ext uri="{FF2B5EF4-FFF2-40B4-BE49-F238E27FC236}">
                    <a16:creationId xmlns:a16="http://schemas.microsoft.com/office/drawing/2014/main" id="{84511DDA-82D4-1445-9DBB-A10FEE465886}"/>
                  </a:ext>
                </a:extLst>
              </p:cNvPr>
              <p:cNvSpPr/>
              <p:nvPr/>
            </p:nvSpPr>
            <p:spPr>
              <a:xfrm>
                <a:off x="4477712" y="2692619"/>
                <a:ext cx="142988" cy="167878"/>
              </a:xfrm>
              <a:prstGeom prst="verticalScroll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B522B57-3D93-FD4C-80C6-C6E3706B15B0}"/>
                </a:ext>
              </a:extLst>
            </p:cNvPr>
            <p:cNvSpPr txBox="1"/>
            <p:nvPr/>
          </p:nvSpPr>
          <p:spPr>
            <a:xfrm>
              <a:off x="3241954" y="565827"/>
              <a:ext cx="12021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Demographic Details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1D7D7F1-9504-2340-8304-40B752629274}"/>
                </a:ext>
              </a:extLst>
            </p:cNvPr>
            <p:cNvSpPr txBox="1"/>
            <p:nvPr/>
          </p:nvSpPr>
          <p:spPr>
            <a:xfrm>
              <a:off x="4615956" y="567422"/>
              <a:ext cx="1217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Applicant Biometrics</a:t>
              </a: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ED60802D-272E-8543-8222-F86C1A6E30B0}"/>
                </a:ext>
              </a:extLst>
            </p:cNvPr>
            <p:cNvGrpSpPr/>
            <p:nvPr/>
          </p:nvGrpSpPr>
          <p:grpSpPr>
            <a:xfrm>
              <a:off x="6153609" y="139575"/>
              <a:ext cx="1332426" cy="662198"/>
              <a:chOff x="6941461" y="139575"/>
              <a:chExt cx="1332426" cy="662198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2903E69-C9A5-9F43-BE72-A1A414B69935}"/>
                  </a:ext>
                </a:extLst>
              </p:cNvPr>
              <p:cNvSpPr/>
              <p:nvPr/>
            </p:nvSpPr>
            <p:spPr>
              <a:xfrm>
                <a:off x="7413844" y="139575"/>
                <a:ext cx="384881" cy="3713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42" name="Action Button: Home 141">
                <a:hlinkClick r:id="" action="ppaction://hlinkshowjump?jump=firstslide" highlightClick="1"/>
                <a:extLst>
                  <a:ext uri="{FF2B5EF4-FFF2-40B4-BE49-F238E27FC236}">
                    <a16:creationId xmlns:a16="http://schemas.microsoft.com/office/drawing/2014/main" id="{7E270578-4235-5B4C-A811-10DE6219603C}"/>
                  </a:ext>
                </a:extLst>
              </p:cNvPr>
              <p:cNvSpPr/>
              <p:nvPr/>
            </p:nvSpPr>
            <p:spPr>
              <a:xfrm>
                <a:off x="7457818" y="220024"/>
                <a:ext cx="302526" cy="229650"/>
              </a:xfrm>
              <a:prstGeom prst="actionButtonHo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9591436-060C-A949-A095-49013BA20865}"/>
                  </a:ext>
                </a:extLst>
              </p:cNvPr>
              <p:cNvSpPr txBox="1"/>
              <p:nvPr/>
            </p:nvSpPr>
            <p:spPr>
              <a:xfrm>
                <a:off x="6941461" y="570941"/>
                <a:ext cx="1332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/>
                  <a:t>Operator Authentication</a:t>
                </a:r>
                <a:endParaRPr lang="en-US" sz="900" dirty="0"/>
              </a:p>
            </p:txBody>
          </p:sp>
        </p:grpSp>
        <p:sp>
          <p:nvSpPr>
            <p:cNvPr id="139" name="Plus 138">
              <a:extLst>
                <a:ext uri="{FF2B5EF4-FFF2-40B4-BE49-F238E27FC236}">
                  <a16:creationId xmlns:a16="http://schemas.microsoft.com/office/drawing/2014/main" id="{63DE8821-9AAB-D247-BE71-EFB18069A951}"/>
                </a:ext>
              </a:extLst>
            </p:cNvPr>
            <p:cNvSpPr/>
            <p:nvPr/>
          </p:nvSpPr>
          <p:spPr>
            <a:xfrm>
              <a:off x="5125501" y="264131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chemeClr val="bg1"/>
                </a:solidFill>
              </a:endParaRPr>
            </a:p>
          </p:txBody>
        </p:sp>
        <p:sp>
          <p:nvSpPr>
            <p:cNvPr id="140" name="Plus 139">
              <a:extLst>
                <a:ext uri="{FF2B5EF4-FFF2-40B4-BE49-F238E27FC236}">
                  <a16:creationId xmlns:a16="http://schemas.microsoft.com/office/drawing/2014/main" id="{C9E4A951-1F0C-544C-8CB0-0366F9205B9C}"/>
                </a:ext>
              </a:extLst>
            </p:cNvPr>
            <p:cNvSpPr/>
            <p:nvPr/>
          </p:nvSpPr>
          <p:spPr>
            <a:xfrm>
              <a:off x="5119678" y="244405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79DE7FD-F1D0-DD45-B038-3F2BD8FF01C3}"/>
              </a:ext>
            </a:extLst>
          </p:cNvPr>
          <p:cNvGrpSpPr/>
          <p:nvPr/>
        </p:nvGrpSpPr>
        <p:grpSpPr>
          <a:xfrm>
            <a:off x="6788103" y="137431"/>
            <a:ext cx="384881" cy="371330"/>
            <a:chOff x="7399902" y="2733081"/>
            <a:chExt cx="384881" cy="37133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1CCB4BE-088E-DC4F-B673-34D6E3AAE1A9}"/>
                </a:ext>
              </a:extLst>
            </p:cNvPr>
            <p:cNvSpPr/>
            <p:nvPr/>
          </p:nvSpPr>
          <p:spPr>
            <a:xfrm>
              <a:off x="7399902" y="2733081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73" name="Action Button: Home 72">
              <a:hlinkClick r:id="" action="ppaction://hlinkshowjump?jump=firstslide" highlightClick="1"/>
              <a:extLst>
                <a:ext uri="{FF2B5EF4-FFF2-40B4-BE49-F238E27FC236}">
                  <a16:creationId xmlns:a16="http://schemas.microsoft.com/office/drawing/2014/main" id="{137046B4-0B75-6441-8A3F-C34AFC913C3A}"/>
                </a:ext>
              </a:extLst>
            </p:cNvPr>
            <p:cNvSpPr/>
            <p:nvPr/>
          </p:nvSpPr>
          <p:spPr>
            <a:xfrm>
              <a:off x="7443876" y="2813530"/>
              <a:ext cx="302526" cy="229650"/>
            </a:xfrm>
            <a:prstGeom prst="actionButtonHom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F466A59-8E32-6C4A-9D2B-1CC60AB95FA4}"/>
                </a:ext>
              </a:extLst>
            </p:cNvPr>
            <p:cNvSpPr/>
            <p:nvPr/>
          </p:nvSpPr>
          <p:spPr>
            <a:xfrm>
              <a:off x="7443876" y="2813530"/>
              <a:ext cx="57988" cy="22965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36A3F41-9D0E-AC42-8D34-07581F035856}"/>
                </a:ext>
              </a:extLst>
            </p:cNvPr>
            <p:cNvSpPr/>
            <p:nvPr/>
          </p:nvSpPr>
          <p:spPr>
            <a:xfrm>
              <a:off x="7683658" y="2813618"/>
              <a:ext cx="62744" cy="22965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CD05BBF-56B5-6946-A5E3-AC6750EBAE34}"/>
                </a:ext>
              </a:extLst>
            </p:cNvPr>
            <p:cNvSpPr/>
            <p:nvPr/>
          </p:nvSpPr>
          <p:spPr>
            <a:xfrm>
              <a:off x="7501864" y="3011614"/>
              <a:ext cx="208739" cy="49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DDDDFC3-0DE5-BE45-B5C8-2916334B340F}"/>
                </a:ext>
              </a:extLst>
            </p:cNvPr>
            <p:cNvSpPr/>
            <p:nvPr/>
          </p:nvSpPr>
          <p:spPr>
            <a:xfrm>
              <a:off x="7501864" y="2793795"/>
              <a:ext cx="208739" cy="49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DCFB38-4FEE-9B41-88CC-16588B19A82D}"/>
              </a:ext>
            </a:extLst>
          </p:cNvPr>
          <p:cNvCxnSpPr>
            <a:cxnSpLocks/>
          </p:cNvCxnSpPr>
          <p:nvPr/>
        </p:nvCxnSpPr>
        <p:spPr>
          <a:xfrm>
            <a:off x="1173666" y="1979813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Isosceles Triangle 88">
            <a:extLst>
              <a:ext uri="{FF2B5EF4-FFF2-40B4-BE49-F238E27FC236}">
                <a16:creationId xmlns:a16="http://schemas.microsoft.com/office/drawing/2014/main" id="{D229560D-9DC9-9947-AB56-D1A169525F2F}"/>
              </a:ext>
            </a:extLst>
          </p:cNvPr>
          <p:cNvSpPr/>
          <p:nvPr/>
        </p:nvSpPr>
        <p:spPr>
          <a:xfrm rot="10800000">
            <a:off x="9663011" y="140225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1425E226-6348-4B4D-81D2-084F5FE420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2A245B3-9A11-EA43-810E-093EA821203E}"/>
              </a:ext>
            </a:extLst>
          </p:cNvPr>
          <p:cNvSpPr txBox="1"/>
          <p:nvPr/>
        </p:nvSpPr>
        <p:spPr>
          <a:xfrm>
            <a:off x="1409840" y="1676473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Operator Authentication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8C23BD2-C246-1B42-8982-8D8AD515E0B7}"/>
              </a:ext>
            </a:extLst>
          </p:cNvPr>
          <p:cNvSpPr txBox="1"/>
          <p:nvPr/>
        </p:nvSpPr>
        <p:spPr>
          <a:xfrm>
            <a:off x="1412015" y="2078653"/>
            <a:ext cx="23374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Supervisor Fingerprint Authentication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4C8F021-7321-974E-BE6C-D5ACEC8E090F}"/>
              </a:ext>
            </a:extLst>
          </p:cNvPr>
          <p:cNvGrpSpPr/>
          <p:nvPr/>
        </p:nvGrpSpPr>
        <p:grpSpPr>
          <a:xfrm>
            <a:off x="1425717" y="2888516"/>
            <a:ext cx="1535690" cy="1332792"/>
            <a:chOff x="4773032" y="3418454"/>
            <a:chExt cx="1535690" cy="1332792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0B9DF891-1143-6745-BADA-768626D54009}"/>
                </a:ext>
              </a:extLst>
            </p:cNvPr>
            <p:cNvGrpSpPr/>
            <p:nvPr/>
          </p:nvGrpSpPr>
          <p:grpSpPr>
            <a:xfrm>
              <a:off x="5126592" y="3577913"/>
              <a:ext cx="671018" cy="981669"/>
              <a:chOff x="3213327" y="1654140"/>
              <a:chExt cx="1518287" cy="2230562"/>
            </a:xfrm>
          </p:grpSpPr>
          <p:sp>
            <p:nvSpPr>
              <p:cNvPr id="58" name="Round Same Side Corner Rectangle 57">
                <a:extLst>
                  <a:ext uri="{FF2B5EF4-FFF2-40B4-BE49-F238E27FC236}">
                    <a16:creationId xmlns:a16="http://schemas.microsoft.com/office/drawing/2014/main" id="{75ABC43C-2096-A148-A15A-AC38E54D1FB8}"/>
                  </a:ext>
                </a:extLst>
              </p:cNvPr>
              <p:cNvSpPr/>
              <p:nvPr/>
            </p:nvSpPr>
            <p:spPr>
              <a:xfrm>
                <a:off x="3493623" y="1862188"/>
                <a:ext cx="356211" cy="90732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ound Same Side Corner Rectangle 58">
                <a:extLst>
                  <a:ext uri="{FF2B5EF4-FFF2-40B4-BE49-F238E27FC236}">
                    <a16:creationId xmlns:a16="http://schemas.microsoft.com/office/drawing/2014/main" id="{C4F50008-5672-7848-A1D9-B25FD8C40C6B}"/>
                  </a:ext>
                </a:extLst>
              </p:cNvPr>
              <p:cNvSpPr/>
              <p:nvPr/>
            </p:nvSpPr>
            <p:spPr>
              <a:xfrm>
                <a:off x="3833928" y="1654140"/>
                <a:ext cx="356211" cy="1115375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ound Same Side Corner Rectangle 65">
                <a:extLst>
                  <a:ext uri="{FF2B5EF4-FFF2-40B4-BE49-F238E27FC236}">
                    <a16:creationId xmlns:a16="http://schemas.microsoft.com/office/drawing/2014/main" id="{3F77D6DE-7CDA-0942-B10A-6618E0C49B39}"/>
                  </a:ext>
                </a:extLst>
              </p:cNvPr>
              <p:cNvSpPr/>
              <p:nvPr/>
            </p:nvSpPr>
            <p:spPr>
              <a:xfrm>
                <a:off x="4190548" y="1856481"/>
                <a:ext cx="353772" cy="90732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ound Same Side Corner Rectangle 68">
                <a:extLst>
                  <a:ext uri="{FF2B5EF4-FFF2-40B4-BE49-F238E27FC236}">
                    <a16:creationId xmlns:a16="http://schemas.microsoft.com/office/drawing/2014/main" id="{69FC5C80-D1E3-3D41-BCAA-DA07A4330956}"/>
                  </a:ext>
                </a:extLst>
              </p:cNvPr>
              <p:cNvSpPr/>
              <p:nvPr/>
            </p:nvSpPr>
            <p:spPr>
              <a:xfrm>
                <a:off x="3213327" y="2093354"/>
                <a:ext cx="280296" cy="676161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AC146E18-99AD-D34B-ADB0-16237EB9DEAE}"/>
                  </a:ext>
                </a:extLst>
              </p:cNvPr>
              <p:cNvSpPr/>
              <p:nvPr/>
            </p:nvSpPr>
            <p:spPr>
              <a:xfrm rot="2402716">
                <a:off x="3248237" y="2122940"/>
                <a:ext cx="1483377" cy="1761762"/>
              </a:xfrm>
              <a:custGeom>
                <a:avLst/>
                <a:gdLst>
                  <a:gd name="connsiteX0" fmla="*/ 1153239 w 1483377"/>
                  <a:gd name="connsiteY0" fmla="*/ 49886 h 1761762"/>
                  <a:gd name="connsiteX1" fmla="*/ 1273675 w 1483377"/>
                  <a:gd name="connsiteY1" fmla="*/ 0 h 1761762"/>
                  <a:gd name="connsiteX2" fmla="*/ 1289242 w 1483377"/>
                  <a:gd name="connsiteY2" fmla="*/ 0 h 1761762"/>
                  <a:gd name="connsiteX3" fmla="*/ 1459564 w 1483377"/>
                  <a:gd name="connsiteY3" fmla="*/ 170322 h 1761762"/>
                  <a:gd name="connsiteX4" fmla="*/ 1459564 w 1483377"/>
                  <a:gd name="connsiteY4" fmla="*/ 870602 h 1761762"/>
                  <a:gd name="connsiteX5" fmla="*/ 1468630 w 1483377"/>
                  <a:gd name="connsiteY5" fmla="*/ 892171 h 1761762"/>
                  <a:gd name="connsiteX6" fmla="*/ 1364409 w 1483377"/>
                  <a:gd name="connsiteY6" fmla="*/ 1245906 h 1761762"/>
                  <a:gd name="connsiteX7" fmla="*/ 843694 w 1483377"/>
                  <a:gd name="connsiteY7" fmla="*/ 1683540 h 1761762"/>
                  <a:gd name="connsiteX8" fmla="*/ 373688 w 1483377"/>
                  <a:gd name="connsiteY8" fmla="*/ 1642794 h 1761762"/>
                  <a:gd name="connsiteX9" fmla="*/ 0 w 1483377"/>
                  <a:gd name="connsiteY9" fmla="*/ 1198163 h 1761762"/>
                  <a:gd name="connsiteX10" fmla="*/ 1031467 w 1483377"/>
                  <a:gd name="connsiteY10" fmla="*/ 331270 h 1761762"/>
                  <a:gd name="connsiteX11" fmla="*/ 1103353 w 1483377"/>
                  <a:gd name="connsiteY11" fmla="*/ 416803 h 1761762"/>
                  <a:gd name="connsiteX12" fmla="*/ 1103353 w 1483377"/>
                  <a:gd name="connsiteY12" fmla="*/ 170322 h 1761762"/>
                  <a:gd name="connsiteX13" fmla="*/ 1153239 w 1483377"/>
                  <a:gd name="connsiteY13" fmla="*/ 49886 h 1761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83377" h="1761762">
                    <a:moveTo>
                      <a:pt x="1153239" y="49886"/>
                    </a:moveTo>
                    <a:cubicBezTo>
                      <a:pt x="1184062" y="19064"/>
                      <a:pt x="1226642" y="0"/>
                      <a:pt x="1273675" y="0"/>
                    </a:cubicBezTo>
                    <a:lnTo>
                      <a:pt x="1289242" y="0"/>
                    </a:lnTo>
                    <a:cubicBezTo>
                      <a:pt x="1383308" y="0"/>
                      <a:pt x="1459564" y="76256"/>
                      <a:pt x="1459564" y="170322"/>
                    </a:cubicBezTo>
                    <a:lnTo>
                      <a:pt x="1459564" y="870602"/>
                    </a:lnTo>
                    <a:lnTo>
                      <a:pt x="1468630" y="892171"/>
                    </a:lnTo>
                    <a:cubicBezTo>
                      <a:pt x="1506896" y="1016411"/>
                      <a:pt x="1470190" y="1157004"/>
                      <a:pt x="1364409" y="1245906"/>
                    </a:cubicBezTo>
                    <a:lnTo>
                      <a:pt x="843694" y="1683540"/>
                    </a:lnTo>
                    <a:cubicBezTo>
                      <a:pt x="702654" y="1802077"/>
                      <a:pt x="492225" y="1783834"/>
                      <a:pt x="373688" y="1642794"/>
                    </a:cubicBezTo>
                    <a:lnTo>
                      <a:pt x="0" y="1198163"/>
                    </a:lnTo>
                    <a:lnTo>
                      <a:pt x="1031467" y="331270"/>
                    </a:lnTo>
                    <a:lnTo>
                      <a:pt x="1103353" y="416803"/>
                    </a:lnTo>
                    <a:lnTo>
                      <a:pt x="1103353" y="170322"/>
                    </a:lnTo>
                    <a:cubicBezTo>
                      <a:pt x="1103353" y="123289"/>
                      <a:pt x="1122417" y="80709"/>
                      <a:pt x="1153239" y="49886"/>
                    </a:cubicBezTo>
                    <a:close/>
                  </a:path>
                </a:pathLst>
              </a:cu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Flowchart: Process 206">
              <a:extLst>
                <a:ext uri="{FF2B5EF4-FFF2-40B4-BE49-F238E27FC236}">
                  <a16:creationId xmlns:a16="http://schemas.microsoft.com/office/drawing/2014/main" id="{682DB4FA-8F4A-0E4F-923B-27797393D53D}"/>
                </a:ext>
              </a:extLst>
            </p:cNvPr>
            <p:cNvSpPr/>
            <p:nvPr/>
          </p:nvSpPr>
          <p:spPr>
            <a:xfrm>
              <a:off x="4775986" y="3418454"/>
              <a:ext cx="1532736" cy="1323506"/>
            </a:xfrm>
            <a:prstGeom prst="flowChartProcess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C7CB13A-D5E1-2F43-8A3B-374070C2A0E9}"/>
                </a:ext>
              </a:extLst>
            </p:cNvPr>
            <p:cNvSpPr txBox="1"/>
            <p:nvPr/>
          </p:nvSpPr>
          <p:spPr>
            <a:xfrm>
              <a:off x="4773032" y="4474247"/>
              <a:ext cx="1535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Left Hand Palm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23FA78E-9D6D-A642-8815-1E580664F69F}"/>
              </a:ext>
            </a:extLst>
          </p:cNvPr>
          <p:cNvGrpSpPr/>
          <p:nvPr/>
        </p:nvGrpSpPr>
        <p:grpSpPr>
          <a:xfrm>
            <a:off x="3507095" y="2893893"/>
            <a:ext cx="1535690" cy="1338668"/>
            <a:chOff x="7424828" y="3674534"/>
            <a:chExt cx="1535690" cy="1338668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63259058-A16B-7149-BADE-95F759CE5B88}"/>
                </a:ext>
              </a:extLst>
            </p:cNvPr>
            <p:cNvGrpSpPr/>
            <p:nvPr/>
          </p:nvGrpSpPr>
          <p:grpSpPr>
            <a:xfrm>
              <a:off x="7424828" y="3674534"/>
              <a:ext cx="1535690" cy="1338668"/>
              <a:chOff x="7529289" y="3405168"/>
              <a:chExt cx="1535690" cy="1338668"/>
            </a:xfrm>
          </p:grpSpPr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2D06CA43-D60F-0443-8E5E-D9E69B8E1E83}"/>
                  </a:ext>
                </a:extLst>
              </p:cNvPr>
              <p:cNvGrpSpPr/>
              <p:nvPr/>
            </p:nvGrpSpPr>
            <p:grpSpPr>
              <a:xfrm>
                <a:off x="8046498" y="3557268"/>
                <a:ext cx="672554" cy="995989"/>
                <a:chOff x="3041412" y="1654139"/>
                <a:chExt cx="2760682" cy="4057993"/>
              </a:xfrm>
              <a:noFill/>
            </p:grpSpPr>
            <p:sp>
              <p:nvSpPr>
                <p:cNvPr id="85" name="Round Same Side Corner Rectangle 84">
                  <a:extLst>
                    <a:ext uri="{FF2B5EF4-FFF2-40B4-BE49-F238E27FC236}">
                      <a16:creationId xmlns:a16="http://schemas.microsoft.com/office/drawing/2014/main" id="{8CEE62A6-CE5B-CA43-BB56-B092F3F318B6}"/>
                    </a:ext>
                  </a:extLst>
                </p:cNvPr>
                <p:cNvSpPr/>
                <p:nvPr/>
              </p:nvSpPr>
              <p:spPr>
                <a:xfrm>
                  <a:off x="3349375" y="2024009"/>
                  <a:ext cx="626724" cy="1613043"/>
                </a:xfrm>
                <a:prstGeom prst="round2SameRect">
                  <a:avLst>
                    <a:gd name="adj1" fmla="val 47815"/>
                    <a:gd name="adj2" fmla="val 3279"/>
                  </a:avLst>
                </a:prstGeom>
                <a:grpFill/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ound Same Side Corner Rectangle 85">
                  <a:extLst>
                    <a:ext uri="{FF2B5EF4-FFF2-40B4-BE49-F238E27FC236}">
                      <a16:creationId xmlns:a16="http://schemas.microsoft.com/office/drawing/2014/main" id="{3C1A196B-12C1-194B-8051-C797B5E372C5}"/>
                    </a:ext>
                  </a:extLst>
                </p:cNvPr>
                <p:cNvSpPr/>
                <p:nvPr/>
              </p:nvSpPr>
              <p:spPr>
                <a:xfrm>
                  <a:off x="3976099" y="1654139"/>
                  <a:ext cx="626724" cy="1982913"/>
                </a:xfrm>
                <a:prstGeom prst="round2SameRect">
                  <a:avLst>
                    <a:gd name="adj1" fmla="val 47815"/>
                    <a:gd name="adj2" fmla="val 3279"/>
                  </a:avLst>
                </a:prstGeom>
                <a:grpFill/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z</a:t>
                  </a:r>
                </a:p>
              </p:txBody>
            </p:sp>
            <p:sp>
              <p:nvSpPr>
                <p:cNvPr id="87" name="Round Same Side Corner Rectangle 86">
                  <a:extLst>
                    <a:ext uri="{FF2B5EF4-FFF2-40B4-BE49-F238E27FC236}">
                      <a16:creationId xmlns:a16="http://schemas.microsoft.com/office/drawing/2014/main" id="{597B63FB-40C6-D649-819D-98E1F8082231}"/>
                    </a:ext>
                  </a:extLst>
                </p:cNvPr>
                <p:cNvSpPr/>
                <p:nvPr/>
              </p:nvSpPr>
              <p:spPr>
                <a:xfrm>
                  <a:off x="4602823" y="2024009"/>
                  <a:ext cx="626724" cy="1613043"/>
                </a:xfrm>
                <a:prstGeom prst="round2SameRect">
                  <a:avLst>
                    <a:gd name="adj1" fmla="val 47815"/>
                    <a:gd name="adj2" fmla="val 3279"/>
                  </a:avLst>
                </a:prstGeom>
                <a:grpFill/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z</a:t>
                  </a:r>
                </a:p>
              </p:txBody>
            </p:sp>
            <p:sp>
              <p:nvSpPr>
                <p:cNvPr id="88" name="Round Same Side Corner Rectangle 87">
                  <a:extLst>
                    <a:ext uri="{FF2B5EF4-FFF2-40B4-BE49-F238E27FC236}">
                      <a16:creationId xmlns:a16="http://schemas.microsoft.com/office/drawing/2014/main" id="{4C33741F-E9C2-BF4F-9EDF-1D6EFD8E4551}"/>
                    </a:ext>
                  </a:extLst>
                </p:cNvPr>
                <p:cNvSpPr/>
                <p:nvPr/>
              </p:nvSpPr>
              <p:spPr>
                <a:xfrm>
                  <a:off x="5229547" y="2434975"/>
                  <a:ext cx="493159" cy="1202077"/>
                </a:xfrm>
                <a:prstGeom prst="round2SameRect">
                  <a:avLst>
                    <a:gd name="adj1" fmla="val 47815"/>
                    <a:gd name="adj2" fmla="val 3279"/>
                  </a:avLst>
                </a:prstGeom>
                <a:grpFill/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Freeform 88">
                  <a:extLst>
                    <a:ext uri="{FF2B5EF4-FFF2-40B4-BE49-F238E27FC236}">
                      <a16:creationId xmlns:a16="http://schemas.microsoft.com/office/drawing/2014/main" id="{A66676BD-3D7E-7743-9812-B6FE65FC8C60}"/>
                    </a:ext>
                  </a:extLst>
                </p:cNvPr>
                <p:cNvSpPr/>
                <p:nvPr/>
              </p:nvSpPr>
              <p:spPr>
                <a:xfrm rot="19566991">
                  <a:off x="3041412" y="2639365"/>
                  <a:ext cx="2760682" cy="3072767"/>
                </a:xfrm>
                <a:custGeom>
                  <a:avLst/>
                  <a:gdLst>
                    <a:gd name="connsiteX0" fmla="*/ 537199 w 2760682"/>
                    <a:gd name="connsiteY0" fmla="*/ 51179 h 3072767"/>
                    <a:gd name="connsiteX1" fmla="*/ 669320 w 2760682"/>
                    <a:gd name="connsiteY1" fmla="*/ 299668 h 3072767"/>
                    <a:gd name="connsiteX2" fmla="*/ 669320 w 2760682"/>
                    <a:gd name="connsiteY2" fmla="*/ 671626 h 3072767"/>
                    <a:gd name="connsiteX3" fmla="*/ 790408 w 2760682"/>
                    <a:gd name="connsiteY3" fmla="*/ 491316 h 3072767"/>
                    <a:gd name="connsiteX4" fmla="*/ 2760682 w 2760682"/>
                    <a:gd name="connsiteY4" fmla="*/ 1814461 h 3072767"/>
                    <a:gd name="connsiteX5" fmla="*/ 2043173 w 2760682"/>
                    <a:gd name="connsiteY5" fmla="*/ 2882893 h 3072767"/>
                    <a:gd name="connsiteX6" fmla="*/ 1447859 w 2760682"/>
                    <a:gd name="connsiteY6" fmla="*/ 2999867 h 3072767"/>
                    <a:gd name="connsiteX7" fmla="*/ 189873 w 2760682"/>
                    <a:gd name="connsiteY7" fmla="*/ 2155061 h 3072767"/>
                    <a:gd name="connsiteX8" fmla="*/ 31934 w 2760682"/>
                    <a:gd name="connsiteY8" fmla="*/ 1636382 h 3072767"/>
                    <a:gd name="connsiteX9" fmla="*/ 54676 w 2760682"/>
                    <a:gd name="connsiteY9" fmla="*/ 1593838 h 3072767"/>
                    <a:gd name="connsiteX10" fmla="*/ 48260 w 2760682"/>
                    <a:gd name="connsiteY10" fmla="*/ 1573171 h 3072767"/>
                    <a:gd name="connsiteX11" fmla="*/ 42596 w 2760682"/>
                    <a:gd name="connsiteY11" fmla="*/ 1516983 h 3072767"/>
                    <a:gd name="connsiteX12" fmla="*/ 42596 w 2760682"/>
                    <a:gd name="connsiteY12" fmla="*/ 299668 h 3072767"/>
                    <a:gd name="connsiteX13" fmla="*/ 342264 w 2760682"/>
                    <a:gd name="connsiteY13" fmla="*/ 0 h 3072767"/>
                    <a:gd name="connsiteX14" fmla="*/ 369652 w 2760682"/>
                    <a:gd name="connsiteY14" fmla="*/ 0 h 3072767"/>
                    <a:gd name="connsiteX15" fmla="*/ 537199 w 2760682"/>
                    <a:gd name="connsiteY15" fmla="*/ 51179 h 30727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760682" h="3072767">
                      <a:moveTo>
                        <a:pt x="537199" y="51179"/>
                      </a:moveTo>
                      <a:cubicBezTo>
                        <a:pt x="616911" y="105031"/>
                        <a:pt x="669320" y="196229"/>
                        <a:pt x="669320" y="299668"/>
                      </a:cubicBezTo>
                      <a:lnTo>
                        <a:pt x="669320" y="671626"/>
                      </a:lnTo>
                      <a:lnTo>
                        <a:pt x="790408" y="491316"/>
                      </a:lnTo>
                      <a:lnTo>
                        <a:pt x="2760682" y="1814461"/>
                      </a:lnTo>
                      <a:lnTo>
                        <a:pt x="2043173" y="2882893"/>
                      </a:lnTo>
                      <a:cubicBezTo>
                        <a:pt x="1911083" y="3079586"/>
                        <a:pt x="1644552" y="3131957"/>
                        <a:pt x="1447859" y="2999867"/>
                      </a:cubicBezTo>
                      <a:lnTo>
                        <a:pt x="189873" y="2155061"/>
                      </a:lnTo>
                      <a:cubicBezTo>
                        <a:pt x="17767" y="2039483"/>
                        <a:pt x="-43843" y="1820972"/>
                        <a:pt x="31934" y="1636382"/>
                      </a:cubicBezTo>
                      <a:lnTo>
                        <a:pt x="54676" y="1593838"/>
                      </a:lnTo>
                      <a:lnTo>
                        <a:pt x="48260" y="1573171"/>
                      </a:lnTo>
                      <a:cubicBezTo>
                        <a:pt x="44546" y="1555021"/>
                        <a:pt x="42596" y="1536230"/>
                        <a:pt x="42596" y="1516983"/>
                      </a:cubicBezTo>
                      <a:lnTo>
                        <a:pt x="42596" y="299668"/>
                      </a:lnTo>
                      <a:cubicBezTo>
                        <a:pt x="42596" y="134166"/>
                        <a:pt x="176762" y="0"/>
                        <a:pt x="342264" y="0"/>
                      </a:cubicBezTo>
                      <a:lnTo>
                        <a:pt x="369652" y="0"/>
                      </a:lnTo>
                      <a:cubicBezTo>
                        <a:pt x="431715" y="0"/>
                        <a:pt x="489372" y="18867"/>
                        <a:pt x="537199" y="51179"/>
                      </a:cubicBezTo>
                      <a:close/>
                    </a:path>
                  </a:pathLst>
                </a:custGeom>
                <a:grpFill/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3" name="Flowchart: Process 7">
                <a:extLst>
                  <a:ext uri="{FF2B5EF4-FFF2-40B4-BE49-F238E27FC236}">
                    <a16:creationId xmlns:a16="http://schemas.microsoft.com/office/drawing/2014/main" id="{26586CBD-A211-5E49-841E-87D7B3A99A3C}"/>
                  </a:ext>
                </a:extLst>
              </p:cNvPr>
              <p:cNvSpPr/>
              <p:nvPr/>
            </p:nvSpPr>
            <p:spPr>
              <a:xfrm>
                <a:off x="7532242" y="3405168"/>
                <a:ext cx="1532736" cy="1323506"/>
              </a:xfrm>
              <a:prstGeom prst="flowChartProcess">
                <a:avLst/>
              </a:prstGeom>
              <a:noFill/>
              <a:ln w="381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472C43F7-BCA0-D74B-A14E-E923BD7CE05E}"/>
                  </a:ext>
                </a:extLst>
              </p:cNvPr>
              <p:cNvSpPr txBox="1"/>
              <p:nvPr/>
            </p:nvSpPr>
            <p:spPr>
              <a:xfrm>
                <a:off x="7529289" y="4466837"/>
                <a:ext cx="15356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Right Hand Palm</a:t>
                </a:r>
              </a:p>
            </p:txBody>
          </p:sp>
        </p:grpSp>
        <p:sp>
          <p:nvSpPr>
            <p:cNvPr id="81" name="Round Same Side Corner Rectangle 80">
              <a:extLst>
                <a:ext uri="{FF2B5EF4-FFF2-40B4-BE49-F238E27FC236}">
                  <a16:creationId xmlns:a16="http://schemas.microsoft.com/office/drawing/2014/main" id="{E2BC99EB-4690-7740-97B9-5172FC8983E2}"/>
                </a:ext>
              </a:extLst>
            </p:cNvPr>
            <p:cNvSpPr/>
            <p:nvPr/>
          </p:nvSpPr>
          <p:spPr>
            <a:xfrm rot="19028734">
              <a:off x="7813878" y="4273645"/>
              <a:ext cx="150311" cy="10352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A0C0FA82-3F23-EB4E-8C79-D7FF91A98A27}"/>
              </a:ext>
            </a:extLst>
          </p:cNvPr>
          <p:cNvSpPr/>
          <p:nvPr/>
        </p:nvSpPr>
        <p:spPr>
          <a:xfrm>
            <a:off x="5362826" y="4010832"/>
            <a:ext cx="649369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Scan</a:t>
            </a:r>
          </a:p>
        </p:txBody>
      </p:sp>
      <p:sp>
        <p:nvSpPr>
          <p:cNvPr id="62" name="Flowchart: Process 206">
            <a:extLst>
              <a:ext uri="{FF2B5EF4-FFF2-40B4-BE49-F238E27FC236}">
                <a16:creationId xmlns:a16="http://schemas.microsoft.com/office/drawing/2014/main" id="{E5EB75EC-BDC3-1848-923D-C2AFDE0C08C6}"/>
              </a:ext>
            </a:extLst>
          </p:cNvPr>
          <p:cNvSpPr/>
          <p:nvPr/>
        </p:nvSpPr>
        <p:spPr>
          <a:xfrm>
            <a:off x="1425718" y="2888516"/>
            <a:ext cx="1535690" cy="1323505"/>
          </a:xfrm>
          <a:prstGeom prst="flowChartProcess">
            <a:avLst/>
          </a:prstGeom>
          <a:solidFill>
            <a:schemeClr val="bg1">
              <a:lumMod val="65000"/>
              <a:alpha val="64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095440">
            <a:off x="1781044" y="3115350"/>
            <a:ext cx="789746" cy="789746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D911FD38-87E3-8D4B-A2E3-03B8553FB765}"/>
              </a:ext>
            </a:extLst>
          </p:cNvPr>
          <p:cNvSpPr txBox="1"/>
          <p:nvPr/>
        </p:nvSpPr>
        <p:spPr>
          <a:xfrm>
            <a:off x="1413503" y="2410055"/>
            <a:ext cx="11657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Select Supervisor</a:t>
            </a:r>
          </a:p>
        </p:txBody>
      </p:sp>
      <p:sp>
        <p:nvSpPr>
          <p:cNvPr id="70" name="Isosceles Triangle 88">
            <a:extLst>
              <a:ext uri="{FF2B5EF4-FFF2-40B4-BE49-F238E27FC236}">
                <a16:creationId xmlns:a16="http://schemas.microsoft.com/office/drawing/2014/main" id="{9B3FD799-C6F9-9F4A-8E8F-6F43260844C5}"/>
              </a:ext>
            </a:extLst>
          </p:cNvPr>
          <p:cNvSpPr/>
          <p:nvPr/>
        </p:nvSpPr>
        <p:spPr>
          <a:xfrm rot="10800000">
            <a:off x="4522995" y="2516030"/>
            <a:ext cx="56176" cy="37785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147ECB1-5C7B-DB41-8BC1-3D03B65C8881}"/>
              </a:ext>
            </a:extLst>
          </p:cNvPr>
          <p:cNvCxnSpPr>
            <a:cxnSpLocks/>
          </p:cNvCxnSpPr>
          <p:nvPr/>
        </p:nvCxnSpPr>
        <p:spPr>
          <a:xfrm>
            <a:off x="1512141" y="2648194"/>
            <a:ext cx="308590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5063B214-EB25-9341-A836-FC1A2ABAB841}"/>
              </a:ext>
            </a:extLst>
          </p:cNvPr>
          <p:cNvSpPr txBox="1"/>
          <p:nvPr/>
        </p:nvSpPr>
        <p:spPr>
          <a:xfrm>
            <a:off x="1116013" y="124170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Lost UIN</a:t>
            </a:r>
            <a:endParaRPr lang="en-US" sz="12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6CC305A-6024-DC4B-9B73-BD2F9C7872EA}"/>
              </a:ext>
            </a:extLst>
          </p:cNvPr>
          <p:cNvSpPr txBox="1"/>
          <p:nvPr/>
        </p:nvSpPr>
        <p:spPr>
          <a:xfrm>
            <a:off x="9864845" y="6585528"/>
            <a:ext cx="436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67</a:t>
            </a:r>
          </a:p>
        </p:txBody>
      </p:sp>
    </p:spTree>
    <p:extLst>
      <p:ext uri="{BB962C8B-B14F-4D97-AF65-F5344CB8AC3E}">
        <p14:creationId xmlns:p14="http://schemas.microsoft.com/office/powerpoint/2010/main" val="346087808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DF92C803-D8CB-F542-A215-EE478BA4AF63}"/>
              </a:ext>
            </a:extLst>
          </p:cNvPr>
          <p:cNvSpPr/>
          <p:nvPr/>
        </p:nvSpPr>
        <p:spPr>
          <a:xfrm>
            <a:off x="1068522" y="1246604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5BC23215-A5A9-914E-8656-56D7CAF17C63}"/>
              </a:ext>
            </a:extLst>
          </p:cNvPr>
          <p:cNvSpPr/>
          <p:nvPr/>
        </p:nvSpPr>
        <p:spPr>
          <a:xfrm>
            <a:off x="1068522" y="1657262"/>
            <a:ext cx="8790707" cy="438186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848734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Isosceles Triangle 88">
            <a:extLst>
              <a:ext uri="{FF2B5EF4-FFF2-40B4-BE49-F238E27FC236}">
                <a16:creationId xmlns:a16="http://schemas.microsoft.com/office/drawing/2014/main" id="{7C419DE1-ADD8-BD45-9B98-88F0B9DF14B2}"/>
              </a:ext>
            </a:extLst>
          </p:cNvPr>
          <p:cNvSpPr/>
          <p:nvPr/>
        </p:nvSpPr>
        <p:spPr>
          <a:xfrm rot="10800000">
            <a:off x="9661441" y="99532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386149-1573-A249-BDD3-A54340DBBD01}"/>
              </a:ext>
            </a:extLst>
          </p:cNvPr>
          <p:cNvSpPr txBox="1"/>
          <p:nvPr/>
        </p:nvSpPr>
        <p:spPr>
          <a:xfrm>
            <a:off x="1409840" y="88732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Demographic Details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23F7B4E-543F-D443-A00E-F35AD7C2861E}"/>
              </a:ext>
            </a:extLst>
          </p:cNvPr>
          <p:cNvSpPr txBox="1"/>
          <p:nvPr/>
        </p:nvSpPr>
        <p:spPr>
          <a:xfrm>
            <a:off x="9164658" y="5708810"/>
            <a:ext cx="639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Submit</a:t>
            </a:r>
          </a:p>
        </p:txBody>
      </p:sp>
      <p:sp>
        <p:nvSpPr>
          <p:cNvPr id="135" name="Isosceles Triangle 88">
            <a:extLst>
              <a:ext uri="{FF2B5EF4-FFF2-40B4-BE49-F238E27FC236}">
                <a16:creationId xmlns:a16="http://schemas.microsoft.com/office/drawing/2014/main" id="{6B6FB134-453F-F546-8A26-82C0EE9E38B5}"/>
              </a:ext>
            </a:extLst>
          </p:cNvPr>
          <p:cNvSpPr/>
          <p:nvPr/>
        </p:nvSpPr>
        <p:spPr>
          <a:xfrm>
            <a:off x="9661441" y="180454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07391B9-2CB9-194C-AA88-C7873B097673}"/>
              </a:ext>
            </a:extLst>
          </p:cNvPr>
          <p:cNvSpPr txBox="1"/>
          <p:nvPr/>
        </p:nvSpPr>
        <p:spPr>
          <a:xfrm>
            <a:off x="1409840" y="1292797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Applicant Biometrics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63BCCA8-0A0A-414F-8160-FA6C6A9D7088}"/>
              </a:ext>
            </a:extLst>
          </p:cNvPr>
          <p:cNvGrpSpPr/>
          <p:nvPr/>
        </p:nvGrpSpPr>
        <p:grpSpPr>
          <a:xfrm>
            <a:off x="3405581" y="139575"/>
            <a:ext cx="4244081" cy="662198"/>
            <a:chOff x="3241954" y="139575"/>
            <a:chExt cx="4244081" cy="662198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D9CCB31B-C3D7-E64B-8BF4-B121D47117AB}"/>
                </a:ext>
              </a:extLst>
            </p:cNvPr>
            <p:cNvSpPr/>
            <p:nvPr/>
          </p:nvSpPr>
          <p:spPr>
            <a:xfrm>
              <a:off x="5039111" y="148510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01D2B74-053E-6346-B815-31BBAC64FBD7}"/>
                </a:ext>
              </a:extLst>
            </p:cNvPr>
            <p:cNvCxnSpPr>
              <a:cxnSpLocks/>
            </p:cNvCxnSpPr>
            <p:nvPr/>
          </p:nvCxnSpPr>
          <p:spPr>
            <a:xfrm>
              <a:off x="3987911" y="346203"/>
              <a:ext cx="1051196" cy="1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869A676E-37EF-1248-8581-CF04FA5825A8}"/>
                </a:ext>
              </a:extLst>
            </p:cNvPr>
            <p:cNvCxnSpPr>
              <a:cxnSpLocks/>
            </p:cNvCxnSpPr>
            <p:nvPr/>
          </p:nvCxnSpPr>
          <p:spPr>
            <a:xfrm>
              <a:off x="5423992" y="348030"/>
              <a:ext cx="1190123" cy="3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62B3DBF-9D2A-3745-9971-2663676D4F5C}"/>
                </a:ext>
              </a:extLst>
            </p:cNvPr>
            <p:cNvSpPr/>
            <p:nvPr/>
          </p:nvSpPr>
          <p:spPr>
            <a:xfrm>
              <a:off x="3603034" y="146679"/>
              <a:ext cx="384881" cy="37133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121" name="Vertical Scroll 120">
              <a:extLst>
                <a:ext uri="{FF2B5EF4-FFF2-40B4-BE49-F238E27FC236}">
                  <a16:creationId xmlns:a16="http://schemas.microsoft.com/office/drawing/2014/main" id="{1C88F922-F1ED-CF48-A8D7-BEDECC970C72}"/>
                </a:ext>
              </a:extLst>
            </p:cNvPr>
            <p:cNvSpPr/>
            <p:nvPr/>
          </p:nvSpPr>
          <p:spPr>
            <a:xfrm>
              <a:off x="3713355" y="254431"/>
              <a:ext cx="142988" cy="167878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2222390F-7656-7D44-BB6E-8E35B076F7DD}"/>
                </a:ext>
              </a:extLst>
            </p:cNvPr>
            <p:cNvGrpSpPr/>
            <p:nvPr/>
          </p:nvGrpSpPr>
          <p:grpSpPr>
            <a:xfrm>
              <a:off x="3603026" y="143515"/>
              <a:ext cx="384881" cy="371330"/>
              <a:chOff x="4367391" y="2584867"/>
              <a:chExt cx="384881" cy="371330"/>
            </a:xfrm>
          </p:grpSpPr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4BEFBF20-19DB-D647-83F9-359381D7EE6F}"/>
                  </a:ext>
                </a:extLst>
              </p:cNvPr>
              <p:cNvSpPr/>
              <p:nvPr/>
            </p:nvSpPr>
            <p:spPr>
              <a:xfrm>
                <a:off x="4367391" y="2584867"/>
                <a:ext cx="384881" cy="37133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45" name="Vertical Scroll 144">
                <a:extLst>
                  <a:ext uri="{FF2B5EF4-FFF2-40B4-BE49-F238E27FC236}">
                    <a16:creationId xmlns:a16="http://schemas.microsoft.com/office/drawing/2014/main" id="{84511DDA-82D4-1445-9DBB-A10FEE465886}"/>
                  </a:ext>
                </a:extLst>
              </p:cNvPr>
              <p:cNvSpPr/>
              <p:nvPr/>
            </p:nvSpPr>
            <p:spPr>
              <a:xfrm>
                <a:off x="4477712" y="2692619"/>
                <a:ext cx="142988" cy="167878"/>
              </a:xfrm>
              <a:prstGeom prst="verticalScroll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B522B57-3D93-FD4C-80C6-C6E3706B15B0}"/>
                </a:ext>
              </a:extLst>
            </p:cNvPr>
            <p:cNvSpPr txBox="1"/>
            <p:nvPr/>
          </p:nvSpPr>
          <p:spPr>
            <a:xfrm>
              <a:off x="3241954" y="565827"/>
              <a:ext cx="12021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Demographic Details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1D7D7F1-9504-2340-8304-40B752629274}"/>
                </a:ext>
              </a:extLst>
            </p:cNvPr>
            <p:cNvSpPr txBox="1"/>
            <p:nvPr/>
          </p:nvSpPr>
          <p:spPr>
            <a:xfrm>
              <a:off x="4615956" y="567422"/>
              <a:ext cx="1217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Applicant Biometrics</a:t>
              </a: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ED60802D-272E-8543-8222-F86C1A6E30B0}"/>
                </a:ext>
              </a:extLst>
            </p:cNvPr>
            <p:cNvGrpSpPr/>
            <p:nvPr/>
          </p:nvGrpSpPr>
          <p:grpSpPr>
            <a:xfrm>
              <a:off x="6153609" y="139575"/>
              <a:ext cx="1332426" cy="662198"/>
              <a:chOff x="6941461" y="139575"/>
              <a:chExt cx="1332426" cy="662198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2903E69-C9A5-9F43-BE72-A1A414B69935}"/>
                  </a:ext>
                </a:extLst>
              </p:cNvPr>
              <p:cNvSpPr/>
              <p:nvPr/>
            </p:nvSpPr>
            <p:spPr>
              <a:xfrm>
                <a:off x="7413844" y="139575"/>
                <a:ext cx="384881" cy="3713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42" name="Action Button: Home 141">
                <a:hlinkClick r:id="" action="ppaction://hlinkshowjump?jump=firstslide" highlightClick="1"/>
                <a:extLst>
                  <a:ext uri="{FF2B5EF4-FFF2-40B4-BE49-F238E27FC236}">
                    <a16:creationId xmlns:a16="http://schemas.microsoft.com/office/drawing/2014/main" id="{7E270578-4235-5B4C-A811-10DE6219603C}"/>
                  </a:ext>
                </a:extLst>
              </p:cNvPr>
              <p:cNvSpPr/>
              <p:nvPr/>
            </p:nvSpPr>
            <p:spPr>
              <a:xfrm>
                <a:off x="7457818" y="220024"/>
                <a:ext cx="302526" cy="229650"/>
              </a:xfrm>
              <a:prstGeom prst="actionButtonHo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9591436-060C-A949-A095-49013BA20865}"/>
                  </a:ext>
                </a:extLst>
              </p:cNvPr>
              <p:cNvSpPr txBox="1"/>
              <p:nvPr/>
            </p:nvSpPr>
            <p:spPr>
              <a:xfrm>
                <a:off x="6941461" y="570941"/>
                <a:ext cx="1332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/>
                  <a:t>Operator Authentication</a:t>
                </a:r>
                <a:endParaRPr lang="en-US" sz="900" dirty="0"/>
              </a:p>
            </p:txBody>
          </p:sp>
        </p:grpSp>
        <p:sp>
          <p:nvSpPr>
            <p:cNvPr id="139" name="Plus 138">
              <a:extLst>
                <a:ext uri="{FF2B5EF4-FFF2-40B4-BE49-F238E27FC236}">
                  <a16:creationId xmlns:a16="http://schemas.microsoft.com/office/drawing/2014/main" id="{63DE8821-9AAB-D247-BE71-EFB18069A951}"/>
                </a:ext>
              </a:extLst>
            </p:cNvPr>
            <p:cNvSpPr/>
            <p:nvPr/>
          </p:nvSpPr>
          <p:spPr>
            <a:xfrm>
              <a:off x="5125501" y="264131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chemeClr val="bg1"/>
                </a:solidFill>
              </a:endParaRPr>
            </a:p>
          </p:txBody>
        </p:sp>
        <p:sp>
          <p:nvSpPr>
            <p:cNvPr id="140" name="Plus 139">
              <a:extLst>
                <a:ext uri="{FF2B5EF4-FFF2-40B4-BE49-F238E27FC236}">
                  <a16:creationId xmlns:a16="http://schemas.microsoft.com/office/drawing/2014/main" id="{C9E4A951-1F0C-544C-8CB0-0366F9205B9C}"/>
                </a:ext>
              </a:extLst>
            </p:cNvPr>
            <p:cNvSpPr/>
            <p:nvPr/>
          </p:nvSpPr>
          <p:spPr>
            <a:xfrm>
              <a:off x="5119678" y="244405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79DE7FD-F1D0-DD45-B038-3F2BD8FF01C3}"/>
              </a:ext>
            </a:extLst>
          </p:cNvPr>
          <p:cNvGrpSpPr/>
          <p:nvPr/>
        </p:nvGrpSpPr>
        <p:grpSpPr>
          <a:xfrm>
            <a:off x="6788103" y="137431"/>
            <a:ext cx="384881" cy="371330"/>
            <a:chOff x="7399902" y="2733081"/>
            <a:chExt cx="384881" cy="37133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1CCB4BE-088E-DC4F-B673-34D6E3AAE1A9}"/>
                </a:ext>
              </a:extLst>
            </p:cNvPr>
            <p:cNvSpPr/>
            <p:nvPr/>
          </p:nvSpPr>
          <p:spPr>
            <a:xfrm>
              <a:off x="7399902" y="2733081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73" name="Action Button: Home 72">
              <a:hlinkClick r:id="" action="ppaction://hlinkshowjump?jump=firstslide" highlightClick="1"/>
              <a:extLst>
                <a:ext uri="{FF2B5EF4-FFF2-40B4-BE49-F238E27FC236}">
                  <a16:creationId xmlns:a16="http://schemas.microsoft.com/office/drawing/2014/main" id="{137046B4-0B75-6441-8A3F-C34AFC913C3A}"/>
                </a:ext>
              </a:extLst>
            </p:cNvPr>
            <p:cNvSpPr/>
            <p:nvPr/>
          </p:nvSpPr>
          <p:spPr>
            <a:xfrm>
              <a:off x="7443876" y="2813530"/>
              <a:ext cx="302526" cy="229650"/>
            </a:xfrm>
            <a:prstGeom prst="actionButtonHom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F466A59-8E32-6C4A-9D2B-1CC60AB95FA4}"/>
                </a:ext>
              </a:extLst>
            </p:cNvPr>
            <p:cNvSpPr/>
            <p:nvPr/>
          </p:nvSpPr>
          <p:spPr>
            <a:xfrm>
              <a:off x="7443876" y="2813530"/>
              <a:ext cx="57988" cy="22965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36A3F41-9D0E-AC42-8D34-07581F035856}"/>
                </a:ext>
              </a:extLst>
            </p:cNvPr>
            <p:cNvSpPr/>
            <p:nvPr/>
          </p:nvSpPr>
          <p:spPr>
            <a:xfrm>
              <a:off x="7683658" y="2813618"/>
              <a:ext cx="62744" cy="22965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CD05BBF-56B5-6946-A5E3-AC6750EBAE34}"/>
                </a:ext>
              </a:extLst>
            </p:cNvPr>
            <p:cNvSpPr/>
            <p:nvPr/>
          </p:nvSpPr>
          <p:spPr>
            <a:xfrm>
              <a:off x="7501864" y="3011614"/>
              <a:ext cx="208739" cy="49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DDDDFC3-0DE5-BE45-B5C8-2916334B340F}"/>
                </a:ext>
              </a:extLst>
            </p:cNvPr>
            <p:cNvSpPr/>
            <p:nvPr/>
          </p:nvSpPr>
          <p:spPr>
            <a:xfrm>
              <a:off x="7501864" y="2793795"/>
              <a:ext cx="208739" cy="49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DCFB38-4FEE-9B41-88CC-16588B19A82D}"/>
              </a:ext>
            </a:extLst>
          </p:cNvPr>
          <p:cNvCxnSpPr>
            <a:cxnSpLocks/>
          </p:cNvCxnSpPr>
          <p:nvPr/>
        </p:nvCxnSpPr>
        <p:spPr>
          <a:xfrm>
            <a:off x="1173666" y="1979813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Isosceles Triangle 88">
            <a:extLst>
              <a:ext uri="{FF2B5EF4-FFF2-40B4-BE49-F238E27FC236}">
                <a16:creationId xmlns:a16="http://schemas.microsoft.com/office/drawing/2014/main" id="{D229560D-9DC9-9947-AB56-D1A169525F2F}"/>
              </a:ext>
            </a:extLst>
          </p:cNvPr>
          <p:cNvSpPr/>
          <p:nvPr/>
        </p:nvSpPr>
        <p:spPr>
          <a:xfrm rot="10800000">
            <a:off x="9663011" y="140225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1425E226-6348-4B4D-81D2-084F5FE420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2A245B3-9A11-EA43-810E-093EA821203E}"/>
              </a:ext>
            </a:extLst>
          </p:cNvPr>
          <p:cNvSpPr txBox="1"/>
          <p:nvPr/>
        </p:nvSpPr>
        <p:spPr>
          <a:xfrm>
            <a:off x="1409840" y="1676473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Operator Authentication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8C23BD2-C246-1B42-8982-8D8AD515E0B7}"/>
              </a:ext>
            </a:extLst>
          </p:cNvPr>
          <p:cNvSpPr txBox="1"/>
          <p:nvPr/>
        </p:nvSpPr>
        <p:spPr>
          <a:xfrm>
            <a:off x="1412015" y="2078653"/>
            <a:ext cx="18774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Supervisor Iris Authentication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A0C0FA82-3F23-EB4E-8C79-D7FF91A98A27}"/>
              </a:ext>
            </a:extLst>
          </p:cNvPr>
          <p:cNvSpPr/>
          <p:nvPr/>
        </p:nvSpPr>
        <p:spPr>
          <a:xfrm>
            <a:off x="5362826" y="3945310"/>
            <a:ext cx="649369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Scan</a:t>
            </a:r>
          </a:p>
        </p:txBody>
      </p:sp>
      <p:sp>
        <p:nvSpPr>
          <p:cNvPr id="63" name="Flowchart: Process 206">
            <a:extLst>
              <a:ext uri="{FF2B5EF4-FFF2-40B4-BE49-F238E27FC236}">
                <a16:creationId xmlns:a16="http://schemas.microsoft.com/office/drawing/2014/main" id="{F4D7D6C0-BEDF-E24F-BC44-7B8C73D2EBB8}"/>
              </a:ext>
            </a:extLst>
          </p:cNvPr>
          <p:cNvSpPr/>
          <p:nvPr/>
        </p:nvSpPr>
        <p:spPr>
          <a:xfrm>
            <a:off x="1475945" y="2831471"/>
            <a:ext cx="1565432" cy="1323506"/>
          </a:xfrm>
          <a:prstGeom prst="flowChartProcess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B71DEBD-07B8-444D-9591-D331F9AA7099}"/>
              </a:ext>
            </a:extLst>
          </p:cNvPr>
          <p:cNvGrpSpPr/>
          <p:nvPr/>
        </p:nvGrpSpPr>
        <p:grpSpPr>
          <a:xfrm>
            <a:off x="1625494" y="3126641"/>
            <a:ext cx="1233663" cy="560996"/>
            <a:chOff x="4913896" y="2373330"/>
            <a:chExt cx="3199838" cy="1428108"/>
          </a:xfrm>
        </p:grpSpPr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6214D9A2-D728-9645-894F-675CBE5EA91D}"/>
                </a:ext>
              </a:extLst>
            </p:cNvPr>
            <p:cNvSpPr/>
            <p:nvPr/>
          </p:nvSpPr>
          <p:spPr>
            <a:xfrm>
              <a:off x="4913896" y="2373330"/>
              <a:ext cx="3199838" cy="1428108"/>
            </a:xfrm>
            <a:custGeom>
              <a:avLst/>
              <a:gdLst>
                <a:gd name="connsiteX0" fmla="*/ 1599919 w 3199838"/>
                <a:gd name="connsiteY0" fmla="*/ 0 h 1428108"/>
                <a:gd name="connsiteX1" fmla="*/ 3133428 w 3199838"/>
                <a:gd name="connsiteY1" fmla="*/ 629640 h 1428108"/>
                <a:gd name="connsiteX2" fmla="*/ 3199838 w 3199838"/>
                <a:gd name="connsiteY2" fmla="*/ 714053 h 1428108"/>
                <a:gd name="connsiteX3" fmla="*/ 3133427 w 3199838"/>
                <a:gd name="connsiteY3" fmla="*/ 798469 h 1428108"/>
                <a:gd name="connsiteX4" fmla="*/ 1599918 w 3199838"/>
                <a:gd name="connsiteY4" fmla="*/ 1428108 h 1428108"/>
                <a:gd name="connsiteX5" fmla="*/ 66409 w 3199838"/>
                <a:gd name="connsiteY5" fmla="*/ 798469 h 1428108"/>
                <a:gd name="connsiteX6" fmla="*/ 0 w 3199838"/>
                <a:gd name="connsiteY6" fmla="*/ 714055 h 1428108"/>
                <a:gd name="connsiteX7" fmla="*/ 66410 w 3199838"/>
                <a:gd name="connsiteY7" fmla="*/ 629640 h 1428108"/>
                <a:gd name="connsiteX8" fmla="*/ 1599919 w 3199838"/>
                <a:gd name="connsiteY8" fmla="*/ 0 h 142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9838" h="1428108">
                  <a:moveTo>
                    <a:pt x="1599919" y="0"/>
                  </a:moveTo>
                  <a:cubicBezTo>
                    <a:pt x="2238274" y="0"/>
                    <a:pt x="2801087" y="249760"/>
                    <a:pt x="3133428" y="629640"/>
                  </a:cubicBezTo>
                  <a:lnTo>
                    <a:pt x="3199838" y="714053"/>
                  </a:lnTo>
                  <a:lnTo>
                    <a:pt x="3133427" y="798469"/>
                  </a:lnTo>
                  <a:cubicBezTo>
                    <a:pt x="2801086" y="1178348"/>
                    <a:pt x="2238273" y="1428108"/>
                    <a:pt x="1599918" y="1428108"/>
                  </a:cubicBezTo>
                  <a:cubicBezTo>
                    <a:pt x="961564" y="1428108"/>
                    <a:pt x="398751" y="1178348"/>
                    <a:pt x="66409" y="798469"/>
                  </a:cubicBezTo>
                  <a:lnTo>
                    <a:pt x="0" y="714055"/>
                  </a:lnTo>
                  <a:lnTo>
                    <a:pt x="66410" y="629640"/>
                  </a:lnTo>
                  <a:cubicBezTo>
                    <a:pt x="398752" y="249760"/>
                    <a:pt x="961565" y="0"/>
                    <a:pt x="1599919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8D50FB92-9192-B343-9C6F-5FFF341635D5}"/>
                </a:ext>
              </a:extLst>
            </p:cNvPr>
            <p:cNvSpPr/>
            <p:nvPr/>
          </p:nvSpPr>
          <p:spPr>
            <a:xfrm>
              <a:off x="6056615" y="2630184"/>
              <a:ext cx="914400" cy="9144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E9D9965-893B-CB40-9C8B-93FE11F2078E}"/>
              </a:ext>
            </a:extLst>
          </p:cNvPr>
          <p:cNvGrpSpPr/>
          <p:nvPr/>
        </p:nvGrpSpPr>
        <p:grpSpPr>
          <a:xfrm>
            <a:off x="3724108" y="3134956"/>
            <a:ext cx="1233663" cy="560996"/>
            <a:chOff x="4913896" y="2373330"/>
            <a:chExt cx="3199838" cy="1428108"/>
          </a:xfrm>
        </p:grpSpPr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3E0D188A-BED5-2542-BF5B-7D33A7F28683}"/>
                </a:ext>
              </a:extLst>
            </p:cNvPr>
            <p:cNvSpPr/>
            <p:nvPr/>
          </p:nvSpPr>
          <p:spPr>
            <a:xfrm>
              <a:off x="4913896" y="2373330"/>
              <a:ext cx="3199838" cy="1428108"/>
            </a:xfrm>
            <a:custGeom>
              <a:avLst/>
              <a:gdLst>
                <a:gd name="connsiteX0" fmla="*/ 1599919 w 3199838"/>
                <a:gd name="connsiteY0" fmla="*/ 0 h 1428108"/>
                <a:gd name="connsiteX1" fmla="*/ 3133428 w 3199838"/>
                <a:gd name="connsiteY1" fmla="*/ 629640 h 1428108"/>
                <a:gd name="connsiteX2" fmla="*/ 3199838 w 3199838"/>
                <a:gd name="connsiteY2" fmla="*/ 714053 h 1428108"/>
                <a:gd name="connsiteX3" fmla="*/ 3133427 w 3199838"/>
                <a:gd name="connsiteY3" fmla="*/ 798469 h 1428108"/>
                <a:gd name="connsiteX4" fmla="*/ 1599918 w 3199838"/>
                <a:gd name="connsiteY4" fmla="*/ 1428108 h 1428108"/>
                <a:gd name="connsiteX5" fmla="*/ 66409 w 3199838"/>
                <a:gd name="connsiteY5" fmla="*/ 798469 h 1428108"/>
                <a:gd name="connsiteX6" fmla="*/ 0 w 3199838"/>
                <a:gd name="connsiteY6" fmla="*/ 714055 h 1428108"/>
                <a:gd name="connsiteX7" fmla="*/ 66410 w 3199838"/>
                <a:gd name="connsiteY7" fmla="*/ 629640 h 1428108"/>
                <a:gd name="connsiteX8" fmla="*/ 1599919 w 3199838"/>
                <a:gd name="connsiteY8" fmla="*/ 0 h 142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9838" h="1428108">
                  <a:moveTo>
                    <a:pt x="1599919" y="0"/>
                  </a:moveTo>
                  <a:cubicBezTo>
                    <a:pt x="2238274" y="0"/>
                    <a:pt x="2801087" y="249760"/>
                    <a:pt x="3133428" y="629640"/>
                  </a:cubicBezTo>
                  <a:lnTo>
                    <a:pt x="3199838" y="714053"/>
                  </a:lnTo>
                  <a:lnTo>
                    <a:pt x="3133427" y="798469"/>
                  </a:lnTo>
                  <a:cubicBezTo>
                    <a:pt x="2801086" y="1178348"/>
                    <a:pt x="2238273" y="1428108"/>
                    <a:pt x="1599918" y="1428108"/>
                  </a:cubicBezTo>
                  <a:cubicBezTo>
                    <a:pt x="961564" y="1428108"/>
                    <a:pt x="398751" y="1178348"/>
                    <a:pt x="66409" y="798469"/>
                  </a:cubicBezTo>
                  <a:lnTo>
                    <a:pt x="0" y="714055"/>
                  </a:lnTo>
                  <a:lnTo>
                    <a:pt x="66410" y="629640"/>
                  </a:lnTo>
                  <a:cubicBezTo>
                    <a:pt x="398752" y="249760"/>
                    <a:pt x="961565" y="0"/>
                    <a:pt x="1599919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BE39FCBF-7654-6249-8727-F96CF3652036}"/>
                </a:ext>
              </a:extLst>
            </p:cNvPr>
            <p:cNvSpPr/>
            <p:nvPr/>
          </p:nvSpPr>
          <p:spPr>
            <a:xfrm>
              <a:off x="6056615" y="2630184"/>
              <a:ext cx="914400" cy="9144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Flowchart: Process 188">
            <a:extLst>
              <a:ext uri="{FF2B5EF4-FFF2-40B4-BE49-F238E27FC236}">
                <a16:creationId xmlns:a16="http://schemas.microsoft.com/office/drawing/2014/main" id="{7D2F4AD8-92EF-5B41-A4A4-E97B6DFE04A6}"/>
              </a:ext>
            </a:extLst>
          </p:cNvPr>
          <p:cNvSpPr/>
          <p:nvPr/>
        </p:nvSpPr>
        <p:spPr>
          <a:xfrm>
            <a:off x="3588006" y="2839786"/>
            <a:ext cx="1538049" cy="1323506"/>
          </a:xfrm>
          <a:prstGeom prst="flowChartProcess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CEE29B4-AF5E-7740-82A2-31857858047C}"/>
              </a:ext>
            </a:extLst>
          </p:cNvPr>
          <p:cNvSpPr txBox="1"/>
          <p:nvPr/>
        </p:nvSpPr>
        <p:spPr>
          <a:xfrm>
            <a:off x="1492407" y="3880278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Left Eye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C4C021A-5810-2541-8D7D-CFA1A44FC1FE}"/>
              </a:ext>
            </a:extLst>
          </p:cNvPr>
          <p:cNvSpPr txBox="1"/>
          <p:nvPr/>
        </p:nvSpPr>
        <p:spPr>
          <a:xfrm>
            <a:off x="3591021" y="3888593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Right Eye</a:t>
            </a:r>
          </a:p>
        </p:txBody>
      </p:sp>
      <p:sp>
        <p:nvSpPr>
          <p:cNvPr id="52" name="Flowchart: Process 206">
            <a:extLst>
              <a:ext uri="{FF2B5EF4-FFF2-40B4-BE49-F238E27FC236}">
                <a16:creationId xmlns:a16="http://schemas.microsoft.com/office/drawing/2014/main" id="{E5EB75EC-BDC3-1848-923D-C2AFDE0C08C6}"/>
              </a:ext>
            </a:extLst>
          </p:cNvPr>
          <p:cNvSpPr/>
          <p:nvPr/>
        </p:nvSpPr>
        <p:spPr>
          <a:xfrm>
            <a:off x="1475945" y="2822994"/>
            <a:ext cx="1552369" cy="1323505"/>
          </a:xfrm>
          <a:prstGeom prst="flowChartProcess">
            <a:avLst/>
          </a:prstGeom>
          <a:solidFill>
            <a:schemeClr val="bg1">
              <a:lumMod val="65000"/>
              <a:alpha val="64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095440">
            <a:off x="1847950" y="3049828"/>
            <a:ext cx="789746" cy="789746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14927135-2A8A-604D-A66A-7EF440D1C775}"/>
              </a:ext>
            </a:extLst>
          </p:cNvPr>
          <p:cNvSpPr txBox="1"/>
          <p:nvPr/>
        </p:nvSpPr>
        <p:spPr>
          <a:xfrm>
            <a:off x="1413503" y="2410055"/>
            <a:ext cx="11657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Select Supervisor</a:t>
            </a:r>
          </a:p>
        </p:txBody>
      </p:sp>
      <p:sp>
        <p:nvSpPr>
          <p:cNvPr id="56" name="Isosceles Triangle 88">
            <a:extLst>
              <a:ext uri="{FF2B5EF4-FFF2-40B4-BE49-F238E27FC236}">
                <a16:creationId xmlns:a16="http://schemas.microsoft.com/office/drawing/2014/main" id="{4C135487-F413-2049-AA97-9CBAE4FBE7F7}"/>
              </a:ext>
            </a:extLst>
          </p:cNvPr>
          <p:cNvSpPr/>
          <p:nvPr/>
        </p:nvSpPr>
        <p:spPr>
          <a:xfrm rot="10800000">
            <a:off x="4522995" y="2516030"/>
            <a:ext cx="56176" cy="37785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D0FA558-96F2-1141-BDBE-5D06891DE7AB}"/>
              </a:ext>
            </a:extLst>
          </p:cNvPr>
          <p:cNvCxnSpPr>
            <a:cxnSpLocks/>
          </p:cNvCxnSpPr>
          <p:nvPr/>
        </p:nvCxnSpPr>
        <p:spPr>
          <a:xfrm>
            <a:off x="1512141" y="2648194"/>
            <a:ext cx="308590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B514775A-E7F8-F64B-B4FD-C8B362733304}"/>
              </a:ext>
            </a:extLst>
          </p:cNvPr>
          <p:cNvSpPr txBox="1"/>
          <p:nvPr/>
        </p:nvSpPr>
        <p:spPr>
          <a:xfrm>
            <a:off x="1116013" y="124170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Lost UIN</a:t>
            </a:r>
            <a:endParaRPr 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69DBCC4-F3FD-604C-9D14-4189D9D2A432}"/>
              </a:ext>
            </a:extLst>
          </p:cNvPr>
          <p:cNvSpPr txBox="1"/>
          <p:nvPr/>
        </p:nvSpPr>
        <p:spPr>
          <a:xfrm>
            <a:off x="9864845" y="6585528"/>
            <a:ext cx="436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68</a:t>
            </a:r>
          </a:p>
        </p:txBody>
      </p:sp>
    </p:spTree>
    <p:extLst>
      <p:ext uri="{BB962C8B-B14F-4D97-AF65-F5344CB8AC3E}">
        <p14:creationId xmlns:p14="http://schemas.microsoft.com/office/powerpoint/2010/main" val="37937731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DF92C803-D8CB-F542-A215-EE478BA4AF63}"/>
              </a:ext>
            </a:extLst>
          </p:cNvPr>
          <p:cNvSpPr/>
          <p:nvPr/>
        </p:nvSpPr>
        <p:spPr>
          <a:xfrm>
            <a:off x="1068522" y="1246604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5BC23215-A5A9-914E-8656-56D7CAF17C63}"/>
              </a:ext>
            </a:extLst>
          </p:cNvPr>
          <p:cNvSpPr/>
          <p:nvPr/>
        </p:nvSpPr>
        <p:spPr>
          <a:xfrm>
            <a:off x="1068522" y="1657262"/>
            <a:ext cx="8790707" cy="438186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848734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Isosceles Triangle 88">
            <a:extLst>
              <a:ext uri="{FF2B5EF4-FFF2-40B4-BE49-F238E27FC236}">
                <a16:creationId xmlns:a16="http://schemas.microsoft.com/office/drawing/2014/main" id="{7C419DE1-ADD8-BD45-9B98-88F0B9DF14B2}"/>
              </a:ext>
            </a:extLst>
          </p:cNvPr>
          <p:cNvSpPr/>
          <p:nvPr/>
        </p:nvSpPr>
        <p:spPr>
          <a:xfrm rot="10800000">
            <a:off x="9661441" y="99532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386149-1573-A249-BDD3-A54340DBBD01}"/>
              </a:ext>
            </a:extLst>
          </p:cNvPr>
          <p:cNvSpPr txBox="1"/>
          <p:nvPr/>
        </p:nvSpPr>
        <p:spPr>
          <a:xfrm>
            <a:off x="1409840" y="88732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Demographic Details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23F7B4E-543F-D443-A00E-F35AD7C2861E}"/>
              </a:ext>
            </a:extLst>
          </p:cNvPr>
          <p:cNvSpPr txBox="1"/>
          <p:nvPr/>
        </p:nvSpPr>
        <p:spPr>
          <a:xfrm>
            <a:off x="9164658" y="5708810"/>
            <a:ext cx="639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Submit</a:t>
            </a:r>
          </a:p>
        </p:txBody>
      </p:sp>
      <p:sp>
        <p:nvSpPr>
          <p:cNvPr id="135" name="Isosceles Triangle 88">
            <a:extLst>
              <a:ext uri="{FF2B5EF4-FFF2-40B4-BE49-F238E27FC236}">
                <a16:creationId xmlns:a16="http://schemas.microsoft.com/office/drawing/2014/main" id="{6B6FB134-453F-F546-8A26-82C0EE9E38B5}"/>
              </a:ext>
            </a:extLst>
          </p:cNvPr>
          <p:cNvSpPr/>
          <p:nvPr/>
        </p:nvSpPr>
        <p:spPr>
          <a:xfrm>
            <a:off x="9661441" y="180454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07391B9-2CB9-194C-AA88-C7873B097673}"/>
              </a:ext>
            </a:extLst>
          </p:cNvPr>
          <p:cNvSpPr txBox="1"/>
          <p:nvPr/>
        </p:nvSpPr>
        <p:spPr>
          <a:xfrm>
            <a:off x="1409840" y="1292797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Applicant Biometrics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63BCCA8-0A0A-414F-8160-FA6C6A9D7088}"/>
              </a:ext>
            </a:extLst>
          </p:cNvPr>
          <p:cNvGrpSpPr/>
          <p:nvPr/>
        </p:nvGrpSpPr>
        <p:grpSpPr>
          <a:xfrm>
            <a:off x="3405581" y="139575"/>
            <a:ext cx="4244081" cy="662198"/>
            <a:chOff x="3241954" y="139575"/>
            <a:chExt cx="4244081" cy="662198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D9CCB31B-C3D7-E64B-8BF4-B121D47117AB}"/>
                </a:ext>
              </a:extLst>
            </p:cNvPr>
            <p:cNvSpPr/>
            <p:nvPr/>
          </p:nvSpPr>
          <p:spPr>
            <a:xfrm>
              <a:off x="5039111" y="148510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01D2B74-053E-6346-B815-31BBAC64FBD7}"/>
                </a:ext>
              </a:extLst>
            </p:cNvPr>
            <p:cNvCxnSpPr>
              <a:cxnSpLocks/>
            </p:cNvCxnSpPr>
            <p:nvPr/>
          </p:nvCxnSpPr>
          <p:spPr>
            <a:xfrm>
              <a:off x="3987911" y="346203"/>
              <a:ext cx="1051196" cy="1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869A676E-37EF-1248-8581-CF04FA5825A8}"/>
                </a:ext>
              </a:extLst>
            </p:cNvPr>
            <p:cNvCxnSpPr>
              <a:cxnSpLocks/>
            </p:cNvCxnSpPr>
            <p:nvPr/>
          </p:nvCxnSpPr>
          <p:spPr>
            <a:xfrm>
              <a:off x="5423992" y="348030"/>
              <a:ext cx="1190123" cy="3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62B3DBF-9D2A-3745-9971-2663676D4F5C}"/>
                </a:ext>
              </a:extLst>
            </p:cNvPr>
            <p:cNvSpPr/>
            <p:nvPr/>
          </p:nvSpPr>
          <p:spPr>
            <a:xfrm>
              <a:off x="3603034" y="146679"/>
              <a:ext cx="384881" cy="37133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121" name="Vertical Scroll 120">
              <a:extLst>
                <a:ext uri="{FF2B5EF4-FFF2-40B4-BE49-F238E27FC236}">
                  <a16:creationId xmlns:a16="http://schemas.microsoft.com/office/drawing/2014/main" id="{1C88F922-F1ED-CF48-A8D7-BEDECC970C72}"/>
                </a:ext>
              </a:extLst>
            </p:cNvPr>
            <p:cNvSpPr/>
            <p:nvPr/>
          </p:nvSpPr>
          <p:spPr>
            <a:xfrm>
              <a:off x="3713355" y="254431"/>
              <a:ext cx="142988" cy="167878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2222390F-7656-7D44-BB6E-8E35B076F7DD}"/>
                </a:ext>
              </a:extLst>
            </p:cNvPr>
            <p:cNvGrpSpPr/>
            <p:nvPr/>
          </p:nvGrpSpPr>
          <p:grpSpPr>
            <a:xfrm>
              <a:off x="3603026" y="143515"/>
              <a:ext cx="384881" cy="371330"/>
              <a:chOff x="4367391" y="2584867"/>
              <a:chExt cx="384881" cy="371330"/>
            </a:xfrm>
          </p:grpSpPr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4BEFBF20-19DB-D647-83F9-359381D7EE6F}"/>
                  </a:ext>
                </a:extLst>
              </p:cNvPr>
              <p:cNvSpPr/>
              <p:nvPr/>
            </p:nvSpPr>
            <p:spPr>
              <a:xfrm>
                <a:off x="4367391" y="2584867"/>
                <a:ext cx="384881" cy="37133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45" name="Vertical Scroll 144">
                <a:extLst>
                  <a:ext uri="{FF2B5EF4-FFF2-40B4-BE49-F238E27FC236}">
                    <a16:creationId xmlns:a16="http://schemas.microsoft.com/office/drawing/2014/main" id="{84511DDA-82D4-1445-9DBB-A10FEE465886}"/>
                  </a:ext>
                </a:extLst>
              </p:cNvPr>
              <p:cNvSpPr/>
              <p:nvPr/>
            </p:nvSpPr>
            <p:spPr>
              <a:xfrm>
                <a:off x="4477712" y="2692619"/>
                <a:ext cx="142988" cy="167878"/>
              </a:xfrm>
              <a:prstGeom prst="verticalScroll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B522B57-3D93-FD4C-80C6-C6E3706B15B0}"/>
                </a:ext>
              </a:extLst>
            </p:cNvPr>
            <p:cNvSpPr txBox="1"/>
            <p:nvPr/>
          </p:nvSpPr>
          <p:spPr>
            <a:xfrm>
              <a:off x="3241954" y="565827"/>
              <a:ext cx="12021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Demographic Details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1D7D7F1-9504-2340-8304-40B752629274}"/>
                </a:ext>
              </a:extLst>
            </p:cNvPr>
            <p:cNvSpPr txBox="1"/>
            <p:nvPr/>
          </p:nvSpPr>
          <p:spPr>
            <a:xfrm>
              <a:off x="4615956" y="567422"/>
              <a:ext cx="1217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Applicant Biometrics</a:t>
              </a: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ED60802D-272E-8543-8222-F86C1A6E30B0}"/>
                </a:ext>
              </a:extLst>
            </p:cNvPr>
            <p:cNvGrpSpPr/>
            <p:nvPr/>
          </p:nvGrpSpPr>
          <p:grpSpPr>
            <a:xfrm>
              <a:off x="6153609" y="139575"/>
              <a:ext cx="1332426" cy="662198"/>
              <a:chOff x="6941461" y="139575"/>
              <a:chExt cx="1332426" cy="662198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2903E69-C9A5-9F43-BE72-A1A414B69935}"/>
                  </a:ext>
                </a:extLst>
              </p:cNvPr>
              <p:cNvSpPr/>
              <p:nvPr/>
            </p:nvSpPr>
            <p:spPr>
              <a:xfrm>
                <a:off x="7413844" y="139575"/>
                <a:ext cx="384881" cy="3713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42" name="Action Button: Home 141">
                <a:hlinkClick r:id="" action="ppaction://hlinkshowjump?jump=firstslide" highlightClick="1"/>
                <a:extLst>
                  <a:ext uri="{FF2B5EF4-FFF2-40B4-BE49-F238E27FC236}">
                    <a16:creationId xmlns:a16="http://schemas.microsoft.com/office/drawing/2014/main" id="{7E270578-4235-5B4C-A811-10DE6219603C}"/>
                  </a:ext>
                </a:extLst>
              </p:cNvPr>
              <p:cNvSpPr/>
              <p:nvPr/>
            </p:nvSpPr>
            <p:spPr>
              <a:xfrm>
                <a:off x="7457818" y="220024"/>
                <a:ext cx="302526" cy="229650"/>
              </a:xfrm>
              <a:prstGeom prst="actionButtonHo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9591436-060C-A949-A095-49013BA20865}"/>
                  </a:ext>
                </a:extLst>
              </p:cNvPr>
              <p:cNvSpPr txBox="1"/>
              <p:nvPr/>
            </p:nvSpPr>
            <p:spPr>
              <a:xfrm>
                <a:off x="6941461" y="570941"/>
                <a:ext cx="1332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/>
                  <a:t>Operator Authentication</a:t>
                </a:r>
                <a:endParaRPr lang="en-US" sz="900" dirty="0"/>
              </a:p>
            </p:txBody>
          </p:sp>
        </p:grpSp>
        <p:sp>
          <p:nvSpPr>
            <p:cNvPr id="139" name="Plus 138">
              <a:extLst>
                <a:ext uri="{FF2B5EF4-FFF2-40B4-BE49-F238E27FC236}">
                  <a16:creationId xmlns:a16="http://schemas.microsoft.com/office/drawing/2014/main" id="{63DE8821-9AAB-D247-BE71-EFB18069A951}"/>
                </a:ext>
              </a:extLst>
            </p:cNvPr>
            <p:cNvSpPr/>
            <p:nvPr/>
          </p:nvSpPr>
          <p:spPr>
            <a:xfrm>
              <a:off x="5125501" y="264131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chemeClr val="bg1"/>
                </a:solidFill>
              </a:endParaRPr>
            </a:p>
          </p:txBody>
        </p:sp>
        <p:sp>
          <p:nvSpPr>
            <p:cNvPr id="140" name="Plus 139">
              <a:extLst>
                <a:ext uri="{FF2B5EF4-FFF2-40B4-BE49-F238E27FC236}">
                  <a16:creationId xmlns:a16="http://schemas.microsoft.com/office/drawing/2014/main" id="{C9E4A951-1F0C-544C-8CB0-0366F9205B9C}"/>
                </a:ext>
              </a:extLst>
            </p:cNvPr>
            <p:cNvSpPr/>
            <p:nvPr/>
          </p:nvSpPr>
          <p:spPr>
            <a:xfrm>
              <a:off x="5119678" y="244405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79DE7FD-F1D0-DD45-B038-3F2BD8FF01C3}"/>
              </a:ext>
            </a:extLst>
          </p:cNvPr>
          <p:cNvGrpSpPr/>
          <p:nvPr/>
        </p:nvGrpSpPr>
        <p:grpSpPr>
          <a:xfrm>
            <a:off x="6788103" y="137431"/>
            <a:ext cx="384881" cy="371330"/>
            <a:chOff x="7399902" y="2733081"/>
            <a:chExt cx="384881" cy="37133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1CCB4BE-088E-DC4F-B673-34D6E3AAE1A9}"/>
                </a:ext>
              </a:extLst>
            </p:cNvPr>
            <p:cNvSpPr/>
            <p:nvPr/>
          </p:nvSpPr>
          <p:spPr>
            <a:xfrm>
              <a:off x="7399902" y="2733081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73" name="Action Button: Home 72">
              <a:hlinkClick r:id="" action="ppaction://hlinkshowjump?jump=firstslide" highlightClick="1"/>
              <a:extLst>
                <a:ext uri="{FF2B5EF4-FFF2-40B4-BE49-F238E27FC236}">
                  <a16:creationId xmlns:a16="http://schemas.microsoft.com/office/drawing/2014/main" id="{137046B4-0B75-6441-8A3F-C34AFC913C3A}"/>
                </a:ext>
              </a:extLst>
            </p:cNvPr>
            <p:cNvSpPr/>
            <p:nvPr/>
          </p:nvSpPr>
          <p:spPr>
            <a:xfrm>
              <a:off x="7443876" y="2813530"/>
              <a:ext cx="302526" cy="229650"/>
            </a:xfrm>
            <a:prstGeom prst="actionButtonHom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F466A59-8E32-6C4A-9D2B-1CC60AB95FA4}"/>
                </a:ext>
              </a:extLst>
            </p:cNvPr>
            <p:cNvSpPr/>
            <p:nvPr/>
          </p:nvSpPr>
          <p:spPr>
            <a:xfrm>
              <a:off x="7443876" y="2813530"/>
              <a:ext cx="57988" cy="22965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36A3F41-9D0E-AC42-8D34-07581F035856}"/>
                </a:ext>
              </a:extLst>
            </p:cNvPr>
            <p:cNvSpPr/>
            <p:nvPr/>
          </p:nvSpPr>
          <p:spPr>
            <a:xfrm>
              <a:off x="7683658" y="2813618"/>
              <a:ext cx="62744" cy="22965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CD05BBF-56B5-6946-A5E3-AC6750EBAE34}"/>
                </a:ext>
              </a:extLst>
            </p:cNvPr>
            <p:cNvSpPr/>
            <p:nvPr/>
          </p:nvSpPr>
          <p:spPr>
            <a:xfrm>
              <a:off x="7501864" y="3011614"/>
              <a:ext cx="208739" cy="49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DDDDFC3-0DE5-BE45-B5C8-2916334B340F}"/>
                </a:ext>
              </a:extLst>
            </p:cNvPr>
            <p:cNvSpPr/>
            <p:nvPr/>
          </p:nvSpPr>
          <p:spPr>
            <a:xfrm>
              <a:off x="7501864" y="2793795"/>
              <a:ext cx="208739" cy="49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DCFB38-4FEE-9B41-88CC-16588B19A82D}"/>
              </a:ext>
            </a:extLst>
          </p:cNvPr>
          <p:cNvCxnSpPr>
            <a:cxnSpLocks/>
          </p:cNvCxnSpPr>
          <p:nvPr/>
        </p:nvCxnSpPr>
        <p:spPr>
          <a:xfrm>
            <a:off x="1173666" y="1979813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Isosceles Triangle 88">
            <a:extLst>
              <a:ext uri="{FF2B5EF4-FFF2-40B4-BE49-F238E27FC236}">
                <a16:creationId xmlns:a16="http://schemas.microsoft.com/office/drawing/2014/main" id="{D229560D-9DC9-9947-AB56-D1A169525F2F}"/>
              </a:ext>
            </a:extLst>
          </p:cNvPr>
          <p:cNvSpPr/>
          <p:nvPr/>
        </p:nvSpPr>
        <p:spPr>
          <a:xfrm rot="10800000">
            <a:off x="9663011" y="140225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1425E226-6348-4B4D-81D2-084F5FE420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2A245B3-9A11-EA43-810E-093EA821203E}"/>
              </a:ext>
            </a:extLst>
          </p:cNvPr>
          <p:cNvSpPr txBox="1"/>
          <p:nvPr/>
        </p:nvSpPr>
        <p:spPr>
          <a:xfrm>
            <a:off x="1409840" y="1676473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Operator Authentication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8C23BD2-C246-1B42-8982-8D8AD515E0B7}"/>
              </a:ext>
            </a:extLst>
          </p:cNvPr>
          <p:cNvSpPr txBox="1"/>
          <p:nvPr/>
        </p:nvSpPr>
        <p:spPr>
          <a:xfrm>
            <a:off x="1412015" y="2078653"/>
            <a:ext cx="1967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Supervisor Face Authentication</a:t>
            </a:r>
          </a:p>
        </p:txBody>
      </p:sp>
      <p:sp>
        <p:nvSpPr>
          <p:cNvPr id="55" name="Flowchart: Process 206">
            <a:extLst>
              <a:ext uri="{FF2B5EF4-FFF2-40B4-BE49-F238E27FC236}">
                <a16:creationId xmlns:a16="http://schemas.microsoft.com/office/drawing/2014/main" id="{37839E43-CC37-C84E-BD30-A282B24E35B1}"/>
              </a:ext>
            </a:extLst>
          </p:cNvPr>
          <p:cNvSpPr/>
          <p:nvPr/>
        </p:nvSpPr>
        <p:spPr>
          <a:xfrm>
            <a:off x="1507635" y="2835871"/>
            <a:ext cx="1638522" cy="1603727"/>
          </a:xfrm>
          <a:prstGeom prst="flowChartProcess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82" y="2940847"/>
            <a:ext cx="1073629" cy="1412379"/>
          </a:xfrm>
          <a:prstGeom prst="rect">
            <a:avLst/>
          </a:prstGeom>
        </p:spPr>
      </p:pic>
      <p:sp>
        <p:nvSpPr>
          <p:cNvPr id="46" name="Flowchart: Process 206">
            <a:extLst>
              <a:ext uri="{FF2B5EF4-FFF2-40B4-BE49-F238E27FC236}">
                <a16:creationId xmlns:a16="http://schemas.microsoft.com/office/drawing/2014/main" id="{E5EB75EC-BDC3-1848-923D-C2AFDE0C08C6}"/>
              </a:ext>
            </a:extLst>
          </p:cNvPr>
          <p:cNvSpPr/>
          <p:nvPr/>
        </p:nvSpPr>
        <p:spPr>
          <a:xfrm>
            <a:off x="1520549" y="2857370"/>
            <a:ext cx="1625608" cy="1597727"/>
          </a:xfrm>
          <a:prstGeom prst="flowChartProcess">
            <a:avLst/>
          </a:prstGeom>
          <a:solidFill>
            <a:schemeClr val="bg1">
              <a:lumMod val="65000"/>
              <a:alpha val="64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095440">
            <a:off x="1937158" y="3195714"/>
            <a:ext cx="789746" cy="789746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1794E51D-865B-E647-A120-7A4E267CFAAA}"/>
              </a:ext>
            </a:extLst>
          </p:cNvPr>
          <p:cNvSpPr txBox="1"/>
          <p:nvPr/>
        </p:nvSpPr>
        <p:spPr>
          <a:xfrm>
            <a:off x="1413503" y="2410055"/>
            <a:ext cx="11657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Select Supervisor</a:t>
            </a:r>
          </a:p>
        </p:txBody>
      </p:sp>
      <p:sp>
        <p:nvSpPr>
          <p:cNvPr id="56" name="Isosceles Triangle 88">
            <a:extLst>
              <a:ext uri="{FF2B5EF4-FFF2-40B4-BE49-F238E27FC236}">
                <a16:creationId xmlns:a16="http://schemas.microsoft.com/office/drawing/2014/main" id="{048536DF-6CE9-EB4F-B0A7-6B384319E18C}"/>
              </a:ext>
            </a:extLst>
          </p:cNvPr>
          <p:cNvSpPr/>
          <p:nvPr/>
        </p:nvSpPr>
        <p:spPr>
          <a:xfrm rot="10800000">
            <a:off x="4522995" y="2516030"/>
            <a:ext cx="56176" cy="37785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4C9AD6F-38F9-FD42-9104-1277F6621870}"/>
              </a:ext>
            </a:extLst>
          </p:cNvPr>
          <p:cNvCxnSpPr>
            <a:cxnSpLocks/>
          </p:cNvCxnSpPr>
          <p:nvPr/>
        </p:nvCxnSpPr>
        <p:spPr>
          <a:xfrm>
            <a:off x="1512141" y="2648194"/>
            <a:ext cx="308590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B9F161D8-2621-8340-A3B0-1CC62823AB33}"/>
              </a:ext>
            </a:extLst>
          </p:cNvPr>
          <p:cNvSpPr txBox="1"/>
          <p:nvPr/>
        </p:nvSpPr>
        <p:spPr>
          <a:xfrm>
            <a:off x="1116013" y="113019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Lost UIN</a:t>
            </a:r>
            <a:endParaRPr 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FDD64AB-31D5-A142-9D5B-85F1EAE02DCF}"/>
              </a:ext>
            </a:extLst>
          </p:cNvPr>
          <p:cNvSpPr txBox="1"/>
          <p:nvPr/>
        </p:nvSpPr>
        <p:spPr>
          <a:xfrm>
            <a:off x="9864845" y="6585528"/>
            <a:ext cx="436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69</a:t>
            </a:r>
          </a:p>
        </p:txBody>
      </p:sp>
      <p:sp>
        <p:nvSpPr>
          <p:cNvPr id="62" name="Flowchart: Process 206">
            <a:extLst>
              <a:ext uri="{FF2B5EF4-FFF2-40B4-BE49-F238E27FC236}">
                <a16:creationId xmlns:a16="http://schemas.microsoft.com/office/drawing/2014/main" id="{D126F597-8852-7E4A-A6C6-1D11C99055DC}"/>
              </a:ext>
            </a:extLst>
          </p:cNvPr>
          <p:cNvSpPr/>
          <p:nvPr/>
        </p:nvSpPr>
        <p:spPr>
          <a:xfrm>
            <a:off x="3443416" y="2825657"/>
            <a:ext cx="2270306" cy="1603727"/>
          </a:xfrm>
          <a:prstGeom prst="flowChartProcess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A0BFBC3-5E7E-944C-9473-0066BCBD4C2A}"/>
              </a:ext>
            </a:extLst>
          </p:cNvPr>
          <p:cNvSpPr txBox="1"/>
          <p:nvPr/>
        </p:nvSpPr>
        <p:spPr>
          <a:xfrm>
            <a:off x="3482939" y="4511644"/>
            <a:ext cx="2145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Exception Image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ABEC4027-2518-A34E-8621-D9B77DB607D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r="2850" b="16092"/>
          <a:stretch/>
        </p:blipFill>
        <p:spPr>
          <a:xfrm>
            <a:off x="3463778" y="2878294"/>
            <a:ext cx="2235786" cy="1531308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7D594BCE-1A68-4245-810A-0057B935350D}"/>
              </a:ext>
            </a:extLst>
          </p:cNvPr>
          <p:cNvSpPr/>
          <p:nvPr/>
        </p:nvSpPr>
        <p:spPr>
          <a:xfrm>
            <a:off x="3941993" y="3860959"/>
            <a:ext cx="585851" cy="2834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C8077BA-1A3C-5540-B254-05FD09EF3EB8}"/>
              </a:ext>
            </a:extLst>
          </p:cNvPr>
          <p:cNvSpPr/>
          <p:nvPr/>
        </p:nvSpPr>
        <p:spPr>
          <a:xfrm>
            <a:off x="3941994" y="3839501"/>
            <a:ext cx="1100382" cy="2834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B1656C5-3BDC-A34B-8F61-D5CFAAB3C8E1}"/>
              </a:ext>
            </a:extLst>
          </p:cNvPr>
          <p:cNvSpPr/>
          <p:nvPr/>
        </p:nvSpPr>
        <p:spPr>
          <a:xfrm>
            <a:off x="5037804" y="3885862"/>
            <a:ext cx="272562" cy="2098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E844E1F-AB1A-F646-A090-BE690622450D}"/>
              </a:ext>
            </a:extLst>
          </p:cNvPr>
          <p:cNvSpPr/>
          <p:nvPr/>
        </p:nvSpPr>
        <p:spPr>
          <a:xfrm>
            <a:off x="4391563" y="3638755"/>
            <a:ext cx="272562" cy="2098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89DDB04-D06F-F245-AD41-DC5B6FADD570}"/>
              </a:ext>
            </a:extLst>
          </p:cNvPr>
          <p:cNvSpPr/>
          <p:nvPr/>
        </p:nvSpPr>
        <p:spPr>
          <a:xfrm>
            <a:off x="4447663" y="3469379"/>
            <a:ext cx="272562" cy="2098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B25CDE3-E659-D345-B8D6-7248C6EF537B}"/>
              </a:ext>
            </a:extLst>
          </p:cNvPr>
          <p:cNvSpPr/>
          <p:nvPr/>
        </p:nvSpPr>
        <p:spPr>
          <a:xfrm>
            <a:off x="4460067" y="3263196"/>
            <a:ext cx="272562" cy="2098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424477A-8275-E048-A4A6-AB7DBA2CDEE8}"/>
              </a:ext>
            </a:extLst>
          </p:cNvPr>
          <p:cNvSpPr/>
          <p:nvPr/>
        </p:nvSpPr>
        <p:spPr>
          <a:xfrm>
            <a:off x="4266990" y="4159611"/>
            <a:ext cx="272562" cy="2098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2EA3CEF-9CD6-F749-8167-2BE1B9ED7CB5}"/>
              </a:ext>
            </a:extLst>
          </p:cNvPr>
          <p:cNvSpPr/>
          <p:nvPr/>
        </p:nvSpPr>
        <p:spPr>
          <a:xfrm>
            <a:off x="4776893" y="3947493"/>
            <a:ext cx="272562" cy="2098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CE22340-BF1E-2B4F-B829-2A94C82C82C4}"/>
              </a:ext>
            </a:extLst>
          </p:cNvPr>
          <p:cNvSpPr/>
          <p:nvPr/>
        </p:nvSpPr>
        <p:spPr>
          <a:xfrm>
            <a:off x="4266990" y="3701526"/>
            <a:ext cx="272562" cy="2098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CDA2E77-0CA5-B242-9CDE-37E38DA45004}"/>
              </a:ext>
            </a:extLst>
          </p:cNvPr>
          <p:cNvSpPr/>
          <p:nvPr/>
        </p:nvSpPr>
        <p:spPr>
          <a:xfrm>
            <a:off x="4469577" y="3609945"/>
            <a:ext cx="272562" cy="2098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4E4D9CDB-451A-1041-A534-EBBF64F61D0E}"/>
              </a:ext>
            </a:extLst>
          </p:cNvPr>
          <p:cNvSpPr/>
          <p:nvPr/>
        </p:nvSpPr>
        <p:spPr>
          <a:xfrm>
            <a:off x="1487272" y="4870648"/>
            <a:ext cx="705449" cy="22037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Capture</a:t>
            </a:r>
          </a:p>
        </p:txBody>
      </p:sp>
    </p:spTree>
    <p:extLst>
      <p:ext uri="{BB962C8B-B14F-4D97-AF65-F5344CB8AC3E}">
        <p14:creationId xmlns:p14="http://schemas.microsoft.com/office/powerpoint/2010/main" val="3982329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Rectangle 145">
            <a:extLst>
              <a:ext uri="{FF2B5EF4-FFF2-40B4-BE49-F238E27FC236}">
                <a16:creationId xmlns:a16="http://schemas.microsoft.com/office/drawing/2014/main" id="{85426D7C-635C-FD4D-A6A7-655E9A3ACB7F}"/>
              </a:ext>
            </a:extLst>
          </p:cNvPr>
          <p:cNvSpPr/>
          <p:nvPr/>
        </p:nvSpPr>
        <p:spPr>
          <a:xfrm>
            <a:off x="766763" y="1130038"/>
            <a:ext cx="9383779" cy="5716224"/>
          </a:xfrm>
          <a:prstGeom prst="rect">
            <a:avLst/>
          </a:prstGeom>
          <a:solidFill>
            <a:schemeClr val="bg2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8BC90F8-E42C-334E-8A62-94785B8C7766}"/>
              </a:ext>
            </a:extLst>
          </p:cNvPr>
          <p:cNvSpPr/>
          <p:nvPr/>
        </p:nvSpPr>
        <p:spPr>
          <a:xfrm>
            <a:off x="4149957" y="2111054"/>
            <a:ext cx="2599666" cy="17419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UIN Update</a:t>
            </a:r>
          </a:p>
        </p:txBody>
      </p:sp>
      <p:sp>
        <p:nvSpPr>
          <p:cNvPr id="2" name="Rectangle 1"/>
          <p:cNvSpPr/>
          <p:nvPr/>
        </p:nvSpPr>
        <p:spPr>
          <a:xfrm>
            <a:off x="766752" y="87776"/>
            <a:ext cx="9383791" cy="6781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7486866A-3796-CA4A-8392-17EE55465E13}"/>
              </a:ext>
            </a:extLst>
          </p:cNvPr>
          <p:cNvSpPr/>
          <p:nvPr/>
        </p:nvSpPr>
        <p:spPr>
          <a:xfrm>
            <a:off x="7119731" y="2126510"/>
            <a:ext cx="2599666" cy="17419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Lost UIN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B9DB366-CD70-5F41-ABFF-D05B80709ABC}"/>
              </a:ext>
            </a:extLst>
          </p:cNvPr>
          <p:cNvSpPr/>
          <p:nvPr/>
        </p:nvSpPr>
        <p:spPr>
          <a:xfrm>
            <a:off x="788905" y="108380"/>
            <a:ext cx="9364946" cy="995584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8DF8169-CB3D-B344-AEC8-80037CE1AE5D}"/>
              </a:ext>
            </a:extLst>
          </p:cNvPr>
          <p:cNvSpPr/>
          <p:nvPr/>
        </p:nvSpPr>
        <p:spPr>
          <a:xfrm>
            <a:off x="780359" y="101094"/>
            <a:ext cx="1283965" cy="100171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C3B90CC-CEF1-D143-A987-93C229F9B7EF}"/>
              </a:ext>
            </a:extLst>
          </p:cNvPr>
          <p:cNvCxnSpPr>
            <a:cxnSpLocks/>
          </p:cNvCxnSpPr>
          <p:nvPr/>
        </p:nvCxnSpPr>
        <p:spPr>
          <a:xfrm>
            <a:off x="775188" y="1102155"/>
            <a:ext cx="938911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>
            <a:extLst>
              <a:ext uri="{FF2B5EF4-FFF2-40B4-BE49-F238E27FC236}">
                <a16:creationId xmlns:a16="http://schemas.microsoft.com/office/drawing/2014/main" id="{FD37F50B-2260-1E42-BE88-B9045AED84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22" y="128033"/>
            <a:ext cx="820631" cy="9343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6188CD0C-9F94-3246-98AC-BCC90E8BAB0D}"/>
              </a:ext>
            </a:extLst>
          </p:cNvPr>
          <p:cNvSpPr txBox="1"/>
          <p:nvPr/>
        </p:nvSpPr>
        <p:spPr>
          <a:xfrm>
            <a:off x="4950298" y="194887"/>
            <a:ext cx="1939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 err="1">
                <a:solidFill>
                  <a:schemeClr val="bg2">
                    <a:lumMod val="25000"/>
                  </a:schemeClr>
                </a:solidFill>
              </a:rPr>
              <a:t>Registration_Officer_Name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FF71793-3AD3-FB4C-A0F7-EBBB1B7F8BE6}"/>
              </a:ext>
            </a:extLst>
          </p:cNvPr>
          <p:cNvSpPr txBox="1"/>
          <p:nvPr/>
        </p:nvSpPr>
        <p:spPr>
          <a:xfrm>
            <a:off x="2413839" y="194887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RO Name		: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242D588-77BD-7541-8975-E8BD2595BDDD}"/>
              </a:ext>
            </a:extLst>
          </p:cNvPr>
          <p:cNvSpPr txBox="1"/>
          <p:nvPr/>
        </p:nvSpPr>
        <p:spPr>
          <a:xfrm>
            <a:off x="4950298" y="712676"/>
            <a:ext cx="2079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Registration _Office_Location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91D2A74-A4E2-4B4F-9DF0-40C3D332AEC1}"/>
              </a:ext>
            </a:extLst>
          </p:cNvPr>
          <p:cNvSpPr txBox="1"/>
          <p:nvPr/>
        </p:nvSpPr>
        <p:spPr>
          <a:xfrm>
            <a:off x="2413839" y="712676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RO Office		: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3624329-4CE3-3B45-B056-A6A6E7CA4BE0}"/>
              </a:ext>
            </a:extLst>
          </p:cNvPr>
          <p:cNvSpPr txBox="1"/>
          <p:nvPr/>
        </p:nvSpPr>
        <p:spPr>
          <a:xfrm>
            <a:off x="4952676" y="452286"/>
            <a:ext cx="830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#9844JF9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778EA07-684C-CC47-9A96-B9014E10E378}"/>
              </a:ext>
            </a:extLst>
          </p:cNvPr>
          <p:cNvSpPr txBox="1"/>
          <p:nvPr/>
        </p:nvSpPr>
        <p:spPr>
          <a:xfrm>
            <a:off x="2413839" y="464352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RO ID		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B59053-CA4F-2E4C-AF30-64F38767476A}"/>
              </a:ext>
            </a:extLst>
          </p:cNvPr>
          <p:cNvSpPr/>
          <p:nvPr/>
        </p:nvSpPr>
        <p:spPr>
          <a:xfrm>
            <a:off x="7304984" y="586261"/>
            <a:ext cx="1911004" cy="1559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0A1CBF-C756-C94D-ABCD-5993209CC516}"/>
              </a:ext>
            </a:extLst>
          </p:cNvPr>
          <p:cNvSpPr txBox="1"/>
          <p:nvPr/>
        </p:nvSpPr>
        <p:spPr>
          <a:xfrm>
            <a:off x="7308292" y="568578"/>
            <a:ext cx="1799895" cy="1569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50" dirty="0">
                <a:solidFill>
                  <a:schemeClr val="bg2">
                    <a:lumMod val="10000"/>
                  </a:schemeClr>
                </a:solidFill>
              </a:rPr>
              <a:t>EOD Process</a:t>
            </a:r>
          </a:p>
          <a:p>
            <a:pPr>
              <a:lnSpc>
                <a:spcPct val="150000"/>
              </a:lnSpc>
            </a:pPr>
            <a:r>
              <a:rPr lang="en-US" sz="1150" dirty="0">
                <a:solidFill>
                  <a:schemeClr val="bg2">
                    <a:lumMod val="10000"/>
                  </a:schemeClr>
                </a:solidFill>
              </a:rPr>
              <a:t>Upload Packet</a:t>
            </a:r>
            <a:endParaRPr lang="en-US" sz="700" u="sng" dirty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150" dirty="0">
                <a:solidFill>
                  <a:schemeClr val="bg2">
                    <a:lumMod val="10000"/>
                  </a:schemeClr>
                </a:solidFill>
              </a:rPr>
              <a:t>Sync Data</a:t>
            </a:r>
            <a:endParaRPr lang="en-US" sz="700" u="sng" dirty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150" dirty="0">
                <a:solidFill>
                  <a:schemeClr val="bg2">
                    <a:lumMod val="10000"/>
                  </a:schemeClr>
                </a:solidFill>
              </a:rPr>
              <a:t>Download Pre-Registration</a:t>
            </a:r>
          </a:p>
          <a:p>
            <a:r>
              <a:rPr lang="en-US" sz="1150" dirty="0">
                <a:solidFill>
                  <a:schemeClr val="bg2">
                    <a:lumMod val="10000"/>
                  </a:schemeClr>
                </a:solidFill>
              </a:rPr>
              <a:t>Data</a:t>
            </a:r>
            <a:endParaRPr lang="en-US" sz="700" u="sng" dirty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150" dirty="0">
                <a:solidFill>
                  <a:schemeClr val="bg2">
                    <a:lumMod val="10000"/>
                  </a:schemeClr>
                </a:solidFill>
              </a:rPr>
              <a:t>On Board User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CDA22D7-9526-164A-ACF8-D7C8748D5DA3}"/>
              </a:ext>
            </a:extLst>
          </p:cNvPr>
          <p:cNvSpPr/>
          <p:nvPr/>
        </p:nvSpPr>
        <p:spPr>
          <a:xfrm rot="2700000">
            <a:off x="9123282" y="544955"/>
            <a:ext cx="61452" cy="115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F8D5B16-3209-9D4A-A3BB-997057B43A5A}"/>
              </a:ext>
            </a:extLst>
          </p:cNvPr>
          <p:cNvCxnSpPr>
            <a:cxnSpLocks/>
          </p:cNvCxnSpPr>
          <p:nvPr/>
        </p:nvCxnSpPr>
        <p:spPr>
          <a:xfrm>
            <a:off x="7436891" y="867906"/>
            <a:ext cx="159371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9FB4A68-0F5C-2344-BAD2-4A8ABDCFD272}"/>
              </a:ext>
            </a:extLst>
          </p:cNvPr>
          <p:cNvCxnSpPr>
            <a:cxnSpLocks/>
          </p:cNvCxnSpPr>
          <p:nvPr/>
        </p:nvCxnSpPr>
        <p:spPr>
          <a:xfrm>
            <a:off x="7436891" y="1174672"/>
            <a:ext cx="159371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4140753-FDAC-7242-988A-32F92E07F93D}"/>
              </a:ext>
            </a:extLst>
          </p:cNvPr>
          <p:cNvCxnSpPr>
            <a:cxnSpLocks/>
          </p:cNvCxnSpPr>
          <p:nvPr/>
        </p:nvCxnSpPr>
        <p:spPr>
          <a:xfrm>
            <a:off x="7436891" y="1422446"/>
            <a:ext cx="159371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2D0D8E3-7BA9-F541-AA90-8193778B6812}"/>
              </a:ext>
            </a:extLst>
          </p:cNvPr>
          <p:cNvCxnSpPr>
            <a:cxnSpLocks/>
          </p:cNvCxnSpPr>
          <p:nvPr/>
        </p:nvCxnSpPr>
        <p:spPr>
          <a:xfrm>
            <a:off x="7436891" y="1882255"/>
            <a:ext cx="159371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846A9C37-5B48-C74C-8D84-25E16F305645}"/>
              </a:ext>
            </a:extLst>
          </p:cNvPr>
          <p:cNvSpPr/>
          <p:nvPr/>
        </p:nvSpPr>
        <p:spPr>
          <a:xfrm>
            <a:off x="1195103" y="2111055"/>
            <a:ext cx="2584746" cy="1741910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New Registration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FC80EB1-35B6-354D-8B28-73B1E338FAC8}"/>
              </a:ext>
            </a:extLst>
          </p:cNvPr>
          <p:cNvSpPr/>
          <p:nvPr/>
        </p:nvSpPr>
        <p:spPr>
          <a:xfrm>
            <a:off x="4914438" y="284288"/>
            <a:ext cx="110107" cy="11010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2F9DA06-77EC-EC49-B773-FC638740E2A2}"/>
              </a:ext>
            </a:extLst>
          </p:cNvPr>
          <p:cNvSpPr/>
          <p:nvPr/>
        </p:nvSpPr>
        <p:spPr>
          <a:xfrm>
            <a:off x="8718205" y="1283811"/>
            <a:ext cx="368243" cy="5939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456319E0-1255-7A4A-A74F-668939E3D782}"/>
              </a:ext>
            </a:extLst>
          </p:cNvPr>
          <p:cNvSpPr/>
          <p:nvPr/>
        </p:nvSpPr>
        <p:spPr>
          <a:xfrm>
            <a:off x="8714817" y="1283995"/>
            <a:ext cx="242897" cy="5501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B35FCB0E-4255-1B46-A115-AA5D429C34FC}"/>
              </a:ext>
            </a:extLst>
          </p:cNvPr>
          <p:cNvSpPr/>
          <p:nvPr/>
        </p:nvSpPr>
        <p:spPr>
          <a:xfrm>
            <a:off x="8718205" y="1741007"/>
            <a:ext cx="368243" cy="5939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6DAF22EB-9929-3F48-B745-F8511A5E2648}"/>
              </a:ext>
            </a:extLst>
          </p:cNvPr>
          <p:cNvSpPr/>
          <p:nvPr/>
        </p:nvSpPr>
        <p:spPr>
          <a:xfrm>
            <a:off x="8714817" y="1741191"/>
            <a:ext cx="242897" cy="5501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84AA8CE2-868B-CD41-B415-9523B33B50C3}"/>
              </a:ext>
            </a:extLst>
          </p:cNvPr>
          <p:cNvSpPr/>
          <p:nvPr/>
        </p:nvSpPr>
        <p:spPr>
          <a:xfrm>
            <a:off x="8718205" y="1029045"/>
            <a:ext cx="368243" cy="5939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1C9C3E59-527B-CB45-9537-B44FE70CBBB4}"/>
              </a:ext>
            </a:extLst>
          </p:cNvPr>
          <p:cNvSpPr/>
          <p:nvPr/>
        </p:nvSpPr>
        <p:spPr>
          <a:xfrm>
            <a:off x="8714817" y="1029229"/>
            <a:ext cx="242897" cy="5501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26B6C02-EBE2-144C-B385-9EF97F9F5005}"/>
              </a:ext>
            </a:extLst>
          </p:cNvPr>
          <p:cNvGrpSpPr/>
          <p:nvPr/>
        </p:nvGrpSpPr>
        <p:grpSpPr>
          <a:xfrm>
            <a:off x="9391396" y="228379"/>
            <a:ext cx="242096" cy="243507"/>
            <a:chOff x="9496790" y="758368"/>
            <a:chExt cx="242096" cy="243507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9797A5B-82C1-284C-9FE4-5600C9BB39F7}"/>
                </a:ext>
              </a:extLst>
            </p:cNvPr>
            <p:cNvSpPr/>
            <p:nvPr/>
          </p:nvSpPr>
          <p:spPr>
            <a:xfrm>
              <a:off x="9496790" y="758368"/>
              <a:ext cx="242096" cy="24209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41B6A0E-FECE-554D-A31C-4D97CB3D7A60}"/>
                </a:ext>
              </a:extLst>
            </p:cNvPr>
            <p:cNvSpPr/>
            <p:nvPr/>
          </p:nvSpPr>
          <p:spPr>
            <a:xfrm>
              <a:off x="9579722" y="785444"/>
              <a:ext cx="76232" cy="762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Chord 50">
              <a:extLst>
                <a:ext uri="{FF2B5EF4-FFF2-40B4-BE49-F238E27FC236}">
                  <a16:creationId xmlns:a16="http://schemas.microsoft.com/office/drawing/2014/main" id="{7401C510-E124-D243-AD80-4C50214F5141}"/>
                </a:ext>
              </a:extLst>
            </p:cNvPr>
            <p:cNvSpPr/>
            <p:nvPr/>
          </p:nvSpPr>
          <p:spPr>
            <a:xfrm rot="6691700">
              <a:off x="9550535" y="867268"/>
              <a:ext cx="134607" cy="134607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8681695-FF9D-B249-B5CD-E93546891447}"/>
              </a:ext>
            </a:extLst>
          </p:cNvPr>
          <p:cNvGrpSpPr/>
          <p:nvPr/>
        </p:nvGrpSpPr>
        <p:grpSpPr>
          <a:xfrm>
            <a:off x="8987109" y="255113"/>
            <a:ext cx="207583" cy="203582"/>
            <a:chOff x="8904813" y="255113"/>
            <a:chExt cx="207583" cy="203582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7EAF06F9-20D8-2948-918F-21EC4B68A75E}"/>
                </a:ext>
              </a:extLst>
            </p:cNvPr>
            <p:cNvSpPr/>
            <p:nvPr/>
          </p:nvSpPr>
          <p:spPr>
            <a:xfrm>
              <a:off x="8904813" y="255113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6C094AE-2E29-144E-816F-B2FCC05FB13A}"/>
                </a:ext>
              </a:extLst>
            </p:cNvPr>
            <p:cNvSpPr/>
            <p:nvPr/>
          </p:nvSpPr>
          <p:spPr>
            <a:xfrm>
              <a:off x="9018921" y="255113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C125E18-7238-1F48-9ED4-6B78208BE854}"/>
                </a:ext>
              </a:extLst>
            </p:cNvPr>
            <p:cNvSpPr/>
            <p:nvPr/>
          </p:nvSpPr>
          <p:spPr>
            <a:xfrm>
              <a:off x="8904813" y="365220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D4507BE-5F0E-1345-9E1A-8FB667CD455D}"/>
                </a:ext>
              </a:extLst>
            </p:cNvPr>
            <p:cNvSpPr/>
            <p:nvPr/>
          </p:nvSpPr>
          <p:spPr>
            <a:xfrm>
              <a:off x="9018921" y="365220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Isosceles Triangle 88">
            <a:extLst>
              <a:ext uri="{FF2B5EF4-FFF2-40B4-BE49-F238E27FC236}">
                <a16:creationId xmlns:a16="http://schemas.microsoft.com/office/drawing/2014/main" id="{886D9DAC-E0D0-814F-8ACC-8B3D02B28989}"/>
              </a:ext>
            </a:extLst>
          </p:cNvPr>
          <p:cNvSpPr/>
          <p:nvPr/>
        </p:nvSpPr>
        <p:spPr>
          <a:xfrm>
            <a:off x="9811076" y="33801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B8EA35E2-59E7-FF4D-AB2C-E72DB369AA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164" y="969723"/>
            <a:ext cx="117182" cy="117182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8DB3AAA2-7020-6D47-B035-4FA5282EDC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164" y="1681050"/>
            <a:ext cx="118800" cy="118800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B2A003C4-4F9C-5845-8E5A-6CDA24EBC6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269" y="1238368"/>
            <a:ext cx="118800" cy="1188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AB96711B-9A67-E244-8896-33C3555F6C80}"/>
              </a:ext>
            </a:extLst>
          </p:cNvPr>
          <p:cNvSpPr txBox="1"/>
          <p:nvPr/>
        </p:nvSpPr>
        <p:spPr>
          <a:xfrm>
            <a:off x="9966036" y="6585528"/>
            <a:ext cx="10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41701102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DF92C803-D8CB-F542-A215-EE478BA4AF63}"/>
              </a:ext>
            </a:extLst>
          </p:cNvPr>
          <p:cNvSpPr/>
          <p:nvPr/>
        </p:nvSpPr>
        <p:spPr>
          <a:xfrm>
            <a:off x="1068522" y="1246604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5BC23215-A5A9-914E-8656-56D7CAF17C63}"/>
              </a:ext>
            </a:extLst>
          </p:cNvPr>
          <p:cNvSpPr/>
          <p:nvPr/>
        </p:nvSpPr>
        <p:spPr>
          <a:xfrm>
            <a:off x="1068522" y="1657262"/>
            <a:ext cx="8790707" cy="438186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848734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Isosceles Triangle 88">
            <a:extLst>
              <a:ext uri="{FF2B5EF4-FFF2-40B4-BE49-F238E27FC236}">
                <a16:creationId xmlns:a16="http://schemas.microsoft.com/office/drawing/2014/main" id="{7C419DE1-ADD8-BD45-9B98-88F0B9DF14B2}"/>
              </a:ext>
            </a:extLst>
          </p:cNvPr>
          <p:cNvSpPr/>
          <p:nvPr/>
        </p:nvSpPr>
        <p:spPr>
          <a:xfrm rot="10800000">
            <a:off x="9661441" y="99532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386149-1573-A249-BDD3-A54340DBBD01}"/>
              </a:ext>
            </a:extLst>
          </p:cNvPr>
          <p:cNvSpPr txBox="1"/>
          <p:nvPr/>
        </p:nvSpPr>
        <p:spPr>
          <a:xfrm>
            <a:off x="1409840" y="88732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Demographic Details</a:t>
            </a:r>
          </a:p>
        </p:txBody>
      </p:sp>
      <p:sp>
        <p:nvSpPr>
          <p:cNvPr id="135" name="Isosceles Triangle 88">
            <a:extLst>
              <a:ext uri="{FF2B5EF4-FFF2-40B4-BE49-F238E27FC236}">
                <a16:creationId xmlns:a16="http://schemas.microsoft.com/office/drawing/2014/main" id="{6B6FB134-453F-F546-8A26-82C0EE9E38B5}"/>
              </a:ext>
            </a:extLst>
          </p:cNvPr>
          <p:cNvSpPr/>
          <p:nvPr/>
        </p:nvSpPr>
        <p:spPr>
          <a:xfrm>
            <a:off x="9661441" y="180454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07391B9-2CB9-194C-AA88-C7873B097673}"/>
              </a:ext>
            </a:extLst>
          </p:cNvPr>
          <p:cNvSpPr txBox="1"/>
          <p:nvPr/>
        </p:nvSpPr>
        <p:spPr>
          <a:xfrm>
            <a:off x="1409840" y="1292797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Applicant Biometrics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63BCCA8-0A0A-414F-8160-FA6C6A9D7088}"/>
              </a:ext>
            </a:extLst>
          </p:cNvPr>
          <p:cNvGrpSpPr/>
          <p:nvPr/>
        </p:nvGrpSpPr>
        <p:grpSpPr>
          <a:xfrm>
            <a:off x="3405581" y="139575"/>
            <a:ext cx="4244081" cy="662198"/>
            <a:chOff x="3241954" y="139575"/>
            <a:chExt cx="4244081" cy="662198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D9CCB31B-C3D7-E64B-8BF4-B121D47117AB}"/>
                </a:ext>
              </a:extLst>
            </p:cNvPr>
            <p:cNvSpPr/>
            <p:nvPr/>
          </p:nvSpPr>
          <p:spPr>
            <a:xfrm>
              <a:off x="5039111" y="148510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01D2B74-053E-6346-B815-31BBAC64FBD7}"/>
                </a:ext>
              </a:extLst>
            </p:cNvPr>
            <p:cNvCxnSpPr>
              <a:cxnSpLocks/>
            </p:cNvCxnSpPr>
            <p:nvPr/>
          </p:nvCxnSpPr>
          <p:spPr>
            <a:xfrm>
              <a:off x="3987911" y="346203"/>
              <a:ext cx="1051196" cy="1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869A676E-37EF-1248-8581-CF04FA5825A8}"/>
                </a:ext>
              </a:extLst>
            </p:cNvPr>
            <p:cNvCxnSpPr>
              <a:cxnSpLocks/>
            </p:cNvCxnSpPr>
            <p:nvPr/>
          </p:nvCxnSpPr>
          <p:spPr>
            <a:xfrm>
              <a:off x="5423992" y="348030"/>
              <a:ext cx="1190123" cy="3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62B3DBF-9D2A-3745-9971-2663676D4F5C}"/>
                </a:ext>
              </a:extLst>
            </p:cNvPr>
            <p:cNvSpPr/>
            <p:nvPr/>
          </p:nvSpPr>
          <p:spPr>
            <a:xfrm>
              <a:off x="3603034" y="146679"/>
              <a:ext cx="384881" cy="37133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121" name="Vertical Scroll 120">
              <a:extLst>
                <a:ext uri="{FF2B5EF4-FFF2-40B4-BE49-F238E27FC236}">
                  <a16:creationId xmlns:a16="http://schemas.microsoft.com/office/drawing/2014/main" id="{1C88F922-F1ED-CF48-A8D7-BEDECC970C72}"/>
                </a:ext>
              </a:extLst>
            </p:cNvPr>
            <p:cNvSpPr/>
            <p:nvPr/>
          </p:nvSpPr>
          <p:spPr>
            <a:xfrm>
              <a:off x="3713355" y="254431"/>
              <a:ext cx="142988" cy="167878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2222390F-7656-7D44-BB6E-8E35B076F7DD}"/>
                </a:ext>
              </a:extLst>
            </p:cNvPr>
            <p:cNvGrpSpPr/>
            <p:nvPr/>
          </p:nvGrpSpPr>
          <p:grpSpPr>
            <a:xfrm>
              <a:off x="3603026" y="143515"/>
              <a:ext cx="384881" cy="371330"/>
              <a:chOff x="4367391" y="2584867"/>
              <a:chExt cx="384881" cy="371330"/>
            </a:xfrm>
          </p:grpSpPr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4BEFBF20-19DB-D647-83F9-359381D7EE6F}"/>
                  </a:ext>
                </a:extLst>
              </p:cNvPr>
              <p:cNvSpPr/>
              <p:nvPr/>
            </p:nvSpPr>
            <p:spPr>
              <a:xfrm>
                <a:off x="4367391" y="2584867"/>
                <a:ext cx="384881" cy="37133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45" name="Vertical Scroll 144">
                <a:extLst>
                  <a:ext uri="{FF2B5EF4-FFF2-40B4-BE49-F238E27FC236}">
                    <a16:creationId xmlns:a16="http://schemas.microsoft.com/office/drawing/2014/main" id="{84511DDA-82D4-1445-9DBB-A10FEE465886}"/>
                  </a:ext>
                </a:extLst>
              </p:cNvPr>
              <p:cNvSpPr/>
              <p:nvPr/>
            </p:nvSpPr>
            <p:spPr>
              <a:xfrm>
                <a:off x="4477712" y="2692619"/>
                <a:ext cx="142988" cy="167878"/>
              </a:xfrm>
              <a:prstGeom prst="verticalScroll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B522B57-3D93-FD4C-80C6-C6E3706B15B0}"/>
                </a:ext>
              </a:extLst>
            </p:cNvPr>
            <p:cNvSpPr txBox="1"/>
            <p:nvPr/>
          </p:nvSpPr>
          <p:spPr>
            <a:xfrm>
              <a:off x="3241954" y="565827"/>
              <a:ext cx="12021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Demographic Details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1D7D7F1-9504-2340-8304-40B752629274}"/>
                </a:ext>
              </a:extLst>
            </p:cNvPr>
            <p:cNvSpPr txBox="1"/>
            <p:nvPr/>
          </p:nvSpPr>
          <p:spPr>
            <a:xfrm>
              <a:off x="4615956" y="567422"/>
              <a:ext cx="1217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Applicant Biometrics</a:t>
              </a: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ED60802D-272E-8543-8222-F86C1A6E30B0}"/>
                </a:ext>
              </a:extLst>
            </p:cNvPr>
            <p:cNvGrpSpPr/>
            <p:nvPr/>
          </p:nvGrpSpPr>
          <p:grpSpPr>
            <a:xfrm>
              <a:off x="6153609" y="139575"/>
              <a:ext cx="1332426" cy="662198"/>
              <a:chOff x="6941461" y="139575"/>
              <a:chExt cx="1332426" cy="662198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2903E69-C9A5-9F43-BE72-A1A414B69935}"/>
                  </a:ext>
                </a:extLst>
              </p:cNvPr>
              <p:cNvSpPr/>
              <p:nvPr/>
            </p:nvSpPr>
            <p:spPr>
              <a:xfrm>
                <a:off x="7413844" y="139575"/>
                <a:ext cx="384881" cy="3713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42" name="Action Button: Home 141">
                <a:hlinkClick r:id="" action="ppaction://hlinkshowjump?jump=firstslide" highlightClick="1"/>
                <a:extLst>
                  <a:ext uri="{FF2B5EF4-FFF2-40B4-BE49-F238E27FC236}">
                    <a16:creationId xmlns:a16="http://schemas.microsoft.com/office/drawing/2014/main" id="{7E270578-4235-5B4C-A811-10DE6219603C}"/>
                  </a:ext>
                </a:extLst>
              </p:cNvPr>
              <p:cNvSpPr/>
              <p:nvPr/>
            </p:nvSpPr>
            <p:spPr>
              <a:xfrm>
                <a:off x="7457818" y="220024"/>
                <a:ext cx="302526" cy="229650"/>
              </a:xfrm>
              <a:prstGeom prst="actionButtonHo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9591436-060C-A949-A095-49013BA20865}"/>
                  </a:ext>
                </a:extLst>
              </p:cNvPr>
              <p:cNvSpPr txBox="1"/>
              <p:nvPr/>
            </p:nvSpPr>
            <p:spPr>
              <a:xfrm>
                <a:off x="6941461" y="570941"/>
                <a:ext cx="1332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/>
                  <a:t>Operator Authentication</a:t>
                </a:r>
                <a:endParaRPr lang="en-US" sz="900" dirty="0"/>
              </a:p>
            </p:txBody>
          </p:sp>
        </p:grpSp>
        <p:sp>
          <p:nvSpPr>
            <p:cNvPr id="139" name="Plus 138">
              <a:extLst>
                <a:ext uri="{FF2B5EF4-FFF2-40B4-BE49-F238E27FC236}">
                  <a16:creationId xmlns:a16="http://schemas.microsoft.com/office/drawing/2014/main" id="{63DE8821-9AAB-D247-BE71-EFB18069A951}"/>
                </a:ext>
              </a:extLst>
            </p:cNvPr>
            <p:cNvSpPr/>
            <p:nvPr/>
          </p:nvSpPr>
          <p:spPr>
            <a:xfrm>
              <a:off x="5125501" y="264131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chemeClr val="bg1"/>
                </a:solidFill>
              </a:endParaRPr>
            </a:p>
          </p:txBody>
        </p:sp>
        <p:sp>
          <p:nvSpPr>
            <p:cNvPr id="140" name="Plus 139">
              <a:extLst>
                <a:ext uri="{FF2B5EF4-FFF2-40B4-BE49-F238E27FC236}">
                  <a16:creationId xmlns:a16="http://schemas.microsoft.com/office/drawing/2014/main" id="{C9E4A951-1F0C-544C-8CB0-0366F9205B9C}"/>
                </a:ext>
              </a:extLst>
            </p:cNvPr>
            <p:cNvSpPr/>
            <p:nvPr/>
          </p:nvSpPr>
          <p:spPr>
            <a:xfrm>
              <a:off x="5119678" y="244405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79DE7FD-F1D0-DD45-B038-3F2BD8FF01C3}"/>
              </a:ext>
            </a:extLst>
          </p:cNvPr>
          <p:cNvGrpSpPr/>
          <p:nvPr/>
        </p:nvGrpSpPr>
        <p:grpSpPr>
          <a:xfrm>
            <a:off x="6788103" y="137431"/>
            <a:ext cx="384881" cy="371330"/>
            <a:chOff x="7399902" y="2733081"/>
            <a:chExt cx="384881" cy="37133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1CCB4BE-088E-DC4F-B673-34D6E3AAE1A9}"/>
                </a:ext>
              </a:extLst>
            </p:cNvPr>
            <p:cNvSpPr/>
            <p:nvPr/>
          </p:nvSpPr>
          <p:spPr>
            <a:xfrm>
              <a:off x="7399902" y="2733081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73" name="Action Button: Home 72">
              <a:hlinkClick r:id="" action="ppaction://hlinkshowjump?jump=firstslide" highlightClick="1"/>
              <a:extLst>
                <a:ext uri="{FF2B5EF4-FFF2-40B4-BE49-F238E27FC236}">
                  <a16:creationId xmlns:a16="http://schemas.microsoft.com/office/drawing/2014/main" id="{137046B4-0B75-6441-8A3F-C34AFC913C3A}"/>
                </a:ext>
              </a:extLst>
            </p:cNvPr>
            <p:cNvSpPr/>
            <p:nvPr/>
          </p:nvSpPr>
          <p:spPr>
            <a:xfrm>
              <a:off x="7443876" y="2813530"/>
              <a:ext cx="302526" cy="229650"/>
            </a:xfrm>
            <a:prstGeom prst="actionButtonHom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F466A59-8E32-6C4A-9D2B-1CC60AB95FA4}"/>
                </a:ext>
              </a:extLst>
            </p:cNvPr>
            <p:cNvSpPr/>
            <p:nvPr/>
          </p:nvSpPr>
          <p:spPr>
            <a:xfrm>
              <a:off x="7443876" y="2813530"/>
              <a:ext cx="57988" cy="22965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36A3F41-9D0E-AC42-8D34-07581F035856}"/>
                </a:ext>
              </a:extLst>
            </p:cNvPr>
            <p:cNvSpPr/>
            <p:nvPr/>
          </p:nvSpPr>
          <p:spPr>
            <a:xfrm>
              <a:off x="7683658" y="2813618"/>
              <a:ext cx="62744" cy="22965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CD05BBF-56B5-6946-A5E3-AC6750EBAE34}"/>
                </a:ext>
              </a:extLst>
            </p:cNvPr>
            <p:cNvSpPr/>
            <p:nvPr/>
          </p:nvSpPr>
          <p:spPr>
            <a:xfrm>
              <a:off x="7501864" y="3011614"/>
              <a:ext cx="208739" cy="49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DDDDFC3-0DE5-BE45-B5C8-2916334B340F}"/>
                </a:ext>
              </a:extLst>
            </p:cNvPr>
            <p:cNvSpPr/>
            <p:nvPr/>
          </p:nvSpPr>
          <p:spPr>
            <a:xfrm>
              <a:off x="7501864" y="2793795"/>
              <a:ext cx="208739" cy="49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DCFB38-4FEE-9B41-88CC-16588B19A82D}"/>
              </a:ext>
            </a:extLst>
          </p:cNvPr>
          <p:cNvCxnSpPr>
            <a:cxnSpLocks/>
          </p:cNvCxnSpPr>
          <p:nvPr/>
        </p:nvCxnSpPr>
        <p:spPr>
          <a:xfrm>
            <a:off x="1173666" y="1979813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Isosceles Triangle 88">
            <a:extLst>
              <a:ext uri="{FF2B5EF4-FFF2-40B4-BE49-F238E27FC236}">
                <a16:creationId xmlns:a16="http://schemas.microsoft.com/office/drawing/2014/main" id="{D229560D-9DC9-9947-AB56-D1A169525F2F}"/>
              </a:ext>
            </a:extLst>
          </p:cNvPr>
          <p:cNvSpPr/>
          <p:nvPr/>
        </p:nvSpPr>
        <p:spPr>
          <a:xfrm rot="10800000">
            <a:off x="9663011" y="140225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1425E226-6348-4B4D-81D2-084F5FE420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1CA66753-292C-7948-B689-1942E6575522}"/>
              </a:ext>
            </a:extLst>
          </p:cNvPr>
          <p:cNvSpPr txBox="1"/>
          <p:nvPr/>
        </p:nvSpPr>
        <p:spPr>
          <a:xfrm>
            <a:off x="1116013" y="124170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Lost UIN</a:t>
            </a:r>
            <a:endParaRPr 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A245B3-9A11-EA43-810E-093EA821203E}"/>
              </a:ext>
            </a:extLst>
          </p:cNvPr>
          <p:cNvSpPr txBox="1"/>
          <p:nvPr/>
        </p:nvSpPr>
        <p:spPr>
          <a:xfrm>
            <a:off x="1409840" y="1676473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Operator Authentication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8C23BD2-C246-1B42-8982-8D8AD515E0B7}"/>
              </a:ext>
            </a:extLst>
          </p:cNvPr>
          <p:cNvSpPr txBox="1"/>
          <p:nvPr/>
        </p:nvSpPr>
        <p:spPr>
          <a:xfrm>
            <a:off x="4441801" y="2116078"/>
            <a:ext cx="20441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Registration Officers Verification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3705967-10CD-3F45-BE37-38B02BB3CCDB}"/>
              </a:ext>
            </a:extLst>
          </p:cNvPr>
          <p:cNvSpPr/>
          <p:nvPr/>
        </p:nvSpPr>
        <p:spPr>
          <a:xfrm>
            <a:off x="4319811" y="2552272"/>
            <a:ext cx="2288129" cy="2725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just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RO Username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742897B-494D-294D-A448-F016853EB7B0}"/>
              </a:ext>
            </a:extLst>
          </p:cNvPr>
          <p:cNvSpPr/>
          <p:nvPr/>
        </p:nvSpPr>
        <p:spPr>
          <a:xfrm>
            <a:off x="4319811" y="2998589"/>
            <a:ext cx="2288129" cy="2725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just"/>
            <a:r>
              <a:rPr lang="en-US" sz="1200" dirty="0">
                <a:solidFill>
                  <a:schemeClr val="bg2">
                    <a:lumMod val="90000"/>
                  </a:schemeClr>
                </a:solidFill>
              </a:rPr>
              <a:t>Password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34B7CA56-2A40-0E42-804C-6B40C628D23C}"/>
              </a:ext>
            </a:extLst>
          </p:cNvPr>
          <p:cNvSpPr/>
          <p:nvPr/>
        </p:nvSpPr>
        <p:spPr>
          <a:xfrm>
            <a:off x="5139191" y="3473702"/>
            <a:ext cx="649369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Submit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82B13F-39E8-DD4B-BF45-7465ED583701}"/>
              </a:ext>
            </a:extLst>
          </p:cNvPr>
          <p:cNvSpPr txBox="1"/>
          <p:nvPr/>
        </p:nvSpPr>
        <p:spPr>
          <a:xfrm>
            <a:off x="9864845" y="6585528"/>
            <a:ext cx="436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70</a:t>
            </a:r>
          </a:p>
        </p:txBody>
      </p:sp>
    </p:spTree>
    <p:extLst>
      <p:ext uri="{BB962C8B-B14F-4D97-AF65-F5344CB8AC3E}">
        <p14:creationId xmlns:p14="http://schemas.microsoft.com/office/powerpoint/2010/main" val="421751672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DF92C803-D8CB-F542-A215-EE478BA4AF63}"/>
              </a:ext>
            </a:extLst>
          </p:cNvPr>
          <p:cNvSpPr/>
          <p:nvPr/>
        </p:nvSpPr>
        <p:spPr>
          <a:xfrm>
            <a:off x="1068522" y="1246604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5BC23215-A5A9-914E-8656-56D7CAF17C63}"/>
              </a:ext>
            </a:extLst>
          </p:cNvPr>
          <p:cNvSpPr/>
          <p:nvPr/>
        </p:nvSpPr>
        <p:spPr>
          <a:xfrm>
            <a:off x="1068522" y="1657262"/>
            <a:ext cx="8790707" cy="438186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848734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Isosceles Triangle 88">
            <a:extLst>
              <a:ext uri="{FF2B5EF4-FFF2-40B4-BE49-F238E27FC236}">
                <a16:creationId xmlns:a16="http://schemas.microsoft.com/office/drawing/2014/main" id="{7C419DE1-ADD8-BD45-9B98-88F0B9DF14B2}"/>
              </a:ext>
            </a:extLst>
          </p:cNvPr>
          <p:cNvSpPr/>
          <p:nvPr/>
        </p:nvSpPr>
        <p:spPr>
          <a:xfrm rot="10800000">
            <a:off x="9661441" y="99532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386149-1573-A249-BDD3-A54340DBBD01}"/>
              </a:ext>
            </a:extLst>
          </p:cNvPr>
          <p:cNvSpPr txBox="1"/>
          <p:nvPr/>
        </p:nvSpPr>
        <p:spPr>
          <a:xfrm>
            <a:off x="1409840" y="88732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Demographic Details</a:t>
            </a:r>
          </a:p>
        </p:txBody>
      </p:sp>
      <p:sp>
        <p:nvSpPr>
          <p:cNvPr id="135" name="Isosceles Triangle 88">
            <a:extLst>
              <a:ext uri="{FF2B5EF4-FFF2-40B4-BE49-F238E27FC236}">
                <a16:creationId xmlns:a16="http://schemas.microsoft.com/office/drawing/2014/main" id="{6B6FB134-453F-F546-8A26-82C0EE9E38B5}"/>
              </a:ext>
            </a:extLst>
          </p:cNvPr>
          <p:cNvSpPr/>
          <p:nvPr/>
        </p:nvSpPr>
        <p:spPr>
          <a:xfrm>
            <a:off x="9661441" y="180454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07391B9-2CB9-194C-AA88-C7873B097673}"/>
              </a:ext>
            </a:extLst>
          </p:cNvPr>
          <p:cNvSpPr txBox="1"/>
          <p:nvPr/>
        </p:nvSpPr>
        <p:spPr>
          <a:xfrm>
            <a:off x="1409840" y="1292797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Applicant Biometrics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63BCCA8-0A0A-414F-8160-FA6C6A9D7088}"/>
              </a:ext>
            </a:extLst>
          </p:cNvPr>
          <p:cNvGrpSpPr/>
          <p:nvPr/>
        </p:nvGrpSpPr>
        <p:grpSpPr>
          <a:xfrm>
            <a:off x="3405581" y="139575"/>
            <a:ext cx="4244081" cy="662198"/>
            <a:chOff x="3241954" y="139575"/>
            <a:chExt cx="4244081" cy="662198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D9CCB31B-C3D7-E64B-8BF4-B121D47117AB}"/>
                </a:ext>
              </a:extLst>
            </p:cNvPr>
            <p:cNvSpPr/>
            <p:nvPr/>
          </p:nvSpPr>
          <p:spPr>
            <a:xfrm>
              <a:off x="5039111" y="148510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01D2B74-053E-6346-B815-31BBAC64FBD7}"/>
                </a:ext>
              </a:extLst>
            </p:cNvPr>
            <p:cNvCxnSpPr>
              <a:cxnSpLocks/>
            </p:cNvCxnSpPr>
            <p:nvPr/>
          </p:nvCxnSpPr>
          <p:spPr>
            <a:xfrm>
              <a:off x="3987911" y="346203"/>
              <a:ext cx="1051196" cy="1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869A676E-37EF-1248-8581-CF04FA5825A8}"/>
                </a:ext>
              </a:extLst>
            </p:cNvPr>
            <p:cNvCxnSpPr>
              <a:cxnSpLocks/>
            </p:cNvCxnSpPr>
            <p:nvPr/>
          </p:nvCxnSpPr>
          <p:spPr>
            <a:xfrm>
              <a:off x="5423992" y="348030"/>
              <a:ext cx="1190123" cy="3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62B3DBF-9D2A-3745-9971-2663676D4F5C}"/>
                </a:ext>
              </a:extLst>
            </p:cNvPr>
            <p:cNvSpPr/>
            <p:nvPr/>
          </p:nvSpPr>
          <p:spPr>
            <a:xfrm>
              <a:off x="3603034" y="146679"/>
              <a:ext cx="384881" cy="37133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121" name="Vertical Scroll 120">
              <a:extLst>
                <a:ext uri="{FF2B5EF4-FFF2-40B4-BE49-F238E27FC236}">
                  <a16:creationId xmlns:a16="http://schemas.microsoft.com/office/drawing/2014/main" id="{1C88F922-F1ED-CF48-A8D7-BEDECC970C72}"/>
                </a:ext>
              </a:extLst>
            </p:cNvPr>
            <p:cNvSpPr/>
            <p:nvPr/>
          </p:nvSpPr>
          <p:spPr>
            <a:xfrm>
              <a:off x="3713355" y="254431"/>
              <a:ext cx="142988" cy="167878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2222390F-7656-7D44-BB6E-8E35B076F7DD}"/>
                </a:ext>
              </a:extLst>
            </p:cNvPr>
            <p:cNvGrpSpPr/>
            <p:nvPr/>
          </p:nvGrpSpPr>
          <p:grpSpPr>
            <a:xfrm>
              <a:off x="3603026" y="143515"/>
              <a:ext cx="384881" cy="371330"/>
              <a:chOff x="4367391" y="2584867"/>
              <a:chExt cx="384881" cy="371330"/>
            </a:xfrm>
          </p:grpSpPr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4BEFBF20-19DB-D647-83F9-359381D7EE6F}"/>
                  </a:ext>
                </a:extLst>
              </p:cNvPr>
              <p:cNvSpPr/>
              <p:nvPr/>
            </p:nvSpPr>
            <p:spPr>
              <a:xfrm>
                <a:off x="4367391" y="2584867"/>
                <a:ext cx="384881" cy="37133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45" name="Vertical Scroll 144">
                <a:extLst>
                  <a:ext uri="{FF2B5EF4-FFF2-40B4-BE49-F238E27FC236}">
                    <a16:creationId xmlns:a16="http://schemas.microsoft.com/office/drawing/2014/main" id="{84511DDA-82D4-1445-9DBB-A10FEE465886}"/>
                  </a:ext>
                </a:extLst>
              </p:cNvPr>
              <p:cNvSpPr/>
              <p:nvPr/>
            </p:nvSpPr>
            <p:spPr>
              <a:xfrm>
                <a:off x="4477712" y="2692619"/>
                <a:ext cx="142988" cy="167878"/>
              </a:xfrm>
              <a:prstGeom prst="verticalScroll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B522B57-3D93-FD4C-80C6-C6E3706B15B0}"/>
                </a:ext>
              </a:extLst>
            </p:cNvPr>
            <p:cNvSpPr txBox="1"/>
            <p:nvPr/>
          </p:nvSpPr>
          <p:spPr>
            <a:xfrm>
              <a:off x="3241954" y="565827"/>
              <a:ext cx="12021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Demographic Details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1D7D7F1-9504-2340-8304-40B752629274}"/>
                </a:ext>
              </a:extLst>
            </p:cNvPr>
            <p:cNvSpPr txBox="1"/>
            <p:nvPr/>
          </p:nvSpPr>
          <p:spPr>
            <a:xfrm>
              <a:off x="4615956" y="567422"/>
              <a:ext cx="1217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Applicant Biometrics</a:t>
              </a: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ED60802D-272E-8543-8222-F86C1A6E30B0}"/>
                </a:ext>
              </a:extLst>
            </p:cNvPr>
            <p:cNvGrpSpPr/>
            <p:nvPr/>
          </p:nvGrpSpPr>
          <p:grpSpPr>
            <a:xfrm>
              <a:off x="6153609" y="139575"/>
              <a:ext cx="1332426" cy="662198"/>
              <a:chOff x="6941461" y="139575"/>
              <a:chExt cx="1332426" cy="662198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2903E69-C9A5-9F43-BE72-A1A414B69935}"/>
                  </a:ext>
                </a:extLst>
              </p:cNvPr>
              <p:cNvSpPr/>
              <p:nvPr/>
            </p:nvSpPr>
            <p:spPr>
              <a:xfrm>
                <a:off x="7413844" y="139575"/>
                <a:ext cx="384881" cy="3713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42" name="Action Button: Home 141">
                <a:hlinkClick r:id="" action="ppaction://hlinkshowjump?jump=firstslide" highlightClick="1"/>
                <a:extLst>
                  <a:ext uri="{FF2B5EF4-FFF2-40B4-BE49-F238E27FC236}">
                    <a16:creationId xmlns:a16="http://schemas.microsoft.com/office/drawing/2014/main" id="{7E270578-4235-5B4C-A811-10DE6219603C}"/>
                  </a:ext>
                </a:extLst>
              </p:cNvPr>
              <p:cNvSpPr/>
              <p:nvPr/>
            </p:nvSpPr>
            <p:spPr>
              <a:xfrm>
                <a:off x="7457818" y="220024"/>
                <a:ext cx="302526" cy="229650"/>
              </a:xfrm>
              <a:prstGeom prst="actionButtonHo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9591436-060C-A949-A095-49013BA20865}"/>
                  </a:ext>
                </a:extLst>
              </p:cNvPr>
              <p:cNvSpPr txBox="1"/>
              <p:nvPr/>
            </p:nvSpPr>
            <p:spPr>
              <a:xfrm>
                <a:off x="6941461" y="570941"/>
                <a:ext cx="1332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/>
                  <a:t>Operator Authentication</a:t>
                </a:r>
                <a:endParaRPr lang="en-US" sz="900" dirty="0"/>
              </a:p>
            </p:txBody>
          </p:sp>
        </p:grpSp>
        <p:sp>
          <p:nvSpPr>
            <p:cNvPr id="139" name="Plus 138">
              <a:extLst>
                <a:ext uri="{FF2B5EF4-FFF2-40B4-BE49-F238E27FC236}">
                  <a16:creationId xmlns:a16="http://schemas.microsoft.com/office/drawing/2014/main" id="{63DE8821-9AAB-D247-BE71-EFB18069A951}"/>
                </a:ext>
              </a:extLst>
            </p:cNvPr>
            <p:cNvSpPr/>
            <p:nvPr/>
          </p:nvSpPr>
          <p:spPr>
            <a:xfrm>
              <a:off x="5125501" y="264131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chemeClr val="bg1"/>
                </a:solidFill>
              </a:endParaRPr>
            </a:p>
          </p:txBody>
        </p:sp>
        <p:sp>
          <p:nvSpPr>
            <p:cNvPr id="140" name="Plus 139">
              <a:extLst>
                <a:ext uri="{FF2B5EF4-FFF2-40B4-BE49-F238E27FC236}">
                  <a16:creationId xmlns:a16="http://schemas.microsoft.com/office/drawing/2014/main" id="{C9E4A951-1F0C-544C-8CB0-0366F9205B9C}"/>
                </a:ext>
              </a:extLst>
            </p:cNvPr>
            <p:cNvSpPr/>
            <p:nvPr/>
          </p:nvSpPr>
          <p:spPr>
            <a:xfrm>
              <a:off x="5119678" y="244405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79DE7FD-F1D0-DD45-B038-3F2BD8FF01C3}"/>
              </a:ext>
            </a:extLst>
          </p:cNvPr>
          <p:cNvGrpSpPr/>
          <p:nvPr/>
        </p:nvGrpSpPr>
        <p:grpSpPr>
          <a:xfrm>
            <a:off x="6788103" y="137431"/>
            <a:ext cx="384881" cy="371330"/>
            <a:chOff x="7399902" y="2733081"/>
            <a:chExt cx="384881" cy="37133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1CCB4BE-088E-DC4F-B673-34D6E3AAE1A9}"/>
                </a:ext>
              </a:extLst>
            </p:cNvPr>
            <p:cNvSpPr/>
            <p:nvPr/>
          </p:nvSpPr>
          <p:spPr>
            <a:xfrm>
              <a:off x="7399902" y="2733081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73" name="Action Button: Home 72">
              <a:hlinkClick r:id="" action="ppaction://hlinkshowjump?jump=firstslide" highlightClick="1"/>
              <a:extLst>
                <a:ext uri="{FF2B5EF4-FFF2-40B4-BE49-F238E27FC236}">
                  <a16:creationId xmlns:a16="http://schemas.microsoft.com/office/drawing/2014/main" id="{137046B4-0B75-6441-8A3F-C34AFC913C3A}"/>
                </a:ext>
              </a:extLst>
            </p:cNvPr>
            <p:cNvSpPr/>
            <p:nvPr/>
          </p:nvSpPr>
          <p:spPr>
            <a:xfrm>
              <a:off x="7443876" y="2813530"/>
              <a:ext cx="302526" cy="229650"/>
            </a:xfrm>
            <a:prstGeom prst="actionButtonHom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F466A59-8E32-6C4A-9D2B-1CC60AB95FA4}"/>
                </a:ext>
              </a:extLst>
            </p:cNvPr>
            <p:cNvSpPr/>
            <p:nvPr/>
          </p:nvSpPr>
          <p:spPr>
            <a:xfrm>
              <a:off x="7443876" y="2813530"/>
              <a:ext cx="57988" cy="22965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36A3F41-9D0E-AC42-8D34-07581F035856}"/>
                </a:ext>
              </a:extLst>
            </p:cNvPr>
            <p:cNvSpPr/>
            <p:nvPr/>
          </p:nvSpPr>
          <p:spPr>
            <a:xfrm>
              <a:off x="7683658" y="2813618"/>
              <a:ext cx="62744" cy="22965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CD05BBF-56B5-6946-A5E3-AC6750EBAE34}"/>
                </a:ext>
              </a:extLst>
            </p:cNvPr>
            <p:cNvSpPr/>
            <p:nvPr/>
          </p:nvSpPr>
          <p:spPr>
            <a:xfrm>
              <a:off x="7501864" y="3011614"/>
              <a:ext cx="208739" cy="49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DDDDFC3-0DE5-BE45-B5C8-2916334B340F}"/>
                </a:ext>
              </a:extLst>
            </p:cNvPr>
            <p:cNvSpPr/>
            <p:nvPr/>
          </p:nvSpPr>
          <p:spPr>
            <a:xfrm>
              <a:off x="7501864" y="2793795"/>
              <a:ext cx="208739" cy="49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DCFB38-4FEE-9B41-88CC-16588B19A82D}"/>
              </a:ext>
            </a:extLst>
          </p:cNvPr>
          <p:cNvCxnSpPr>
            <a:cxnSpLocks/>
          </p:cNvCxnSpPr>
          <p:nvPr/>
        </p:nvCxnSpPr>
        <p:spPr>
          <a:xfrm>
            <a:off x="1173666" y="1979813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Isosceles Triangle 88">
            <a:extLst>
              <a:ext uri="{FF2B5EF4-FFF2-40B4-BE49-F238E27FC236}">
                <a16:creationId xmlns:a16="http://schemas.microsoft.com/office/drawing/2014/main" id="{D229560D-9DC9-9947-AB56-D1A169525F2F}"/>
              </a:ext>
            </a:extLst>
          </p:cNvPr>
          <p:cNvSpPr/>
          <p:nvPr/>
        </p:nvSpPr>
        <p:spPr>
          <a:xfrm rot="10800000">
            <a:off x="9663011" y="140225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1425E226-6348-4B4D-81D2-084F5FE420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1CA66753-292C-7948-B689-1942E6575522}"/>
              </a:ext>
            </a:extLst>
          </p:cNvPr>
          <p:cNvSpPr txBox="1"/>
          <p:nvPr/>
        </p:nvSpPr>
        <p:spPr>
          <a:xfrm>
            <a:off x="1116013" y="124170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Lost UIN</a:t>
            </a:r>
            <a:endParaRPr 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A245B3-9A11-EA43-810E-093EA821203E}"/>
              </a:ext>
            </a:extLst>
          </p:cNvPr>
          <p:cNvSpPr txBox="1"/>
          <p:nvPr/>
        </p:nvSpPr>
        <p:spPr>
          <a:xfrm>
            <a:off x="1409840" y="1676473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Operator Authentication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8C23BD2-C246-1B42-8982-8D8AD515E0B7}"/>
              </a:ext>
            </a:extLst>
          </p:cNvPr>
          <p:cNvSpPr txBox="1"/>
          <p:nvPr/>
        </p:nvSpPr>
        <p:spPr>
          <a:xfrm>
            <a:off x="4441801" y="2116078"/>
            <a:ext cx="20441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Registration Officers Verification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3705967-10CD-3F45-BE37-38B02BB3CCDB}"/>
              </a:ext>
            </a:extLst>
          </p:cNvPr>
          <p:cNvSpPr/>
          <p:nvPr/>
        </p:nvSpPr>
        <p:spPr>
          <a:xfrm>
            <a:off x="4319811" y="2552272"/>
            <a:ext cx="2288129" cy="2725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just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RO Username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742897B-494D-294D-A448-F016853EB7B0}"/>
              </a:ext>
            </a:extLst>
          </p:cNvPr>
          <p:cNvSpPr/>
          <p:nvPr/>
        </p:nvSpPr>
        <p:spPr>
          <a:xfrm>
            <a:off x="4319811" y="2998589"/>
            <a:ext cx="2288129" cy="2725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just"/>
            <a:r>
              <a:rPr lang="en-US" sz="1200" dirty="0">
                <a:solidFill>
                  <a:schemeClr val="bg2">
                    <a:lumMod val="90000"/>
                  </a:schemeClr>
                </a:solidFill>
              </a:rPr>
              <a:t>OTP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34B7CA56-2A40-0E42-804C-6B40C628D23C}"/>
              </a:ext>
            </a:extLst>
          </p:cNvPr>
          <p:cNvSpPr/>
          <p:nvPr/>
        </p:nvSpPr>
        <p:spPr>
          <a:xfrm>
            <a:off x="4324170" y="3466767"/>
            <a:ext cx="649369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Get OTP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BD720EA0-3C93-DE4B-8450-404AFC3E850E}"/>
              </a:ext>
            </a:extLst>
          </p:cNvPr>
          <p:cNvSpPr/>
          <p:nvPr/>
        </p:nvSpPr>
        <p:spPr>
          <a:xfrm>
            <a:off x="5951991" y="3473702"/>
            <a:ext cx="649369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Submit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453B8CA-1623-1B45-A1DE-8E28E1106396}"/>
              </a:ext>
            </a:extLst>
          </p:cNvPr>
          <p:cNvSpPr txBox="1"/>
          <p:nvPr/>
        </p:nvSpPr>
        <p:spPr>
          <a:xfrm>
            <a:off x="4289490" y="3746206"/>
            <a:ext cx="12155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Valid for 2minutes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194AC63-3496-8342-94E3-3C0F91604B44}"/>
              </a:ext>
            </a:extLst>
          </p:cNvPr>
          <p:cNvSpPr txBox="1"/>
          <p:nvPr/>
        </p:nvSpPr>
        <p:spPr>
          <a:xfrm>
            <a:off x="9864845" y="6585528"/>
            <a:ext cx="436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71</a:t>
            </a:r>
          </a:p>
        </p:txBody>
      </p:sp>
    </p:spTree>
    <p:extLst>
      <p:ext uri="{BB962C8B-B14F-4D97-AF65-F5344CB8AC3E}">
        <p14:creationId xmlns:p14="http://schemas.microsoft.com/office/powerpoint/2010/main" val="350445602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DF92C803-D8CB-F542-A215-EE478BA4AF63}"/>
              </a:ext>
            </a:extLst>
          </p:cNvPr>
          <p:cNvSpPr/>
          <p:nvPr/>
        </p:nvSpPr>
        <p:spPr>
          <a:xfrm>
            <a:off x="1068522" y="1246604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5BC23215-A5A9-914E-8656-56D7CAF17C63}"/>
              </a:ext>
            </a:extLst>
          </p:cNvPr>
          <p:cNvSpPr/>
          <p:nvPr/>
        </p:nvSpPr>
        <p:spPr>
          <a:xfrm>
            <a:off x="1068522" y="1657262"/>
            <a:ext cx="8790707" cy="438186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848734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Isosceles Triangle 88">
            <a:extLst>
              <a:ext uri="{FF2B5EF4-FFF2-40B4-BE49-F238E27FC236}">
                <a16:creationId xmlns:a16="http://schemas.microsoft.com/office/drawing/2014/main" id="{7C419DE1-ADD8-BD45-9B98-88F0B9DF14B2}"/>
              </a:ext>
            </a:extLst>
          </p:cNvPr>
          <p:cNvSpPr/>
          <p:nvPr/>
        </p:nvSpPr>
        <p:spPr>
          <a:xfrm rot="10800000">
            <a:off x="9661441" y="99532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386149-1573-A249-BDD3-A54340DBBD01}"/>
              </a:ext>
            </a:extLst>
          </p:cNvPr>
          <p:cNvSpPr txBox="1"/>
          <p:nvPr/>
        </p:nvSpPr>
        <p:spPr>
          <a:xfrm>
            <a:off x="1409840" y="88732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Demographic Details</a:t>
            </a:r>
          </a:p>
        </p:txBody>
      </p:sp>
      <p:sp>
        <p:nvSpPr>
          <p:cNvPr id="135" name="Isosceles Triangle 88">
            <a:extLst>
              <a:ext uri="{FF2B5EF4-FFF2-40B4-BE49-F238E27FC236}">
                <a16:creationId xmlns:a16="http://schemas.microsoft.com/office/drawing/2014/main" id="{6B6FB134-453F-F546-8A26-82C0EE9E38B5}"/>
              </a:ext>
            </a:extLst>
          </p:cNvPr>
          <p:cNvSpPr/>
          <p:nvPr/>
        </p:nvSpPr>
        <p:spPr>
          <a:xfrm>
            <a:off x="9661441" y="180454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07391B9-2CB9-194C-AA88-C7873B097673}"/>
              </a:ext>
            </a:extLst>
          </p:cNvPr>
          <p:cNvSpPr txBox="1"/>
          <p:nvPr/>
        </p:nvSpPr>
        <p:spPr>
          <a:xfrm>
            <a:off x="1409840" y="1292797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Applicant Biometrics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63BCCA8-0A0A-414F-8160-FA6C6A9D7088}"/>
              </a:ext>
            </a:extLst>
          </p:cNvPr>
          <p:cNvGrpSpPr/>
          <p:nvPr/>
        </p:nvGrpSpPr>
        <p:grpSpPr>
          <a:xfrm>
            <a:off x="3405581" y="139575"/>
            <a:ext cx="4244081" cy="662198"/>
            <a:chOff x="3241954" y="139575"/>
            <a:chExt cx="4244081" cy="662198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D9CCB31B-C3D7-E64B-8BF4-B121D47117AB}"/>
                </a:ext>
              </a:extLst>
            </p:cNvPr>
            <p:cNvSpPr/>
            <p:nvPr/>
          </p:nvSpPr>
          <p:spPr>
            <a:xfrm>
              <a:off x="5039111" y="148510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01D2B74-053E-6346-B815-31BBAC64FBD7}"/>
                </a:ext>
              </a:extLst>
            </p:cNvPr>
            <p:cNvCxnSpPr>
              <a:cxnSpLocks/>
            </p:cNvCxnSpPr>
            <p:nvPr/>
          </p:nvCxnSpPr>
          <p:spPr>
            <a:xfrm>
              <a:off x="3987911" y="346203"/>
              <a:ext cx="1051196" cy="1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869A676E-37EF-1248-8581-CF04FA5825A8}"/>
                </a:ext>
              </a:extLst>
            </p:cNvPr>
            <p:cNvCxnSpPr>
              <a:cxnSpLocks/>
            </p:cNvCxnSpPr>
            <p:nvPr/>
          </p:nvCxnSpPr>
          <p:spPr>
            <a:xfrm>
              <a:off x="5423992" y="348030"/>
              <a:ext cx="1190123" cy="3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62B3DBF-9D2A-3745-9971-2663676D4F5C}"/>
                </a:ext>
              </a:extLst>
            </p:cNvPr>
            <p:cNvSpPr/>
            <p:nvPr/>
          </p:nvSpPr>
          <p:spPr>
            <a:xfrm>
              <a:off x="3603034" y="146679"/>
              <a:ext cx="384881" cy="37133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121" name="Vertical Scroll 120">
              <a:extLst>
                <a:ext uri="{FF2B5EF4-FFF2-40B4-BE49-F238E27FC236}">
                  <a16:creationId xmlns:a16="http://schemas.microsoft.com/office/drawing/2014/main" id="{1C88F922-F1ED-CF48-A8D7-BEDECC970C72}"/>
                </a:ext>
              </a:extLst>
            </p:cNvPr>
            <p:cNvSpPr/>
            <p:nvPr/>
          </p:nvSpPr>
          <p:spPr>
            <a:xfrm>
              <a:off x="3713355" y="254431"/>
              <a:ext cx="142988" cy="167878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2222390F-7656-7D44-BB6E-8E35B076F7DD}"/>
                </a:ext>
              </a:extLst>
            </p:cNvPr>
            <p:cNvGrpSpPr/>
            <p:nvPr/>
          </p:nvGrpSpPr>
          <p:grpSpPr>
            <a:xfrm>
              <a:off x="3603026" y="143515"/>
              <a:ext cx="384881" cy="371330"/>
              <a:chOff x="4367391" y="2584867"/>
              <a:chExt cx="384881" cy="371330"/>
            </a:xfrm>
          </p:grpSpPr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4BEFBF20-19DB-D647-83F9-359381D7EE6F}"/>
                  </a:ext>
                </a:extLst>
              </p:cNvPr>
              <p:cNvSpPr/>
              <p:nvPr/>
            </p:nvSpPr>
            <p:spPr>
              <a:xfrm>
                <a:off x="4367391" y="2584867"/>
                <a:ext cx="384881" cy="37133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45" name="Vertical Scroll 144">
                <a:extLst>
                  <a:ext uri="{FF2B5EF4-FFF2-40B4-BE49-F238E27FC236}">
                    <a16:creationId xmlns:a16="http://schemas.microsoft.com/office/drawing/2014/main" id="{84511DDA-82D4-1445-9DBB-A10FEE465886}"/>
                  </a:ext>
                </a:extLst>
              </p:cNvPr>
              <p:cNvSpPr/>
              <p:nvPr/>
            </p:nvSpPr>
            <p:spPr>
              <a:xfrm>
                <a:off x="4477712" y="2692619"/>
                <a:ext cx="142988" cy="167878"/>
              </a:xfrm>
              <a:prstGeom prst="verticalScroll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B522B57-3D93-FD4C-80C6-C6E3706B15B0}"/>
                </a:ext>
              </a:extLst>
            </p:cNvPr>
            <p:cNvSpPr txBox="1"/>
            <p:nvPr/>
          </p:nvSpPr>
          <p:spPr>
            <a:xfrm>
              <a:off x="3241954" y="565827"/>
              <a:ext cx="12021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Demographic Details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1D7D7F1-9504-2340-8304-40B752629274}"/>
                </a:ext>
              </a:extLst>
            </p:cNvPr>
            <p:cNvSpPr txBox="1"/>
            <p:nvPr/>
          </p:nvSpPr>
          <p:spPr>
            <a:xfrm>
              <a:off x="4615956" y="567422"/>
              <a:ext cx="1217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Applicant Biometrics</a:t>
              </a: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ED60802D-272E-8543-8222-F86C1A6E30B0}"/>
                </a:ext>
              </a:extLst>
            </p:cNvPr>
            <p:cNvGrpSpPr/>
            <p:nvPr/>
          </p:nvGrpSpPr>
          <p:grpSpPr>
            <a:xfrm>
              <a:off x="6153609" y="139575"/>
              <a:ext cx="1332426" cy="662198"/>
              <a:chOff x="6941461" y="139575"/>
              <a:chExt cx="1332426" cy="662198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2903E69-C9A5-9F43-BE72-A1A414B69935}"/>
                  </a:ext>
                </a:extLst>
              </p:cNvPr>
              <p:cNvSpPr/>
              <p:nvPr/>
            </p:nvSpPr>
            <p:spPr>
              <a:xfrm>
                <a:off x="7413844" y="139575"/>
                <a:ext cx="384881" cy="3713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42" name="Action Button: Home 141">
                <a:hlinkClick r:id="" action="ppaction://hlinkshowjump?jump=firstslide" highlightClick="1"/>
                <a:extLst>
                  <a:ext uri="{FF2B5EF4-FFF2-40B4-BE49-F238E27FC236}">
                    <a16:creationId xmlns:a16="http://schemas.microsoft.com/office/drawing/2014/main" id="{7E270578-4235-5B4C-A811-10DE6219603C}"/>
                  </a:ext>
                </a:extLst>
              </p:cNvPr>
              <p:cNvSpPr/>
              <p:nvPr/>
            </p:nvSpPr>
            <p:spPr>
              <a:xfrm>
                <a:off x="7457818" y="220024"/>
                <a:ext cx="302526" cy="229650"/>
              </a:xfrm>
              <a:prstGeom prst="actionButtonHo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9591436-060C-A949-A095-49013BA20865}"/>
                  </a:ext>
                </a:extLst>
              </p:cNvPr>
              <p:cNvSpPr txBox="1"/>
              <p:nvPr/>
            </p:nvSpPr>
            <p:spPr>
              <a:xfrm>
                <a:off x="6941461" y="570941"/>
                <a:ext cx="1332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/>
                  <a:t>Operator Authentication</a:t>
                </a:r>
                <a:endParaRPr lang="en-US" sz="900" dirty="0"/>
              </a:p>
            </p:txBody>
          </p:sp>
        </p:grpSp>
        <p:sp>
          <p:nvSpPr>
            <p:cNvPr id="139" name="Plus 138">
              <a:extLst>
                <a:ext uri="{FF2B5EF4-FFF2-40B4-BE49-F238E27FC236}">
                  <a16:creationId xmlns:a16="http://schemas.microsoft.com/office/drawing/2014/main" id="{63DE8821-9AAB-D247-BE71-EFB18069A951}"/>
                </a:ext>
              </a:extLst>
            </p:cNvPr>
            <p:cNvSpPr/>
            <p:nvPr/>
          </p:nvSpPr>
          <p:spPr>
            <a:xfrm>
              <a:off x="5125501" y="264131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chemeClr val="bg1"/>
                </a:solidFill>
              </a:endParaRPr>
            </a:p>
          </p:txBody>
        </p:sp>
        <p:sp>
          <p:nvSpPr>
            <p:cNvPr id="140" name="Plus 139">
              <a:extLst>
                <a:ext uri="{FF2B5EF4-FFF2-40B4-BE49-F238E27FC236}">
                  <a16:creationId xmlns:a16="http://schemas.microsoft.com/office/drawing/2014/main" id="{C9E4A951-1F0C-544C-8CB0-0366F9205B9C}"/>
                </a:ext>
              </a:extLst>
            </p:cNvPr>
            <p:cNvSpPr/>
            <p:nvPr/>
          </p:nvSpPr>
          <p:spPr>
            <a:xfrm>
              <a:off x="5119678" y="244405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79DE7FD-F1D0-DD45-B038-3F2BD8FF01C3}"/>
              </a:ext>
            </a:extLst>
          </p:cNvPr>
          <p:cNvGrpSpPr/>
          <p:nvPr/>
        </p:nvGrpSpPr>
        <p:grpSpPr>
          <a:xfrm>
            <a:off x="6788103" y="137431"/>
            <a:ext cx="384881" cy="371330"/>
            <a:chOff x="7399902" y="2733081"/>
            <a:chExt cx="384881" cy="37133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1CCB4BE-088E-DC4F-B673-34D6E3AAE1A9}"/>
                </a:ext>
              </a:extLst>
            </p:cNvPr>
            <p:cNvSpPr/>
            <p:nvPr/>
          </p:nvSpPr>
          <p:spPr>
            <a:xfrm>
              <a:off x="7399902" y="2733081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73" name="Action Button: Home 72">
              <a:hlinkClick r:id="" action="ppaction://hlinkshowjump?jump=firstslide" highlightClick="1"/>
              <a:extLst>
                <a:ext uri="{FF2B5EF4-FFF2-40B4-BE49-F238E27FC236}">
                  <a16:creationId xmlns:a16="http://schemas.microsoft.com/office/drawing/2014/main" id="{137046B4-0B75-6441-8A3F-C34AFC913C3A}"/>
                </a:ext>
              </a:extLst>
            </p:cNvPr>
            <p:cNvSpPr/>
            <p:nvPr/>
          </p:nvSpPr>
          <p:spPr>
            <a:xfrm>
              <a:off x="7443876" y="2813530"/>
              <a:ext cx="302526" cy="229650"/>
            </a:xfrm>
            <a:prstGeom prst="actionButtonHom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F466A59-8E32-6C4A-9D2B-1CC60AB95FA4}"/>
                </a:ext>
              </a:extLst>
            </p:cNvPr>
            <p:cNvSpPr/>
            <p:nvPr/>
          </p:nvSpPr>
          <p:spPr>
            <a:xfrm>
              <a:off x="7443876" y="2813530"/>
              <a:ext cx="57988" cy="22965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36A3F41-9D0E-AC42-8D34-07581F035856}"/>
                </a:ext>
              </a:extLst>
            </p:cNvPr>
            <p:cNvSpPr/>
            <p:nvPr/>
          </p:nvSpPr>
          <p:spPr>
            <a:xfrm>
              <a:off x="7683658" y="2813618"/>
              <a:ext cx="62744" cy="22965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CD05BBF-56B5-6946-A5E3-AC6750EBAE34}"/>
                </a:ext>
              </a:extLst>
            </p:cNvPr>
            <p:cNvSpPr/>
            <p:nvPr/>
          </p:nvSpPr>
          <p:spPr>
            <a:xfrm>
              <a:off x="7501864" y="3011614"/>
              <a:ext cx="208739" cy="49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DDDDFC3-0DE5-BE45-B5C8-2916334B340F}"/>
                </a:ext>
              </a:extLst>
            </p:cNvPr>
            <p:cNvSpPr/>
            <p:nvPr/>
          </p:nvSpPr>
          <p:spPr>
            <a:xfrm>
              <a:off x="7501864" y="2793795"/>
              <a:ext cx="208739" cy="49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DCFB38-4FEE-9B41-88CC-16588B19A82D}"/>
              </a:ext>
            </a:extLst>
          </p:cNvPr>
          <p:cNvCxnSpPr>
            <a:cxnSpLocks/>
          </p:cNvCxnSpPr>
          <p:nvPr/>
        </p:nvCxnSpPr>
        <p:spPr>
          <a:xfrm>
            <a:off x="1173666" y="1979813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Isosceles Triangle 88">
            <a:extLst>
              <a:ext uri="{FF2B5EF4-FFF2-40B4-BE49-F238E27FC236}">
                <a16:creationId xmlns:a16="http://schemas.microsoft.com/office/drawing/2014/main" id="{D229560D-9DC9-9947-AB56-D1A169525F2F}"/>
              </a:ext>
            </a:extLst>
          </p:cNvPr>
          <p:cNvSpPr/>
          <p:nvPr/>
        </p:nvSpPr>
        <p:spPr>
          <a:xfrm rot="10800000">
            <a:off x="9663011" y="140225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1425E226-6348-4B4D-81D2-084F5FE420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1CA66753-292C-7948-B689-1942E6575522}"/>
              </a:ext>
            </a:extLst>
          </p:cNvPr>
          <p:cNvSpPr txBox="1"/>
          <p:nvPr/>
        </p:nvSpPr>
        <p:spPr>
          <a:xfrm>
            <a:off x="1116013" y="124170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Lost UIN</a:t>
            </a:r>
            <a:endParaRPr 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A245B3-9A11-EA43-810E-093EA821203E}"/>
              </a:ext>
            </a:extLst>
          </p:cNvPr>
          <p:cNvSpPr txBox="1"/>
          <p:nvPr/>
        </p:nvSpPr>
        <p:spPr>
          <a:xfrm>
            <a:off x="1409840" y="1676473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Operator Authentication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8C23BD2-C246-1B42-8982-8D8AD515E0B7}"/>
              </a:ext>
            </a:extLst>
          </p:cNvPr>
          <p:cNvSpPr txBox="1"/>
          <p:nvPr/>
        </p:nvSpPr>
        <p:spPr>
          <a:xfrm>
            <a:off x="4722326" y="2116078"/>
            <a:ext cx="14830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Supervisor Verification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3705967-10CD-3F45-BE37-38B02BB3CCDB}"/>
              </a:ext>
            </a:extLst>
          </p:cNvPr>
          <p:cNvSpPr/>
          <p:nvPr/>
        </p:nvSpPr>
        <p:spPr>
          <a:xfrm>
            <a:off x="4319811" y="2552272"/>
            <a:ext cx="2288129" cy="2725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just"/>
            <a:r>
              <a:rPr lang="en-US" sz="1200" dirty="0">
                <a:solidFill>
                  <a:schemeClr val="bg2">
                    <a:lumMod val="90000"/>
                  </a:schemeClr>
                </a:solidFill>
              </a:rPr>
              <a:t>Username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742897B-494D-294D-A448-F016853EB7B0}"/>
              </a:ext>
            </a:extLst>
          </p:cNvPr>
          <p:cNvSpPr/>
          <p:nvPr/>
        </p:nvSpPr>
        <p:spPr>
          <a:xfrm>
            <a:off x="4319811" y="2998589"/>
            <a:ext cx="2288129" cy="2725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just"/>
            <a:r>
              <a:rPr lang="en-US" sz="1200" dirty="0">
                <a:solidFill>
                  <a:schemeClr val="bg2">
                    <a:lumMod val="90000"/>
                  </a:schemeClr>
                </a:solidFill>
              </a:rPr>
              <a:t>Password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34B7CA56-2A40-0E42-804C-6B40C628D23C}"/>
              </a:ext>
            </a:extLst>
          </p:cNvPr>
          <p:cNvSpPr/>
          <p:nvPr/>
        </p:nvSpPr>
        <p:spPr>
          <a:xfrm>
            <a:off x="5139191" y="3473702"/>
            <a:ext cx="649369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Submit</a:t>
            </a:r>
          </a:p>
        </p:txBody>
      </p:sp>
      <p:sp>
        <p:nvSpPr>
          <p:cNvPr id="43" name="Isosceles Triangle 88">
            <a:extLst>
              <a:ext uri="{FF2B5EF4-FFF2-40B4-BE49-F238E27FC236}">
                <a16:creationId xmlns:a16="http://schemas.microsoft.com/office/drawing/2014/main" id="{701E9F91-D5C7-5B44-8769-50A1D6CF2C61}"/>
              </a:ext>
            </a:extLst>
          </p:cNvPr>
          <p:cNvSpPr/>
          <p:nvPr/>
        </p:nvSpPr>
        <p:spPr>
          <a:xfrm rot="10800000">
            <a:off x="6454775" y="2683590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DA331C8-AA4C-5647-9BFD-B15313C8CA07}"/>
              </a:ext>
            </a:extLst>
          </p:cNvPr>
          <p:cNvSpPr txBox="1"/>
          <p:nvPr/>
        </p:nvSpPr>
        <p:spPr>
          <a:xfrm>
            <a:off x="9864845" y="6585528"/>
            <a:ext cx="436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72</a:t>
            </a:r>
          </a:p>
        </p:txBody>
      </p:sp>
    </p:spTree>
    <p:extLst>
      <p:ext uri="{BB962C8B-B14F-4D97-AF65-F5344CB8AC3E}">
        <p14:creationId xmlns:p14="http://schemas.microsoft.com/office/powerpoint/2010/main" val="375557510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DF92C803-D8CB-F542-A215-EE478BA4AF63}"/>
              </a:ext>
            </a:extLst>
          </p:cNvPr>
          <p:cNvSpPr/>
          <p:nvPr/>
        </p:nvSpPr>
        <p:spPr>
          <a:xfrm>
            <a:off x="1068522" y="1246604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5BC23215-A5A9-914E-8656-56D7CAF17C63}"/>
              </a:ext>
            </a:extLst>
          </p:cNvPr>
          <p:cNvSpPr/>
          <p:nvPr/>
        </p:nvSpPr>
        <p:spPr>
          <a:xfrm>
            <a:off x="1068522" y="1657262"/>
            <a:ext cx="8790707" cy="438186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848734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Isosceles Triangle 88">
            <a:extLst>
              <a:ext uri="{FF2B5EF4-FFF2-40B4-BE49-F238E27FC236}">
                <a16:creationId xmlns:a16="http://schemas.microsoft.com/office/drawing/2014/main" id="{7C419DE1-ADD8-BD45-9B98-88F0B9DF14B2}"/>
              </a:ext>
            </a:extLst>
          </p:cNvPr>
          <p:cNvSpPr/>
          <p:nvPr/>
        </p:nvSpPr>
        <p:spPr>
          <a:xfrm rot="10800000">
            <a:off x="9661441" y="99532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386149-1573-A249-BDD3-A54340DBBD01}"/>
              </a:ext>
            </a:extLst>
          </p:cNvPr>
          <p:cNvSpPr txBox="1"/>
          <p:nvPr/>
        </p:nvSpPr>
        <p:spPr>
          <a:xfrm>
            <a:off x="1409840" y="88732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Demographic Details</a:t>
            </a:r>
          </a:p>
        </p:txBody>
      </p:sp>
      <p:sp>
        <p:nvSpPr>
          <p:cNvPr id="135" name="Isosceles Triangle 88">
            <a:extLst>
              <a:ext uri="{FF2B5EF4-FFF2-40B4-BE49-F238E27FC236}">
                <a16:creationId xmlns:a16="http://schemas.microsoft.com/office/drawing/2014/main" id="{6B6FB134-453F-F546-8A26-82C0EE9E38B5}"/>
              </a:ext>
            </a:extLst>
          </p:cNvPr>
          <p:cNvSpPr/>
          <p:nvPr/>
        </p:nvSpPr>
        <p:spPr>
          <a:xfrm>
            <a:off x="9661441" y="180454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07391B9-2CB9-194C-AA88-C7873B097673}"/>
              </a:ext>
            </a:extLst>
          </p:cNvPr>
          <p:cNvSpPr txBox="1"/>
          <p:nvPr/>
        </p:nvSpPr>
        <p:spPr>
          <a:xfrm>
            <a:off x="1409840" y="1292797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Applicant Biometrics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63BCCA8-0A0A-414F-8160-FA6C6A9D7088}"/>
              </a:ext>
            </a:extLst>
          </p:cNvPr>
          <p:cNvGrpSpPr/>
          <p:nvPr/>
        </p:nvGrpSpPr>
        <p:grpSpPr>
          <a:xfrm>
            <a:off x="3405581" y="139575"/>
            <a:ext cx="4244081" cy="662198"/>
            <a:chOff x="3241954" y="139575"/>
            <a:chExt cx="4244081" cy="662198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D9CCB31B-C3D7-E64B-8BF4-B121D47117AB}"/>
                </a:ext>
              </a:extLst>
            </p:cNvPr>
            <p:cNvSpPr/>
            <p:nvPr/>
          </p:nvSpPr>
          <p:spPr>
            <a:xfrm>
              <a:off x="5039111" y="148510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01D2B74-053E-6346-B815-31BBAC64FBD7}"/>
                </a:ext>
              </a:extLst>
            </p:cNvPr>
            <p:cNvCxnSpPr>
              <a:cxnSpLocks/>
            </p:cNvCxnSpPr>
            <p:nvPr/>
          </p:nvCxnSpPr>
          <p:spPr>
            <a:xfrm>
              <a:off x="3987911" y="346203"/>
              <a:ext cx="1051196" cy="1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869A676E-37EF-1248-8581-CF04FA5825A8}"/>
                </a:ext>
              </a:extLst>
            </p:cNvPr>
            <p:cNvCxnSpPr>
              <a:cxnSpLocks/>
            </p:cNvCxnSpPr>
            <p:nvPr/>
          </p:nvCxnSpPr>
          <p:spPr>
            <a:xfrm>
              <a:off x="5423992" y="348030"/>
              <a:ext cx="1190123" cy="3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62B3DBF-9D2A-3745-9971-2663676D4F5C}"/>
                </a:ext>
              </a:extLst>
            </p:cNvPr>
            <p:cNvSpPr/>
            <p:nvPr/>
          </p:nvSpPr>
          <p:spPr>
            <a:xfrm>
              <a:off x="3603034" y="146679"/>
              <a:ext cx="384881" cy="37133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121" name="Vertical Scroll 120">
              <a:extLst>
                <a:ext uri="{FF2B5EF4-FFF2-40B4-BE49-F238E27FC236}">
                  <a16:creationId xmlns:a16="http://schemas.microsoft.com/office/drawing/2014/main" id="{1C88F922-F1ED-CF48-A8D7-BEDECC970C72}"/>
                </a:ext>
              </a:extLst>
            </p:cNvPr>
            <p:cNvSpPr/>
            <p:nvPr/>
          </p:nvSpPr>
          <p:spPr>
            <a:xfrm>
              <a:off x="3713355" y="254431"/>
              <a:ext cx="142988" cy="167878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2222390F-7656-7D44-BB6E-8E35B076F7DD}"/>
                </a:ext>
              </a:extLst>
            </p:cNvPr>
            <p:cNvGrpSpPr/>
            <p:nvPr/>
          </p:nvGrpSpPr>
          <p:grpSpPr>
            <a:xfrm>
              <a:off x="3603026" y="143515"/>
              <a:ext cx="384881" cy="371330"/>
              <a:chOff x="4367391" y="2584867"/>
              <a:chExt cx="384881" cy="371330"/>
            </a:xfrm>
          </p:grpSpPr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4BEFBF20-19DB-D647-83F9-359381D7EE6F}"/>
                  </a:ext>
                </a:extLst>
              </p:cNvPr>
              <p:cNvSpPr/>
              <p:nvPr/>
            </p:nvSpPr>
            <p:spPr>
              <a:xfrm>
                <a:off x="4367391" y="2584867"/>
                <a:ext cx="384881" cy="37133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45" name="Vertical Scroll 144">
                <a:extLst>
                  <a:ext uri="{FF2B5EF4-FFF2-40B4-BE49-F238E27FC236}">
                    <a16:creationId xmlns:a16="http://schemas.microsoft.com/office/drawing/2014/main" id="{84511DDA-82D4-1445-9DBB-A10FEE465886}"/>
                  </a:ext>
                </a:extLst>
              </p:cNvPr>
              <p:cNvSpPr/>
              <p:nvPr/>
            </p:nvSpPr>
            <p:spPr>
              <a:xfrm>
                <a:off x="4477712" y="2692619"/>
                <a:ext cx="142988" cy="167878"/>
              </a:xfrm>
              <a:prstGeom prst="verticalScroll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B522B57-3D93-FD4C-80C6-C6E3706B15B0}"/>
                </a:ext>
              </a:extLst>
            </p:cNvPr>
            <p:cNvSpPr txBox="1"/>
            <p:nvPr/>
          </p:nvSpPr>
          <p:spPr>
            <a:xfrm>
              <a:off x="3241954" y="565827"/>
              <a:ext cx="12021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Demographic Details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1D7D7F1-9504-2340-8304-40B752629274}"/>
                </a:ext>
              </a:extLst>
            </p:cNvPr>
            <p:cNvSpPr txBox="1"/>
            <p:nvPr/>
          </p:nvSpPr>
          <p:spPr>
            <a:xfrm>
              <a:off x="4615956" y="567422"/>
              <a:ext cx="1217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Applicant Biometrics</a:t>
              </a: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ED60802D-272E-8543-8222-F86C1A6E30B0}"/>
                </a:ext>
              </a:extLst>
            </p:cNvPr>
            <p:cNvGrpSpPr/>
            <p:nvPr/>
          </p:nvGrpSpPr>
          <p:grpSpPr>
            <a:xfrm>
              <a:off x="6153609" y="139575"/>
              <a:ext cx="1332426" cy="662198"/>
              <a:chOff x="6941461" y="139575"/>
              <a:chExt cx="1332426" cy="662198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2903E69-C9A5-9F43-BE72-A1A414B69935}"/>
                  </a:ext>
                </a:extLst>
              </p:cNvPr>
              <p:cNvSpPr/>
              <p:nvPr/>
            </p:nvSpPr>
            <p:spPr>
              <a:xfrm>
                <a:off x="7413844" y="139575"/>
                <a:ext cx="384881" cy="3713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42" name="Action Button: Home 141">
                <a:hlinkClick r:id="" action="ppaction://hlinkshowjump?jump=firstslide" highlightClick="1"/>
                <a:extLst>
                  <a:ext uri="{FF2B5EF4-FFF2-40B4-BE49-F238E27FC236}">
                    <a16:creationId xmlns:a16="http://schemas.microsoft.com/office/drawing/2014/main" id="{7E270578-4235-5B4C-A811-10DE6219603C}"/>
                  </a:ext>
                </a:extLst>
              </p:cNvPr>
              <p:cNvSpPr/>
              <p:nvPr/>
            </p:nvSpPr>
            <p:spPr>
              <a:xfrm>
                <a:off x="7457818" y="220024"/>
                <a:ext cx="302526" cy="229650"/>
              </a:xfrm>
              <a:prstGeom prst="actionButtonHo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9591436-060C-A949-A095-49013BA20865}"/>
                  </a:ext>
                </a:extLst>
              </p:cNvPr>
              <p:cNvSpPr txBox="1"/>
              <p:nvPr/>
            </p:nvSpPr>
            <p:spPr>
              <a:xfrm>
                <a:off x="6941461" y="570941"/>
                <a:ext cx="1332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/>
                  <a:t>Operator Authentication</a:t>
                </a:r>
                <a:endParaRPr lang="en-US" sz="900" dirty="0"/>
              </a:p>
            </p:txBody>
          </p:sp>
        </p:grpSp>
        <p:sp>
          <p:nvSpPr>
            <p:cNvPr id="139" name="Plus 138">
              <a:extLst>
                <a:ext uri="{FF2B5EF4-FFF2-40B4-BE49-F238E27FC236}">
                  <a16:creationId xmlns:a16="http://schemas.microsoft.com/office/drawing/2014/main" id="{63DE8821-9AAB-D247-BE71-EFB18069A951}"/>
                </a:ext>
              </a:extLst>
            </p:cNvPr>
            <p:cNvSpPr/>
            <p:nvPr/>
          </p:nvSpPr>
          <p:spPr>
            <a:xfrm>
              <a:off x="5125501" y="264131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chemeClr val="bg1"/>
                </a:solidFill>
              </a:endParaRPr>
            </a:p>
          </p:txBody>
        </p:sp>
        <p:sp>
          <p:nvSpPr>
            <p:cNvPr id="140" name="Plus 139">
              <a:extLst>
                <a:ext uri="{FF2B5EF4-FFF2-40B4-BE49-F238E27FC236}">
                  <a16:creationId xmlns:a16="http://schemas.microsoft.com/office/drawing/2014/main" id="{C9E4A951-1F0C-544C-8CB0-0366F9205B9C}"/>
                </a:ext>
              </a:extLst>
            </p:cNvPr>
            <p:cNvSpPr/>
            <p:nvPr/>
          </p:nvSpPr>
          <p:spPr>
            <a:xfrm>
              <a:off x="5119678" y="244405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79DE7FD-F1D0-DD45-B038-3F2BD8FF01C3}"/>
              </a:ext>
            </a:extLst>
          </p:cNvPr>
          <p:cNvGrpSpPr/>
          <p:nvPr/>
        </p:nvGrpSpPr>
        <p:grpSpPr>
          <a:xfrm>
            <a:off x="6788103" y="137431"/>
            <a:ext cx="384881" cy="371330"/>
            <a:chOff x="7399902" y="2733081"/>
            <a:chExt cx="384881" cy="37133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1CCB4BE-088E-DC4F-B673-34D6E3AAE1A9}"/>
                </a:ext>
              </a:extLst>
            </p:cNvPr>
            <p:cNvSpPr/>
            <p:nvPr/>
          </p:nvSpPr>
          <p:spPr>
            <a:xfrm>
              <a:off x="7399902" y="2733081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73" name="Action Button: Home 72">
              <a:hlinkClick r:id="" action="ppaction://hlinkshowjump?jump=firstslide" highlightClick="1"/>
              <a:extLst>
                <a:ext uri="{FF2B5EF4-FFF2-40B4-BE49-F238E27FC236}">
                  <a16:creationId xmlns:a16="http://schemas.microsoft.com/office/drawing/2014/main" id="{137046B4-0B75-6441-8A3F-C34AFC913C3A}"/>
                </a:ext>
              </a:extLst>
            </p:cNvPr>
            <p:cNvSpPr/>
            <p:nvPr/>
          </p:nvSpPr>
          <p:spPr>
            <a:xfrm>
              <a:off x="7443876" y="2813530"/>
              <a:ext cx="302526" cy="229650"/>
            </a:xfrm>
            <a:prstGeom prst="actionButtonHom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F466A59-8E32-6C4A-9D2B-1CC60AB95FA4}"/>
                </a:ext>
              </a:extLst>
            </p:cNvPr>
            <p:cNvSpPr/>
            <p:nvPr/>
          </p:nvSpPr>
          <p:spPr>
            <a:xfrm>
              <a:off x="7443876" y="2813530"/>
              <a:ext cx="57988" cy="22965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36A3F41-9D0E-AC42-8D34-07581F035856}"/>
                </a:ext>
              </a:extLst>
            </p:cNvPr>
            <p:cNvSpPr/>
            <p:nvPr/>
          </p:nvSpPr>
          <p:spPr>
            <a:xfrm>
              <a:off x="7683658" y="2813618"/>
              <a:ext cx="62744" cy="22965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CD05BBF-56B5-6946-A5E3-AC6750EBAE34}"/>
                </a:ext>
              </a:extLst>
            </p:cNvPr>
            <p:cNvSpPr/>
            <p:nvPr/>
          </p:nvSpPr>
          <p:spPr>
            <a:xfrm>
              <a:off x="7501864" y="3011614"/>
              <a:ext cx="208739" cy="49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DDDDFC3-0DE5-BE45-B5C8-2916334B340F}"/>
                </a:ext>
              </a:extLst>
            </p:cNvPr>
            <p:cNvSpPr/>
            <p:nvPr/>
          </p:nvSpPr>
          <p:spPr>
            <a:xfrm>
              <a:off x="7501864" y="2793795"/>
              <a:ext cx="208739" cy="49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DCFB38-4FEE-9B41-88CC-16588B19A82D}"/>
              </a:ext>
            </a:extLst>
          </p:cNvPr>
          <p:cNvCxnSpPr>
            <a:cxnSpLocks/>
          </p:cNvCxnSpPr>
          <p:nvPr/>
        </p:nvCxnSpPr>
        <p:spPr>
          <a:xfrm>
            <a:off x="1173666" y="1979813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Isosceles Triangle 88">
            <a:extLst>
              <a:ext uri="{FF2B5EF4-FFF2-40B4-BE49-F238E27FC236}">
                <a16:creationId xmlns:a16="http://schemas.microsoft.com/office/drawing/2014/main" id="{D229560D-9DC9-9947-AB56-D1A169525F2F}"/>
              </a:ext>
            </a:extLst>
          </p:cNvPr>
          <p:cNvSpPr/>
          <p:nvPr/>
        </p:nvSpPr>
        <p:spPr>
          <a:xfrm rot="10800000">
            <a:off x="9663011" y="140225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1425E226-6348-4B4D-81D2-084F5FE420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1CA66753-292C-7948-B689-1942E6575522}"/>
              </a:ext>
            </a:extLst>
          </p:cNvPr>
          <p:cNvSpPr txBox="1"/>
          <p:nvPr/>
        </p:nvSpPr>
        <p:spPr>
          <a:xfrm>
            <a:off x="1116013" y="124170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Lost UIN</a:t>
            </a:r>
            <a:endParaRPr 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A245B3-9A11-EA43-810E-093EA821203E}"/>
              </a:ext>
            </a:extLst>
          </p:cNvPr>
          <p:cNvSpPr txBox="1"/>
          <p:nvPr/>
        </p:nvSpPr>
        <p:spPr>
          <a:xfrm>
            <a:off x="1409840" y="1676473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Operator Authentication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DBB0AD1-73E9-4745-9F3B-CC4ED43C4C6C}"/>
              </a:ext>
            </a:extLst>
          </p:cNvPr>
          <p:cNvGrpSpPr/>
          <p:nvPr/>
        </p:nvGrpSpPr>
        <p:grpSpPr>
          <a:xfrm>
            <a:off x="4289490" y="2584379"/>
            <a:ext cx="2348770" cy="1392659"/>
            <a:chOff x="4150527" y="2745747"/>
            <a:chExt cx="2348770" cy="1392659"/>
          </a:xfrm>
        </p:grpSpPr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9B5662B4-EAB4-4D4A-B63B-2177C44B6EC1}"/>
                </a:ext>
              </a:extLst>
            </p:cNvPr>
            <p:cNvSpPr/>
            <p:nvPr/>
          </p:nvSpPr>
          <p:spPr>
            <a:xfrm>
              <a:off x="4230089" y="3635066"/>
              <a:ext cx="649369" cy="203741"/>
            </a:xfrm>
            <a:prstGeom prst="roundRect">
              <a:avLst>
                <a:gd name="adj" fmla="val 13505"/>
              </a:avLst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2">
                      <a:lumMod val="25000"/>
                    </a:schemeClr>
                  </a:solidFill>
                </a:rPr>
                <a:t>Get OTP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3705967-10CD-3F45-BE37-38B02BB3CCDB}"/>
                </a:ext>
              </a:extLst>
            </p:cNvPr>
            <p:cNvSpPr/>
            <p:nvPr/>
          </p:nvSpPr>
          <p:spPr>
            <a:xfrm>
              <a:off x="4211168" y="2745747"/>
              <a:ext cx="2288129" cy="2725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just"/>
              <a:r>
                <a:rPr lang="en-US" sz="1200" dirty="0">
                  <a:solidFill>
                    <a:schemeClr val="bg2">
                      <a:lumMod val="90000"/>
                    </a:schemeClr>
                  </a:solidFill>
                </a:rPr>
                <a:t>Username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742897B-494D-294D-A448-F016853EB7B0}"/>
                </a:ext>
              </a:extLst>
            </p:cNvPr>
            <p:cNvSpPr/>
            <p:nvPr/>
          </p:nvSpPr>
          <p:spPr>
            <a:xfrm>
              <a:off x="4211168" y="3192064"/>
              <a:ext cx="2288129" cy="2725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just"/>
              <a:r>
                <a:rPr lang="en-US" sz="1200" dirty="0">
                  <a:solidFill>
                    <a:schemeClr val="bg2">
                      <a:lumMod val="90000"/>
                    </a:schemeClr>
                  </a:solidFill>
                </a:rPr>
                <a:t>Enter OTP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1F777BD-F8C4-8B4E-AAD7-C195AF58C588}"/>
                </a:ext>
              </a:extLst>
            </p:cNvPr>
            <p:cNvSpPr txBox="1"/>
            <p:nvPr/>
          </p:nvSpPr>
          <p:spPr>
            <a:xfrm>
              <a:off x="4150527" y="3907574"/>
              <a:ext cx="121559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Valid for 2minutes</a:t>
              </a:r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34E50075-FC83-CD40-A45D-C4B6B310D78F}"/>
                </a:ext>
              </a:extLst>
            </p:cNvPr>
            <p:cNvSpPr/>
            <p:nvPr/>
          </p:nvSpPr>
          <p:spPr>
            <a:xfrm>
              <a:off x="5840435" y="3635066"/>
              <a:ext cx="649369" cy="203741"/>
            </a:xfrm>
            <a:prstGeom prst="roundRect">
              <a:avLst>
                <a:gd name="adj" fmla="val 13505"/>
              </a:avLst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2">
                      <a:lumMod val="25000"/>
                    </a:schemeClr>
                  </a:solidFill>
                </a:rPr>
                <a:t>Submit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DE7725CE-8101-3D47-992E-6CE6296A45E9}"/>
              </a:ext>
            </a:extLst>
          </p:cNvPr>
          <p:cNvSpPr txBox="1"/>
          <p:nvPr/>
        </p:nvSpPr>
        <p:spPr>
          <a:xfrm>
            <a:off x="4722326" y="2116078"/>
            <a:ext cx="14830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Supervisor Verification</a:t>
            </a:r>
          </a:p>
        </p:txBody>
      </p:sp>
      <p:sp>
        <p:nvSpPr>
          <p:cNvPr id="52" name="Isosceles Triangle 88">
            <a:extLst>
              <a:ext uri="{FF2B5EF4-FFF2-40B4-BE49-F238E27FC236}">
                <a16:creationId xmlns:a16="http://schemas.microsoft.com/office/drawing/2014/main" id="{3FFEC432-2118-FE47-AE60-2A74C59E5CF4}"/>
              </a:ext>
            </a:extLst>
          </p:cNvPr>
          <p:cNvSpPr/>
          <p:nvPr/>
        </p:nvSpPr>
        <p:spPr>
          <a:xfrm rot="10800000">
            <a:off x="6454775" y="269772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6F6F6E2-5244-3D4F-8DF9-D6A5B0A9B514}"/>
              </a:ext>
            </a:extLst>
          </p:cNvPr>
          <p:cNvSpPr txBox="1"/>
          <p:nvPr/>
        </p:nvSpPr>
        <p:spPr>
          <a:xfrm>
            <a:off x="9864845" y="6585528"/>
            <a:ext cx="436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73</a:t>
            </a:r>
          </a:p>
        </p:txBody>
      </p:sp>
    </p:spTree>
    <p:extLst>
      <p:ext uri="{BB962C8B-B14F-4D97-AF65-F5344CB8AC3E}">
        <p14:creationId xmlns:p14="http://schemas.microsoft.com/office/powerpoint/2010/main" val="272745052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ounded Rectangle 142">
            <a:extLst>
              <a:ext uri="{FF2B5EF4-FFF2-40B4-BE49-F238E27FC236}">
                <a16:creationId xmlns:a16="http://schemas.microsoft.com/office/drawing/2014/main" id="{C6B279CC-F658-474B-A2E2-7FACD0528A5D}"/>
              </a:ext>
            </a:extLst>
          </p:cNvPr>
          <p:cNvSpPr/>
          <p:nvPr/>
        </p:nvSpPr>
        <p:spPr>
          <a:xfrm>
            <a:off x="1068522" y="535039"/>
            <a:ext cx="8790707" cy="610475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DBC031E5-2D69-134D-8AF1-B98B4133506B}"/>
              </a:ext>
            </a:extLst>
          </p:cNvPr>
          <p:cNvCxnSpPr>
            <a:cxnSpLocks/>
          </p:cNvCxnSpPr>
          <p:nvPr/>
        </p:nvCxnSpPr>
        <p:spPr>
          <a:xfrm>
            <a:off x="1173666" y="857591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Process 206">
            <a:extLst>
              <a:ext uri="{FF2B5EF4-FFF2-40B4-BE49-F238E27FC236}">
                <a16:creationId xmlns:a16="http://schemas.microsoft.com/office/drawing/2014/main" id="{CA22905C-2474-9F46-9BF7-2D38C19E9C4D}"/>
              </a:ext>
            </a:extLst>
          </p:cNvPr>
          <p:cNvSpPr/>
          <p:nvPr/>
        </p:nvSpPr>
        <p:spPr>
          <a:xfrm>
            <a:off x="6549538" y="2735657"/>
            <a:ext cx="1393328" cy="1319128"/>
          </a:xfrm>
          <a:prstGeom prst="flowChartProcess">
            <a:avLst/>
          </a:prstGeom>
          <a:solidFill>
            <a:srgbClr val="EAEAE9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Process 7">
            <a:extLst>
              <a:ext uri="{FF2B5EF4-FFF2-40B4-BE49-F238E27FC236}">
                <a16:creationId xmlns:a16="http://schemas.microsoft.com/office/drawing/2014/main" id="{2E61B70B-E613-144A-B729-2C64BF303B30}"/>
              </a:ext>
            </a:extLst>
          </p:cNvPr>
          <p:cNvSpPr/>
          <p:nvPr/>
        </p:nvSpPr>
        <p:spPr>
          <a:xfrm>
            <a:off x="8309657" y="2741034"/>
            <a:ext cx="1426536" cy="1281796"/>
          </a:xfrm>
          <a:prstGeom prst="flowChartProcess">
            <a:avLst/>
          </a:prstGeom>
          <a:solidFill>
            <a:srgbClr val="EAEAE9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0046FC-4F0F-7E44-A82A-A0EF806D7064}"/>
              </a:ext>
            </a:extLst>
          </p:cNvPr>
          <p:cNvSpPr/>
          <p:nvPr/>
        </p:nvSpPr>
        <p:spPr>
          <a:xfrm>
            <a:off x="8961872" y="1051616"/>
            <a:ext cx="752629" cy="83649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770861" y="110843"/>
            <a:ext cx="9383791" cy="6781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0B423B6-96D8-1842-A554-65AE4D1654DF}"/>
              </a:ext>
            </a:extLst>
          </p:cNvPr>
          <p:cNvSpPr txBox="1"/>
          <p:nvPr/>
        </p:nvSpPr>
        <p:spPr>
          <a:xfrm>
            <a:off x="1278318" y="551483"/>
            <a:ext cx="5740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Registration ID</a:t>
            </a:r>
            <a:r>
              <a:rPr lang="en-US" sz="1400" b="1" dirty="0"/>
              <a:t>	:</a:t>
            </a:r>
            <a:endParaRPr lang="en-US" sz="1400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08300EF-7189-3845-B58D-1303D8BB1831}"/>
              </a:ext>
            </a:extLst>
          </p:cNvPr>
          <p:cNvSpPr txBox="1"/>
          <p:nvPr/>
        </p:nvSpPr>
        <p:spPr>
          <a:xfrm>
            <a:off x="3902394" y="590738"/>
            <a:ext cx="1372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#LIUU3YE8D8EEN8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8A053F9-751C-044B-AAF3-418F2B96BA7C}"/>
              </a:ext>
            </a:extLst>
          </p:cNvPr>
          <p:cNvSpPr txBox="1"/>
          <p:nvPr/>
        </p:nvSpPr>
        <p:spPr>
          <a:xfrm>
            <a:off x="4486842" y="133487"/>
            <a:ext cx="1287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/>
              <a:t>Registration </a:t>
            </a:r>
            <a:endParaRPr lang="en-US" sz="1400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56BF841-335D-954F-B9A5-5D391EB59CD7}"/>
              </a:ext>
            </a:extLst>
          </p:cNvPr>
          <p:cNvGrpSpPr/>
          <p:nvPr/>
        </p:nvGrpSpPr>
        <p:grpSpPr>
          <a:xfrm>
            <a:off x="6847824" y="2895116"/>
            <a:ext cx="671018" cy="981669"/>
            <a:chOff x="3213327" y="1654140"/>
            <a:chExt cx="1518287" cy="2230562"/>
          </a:xfrm>
        </p:grpSpPr>
        <p:sp>
          <p:nvSpPr>
            <p:cNvPr id="43" name="Round Same Side Corner Rectangle 42">
              <a:extLst>
                <a:ext uri="{FF2B5EF4-FFF2-40B4-BE49-F238E27FC236}">
                  <a16:creationId xmlns:a16="http://schemas.microsoft.com/office/drawing/2014/main" id="{9560C225-D968-7243-AE92-B50BAA329220}"/>
                </a:ext>
              </a:extLst>
            </p:cNvPr>
            <p:cNvSpPr/>
            <p:nvPr/>
          </p:nvSpPr>
          <p:spPr>
            <a:xfrm>
              <a:off x="3493623" y="1862188"/>
              <a:ext cx="356211" cy="907327"/>
            </a:xfrm>
            <a:prstGeom prst="round2SameRect">
              <a:avLst>
                <a:gd name="adj1" fmla="val 47815"/>
                <a:gd name="adj2" fmla="val 3279"/>
              </a:avLst>
            </a:pr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 Same Side Corner Rectangle 43">
              <a:extLst>
                <a:ext uri="{FF2B5EF4-FFF2-40B4-BE49-F238E27FC236}">
                  <a16:creationId xmlns:a16="http://schemas.microsoft.com/office/drawing/2014/main" id="{F22121F9-A5FA-9A44-81B3-8EC05D415D00}"/>
                </a:ext>
              </a:extLst>
            </p:cNvPr>
            <p:cNvSpPr/>
            <p:nvPr/>
          </p:nvSpPr>
          <p:spPr>
            <a:xfrm>
              <a:off x="3833928" y="1654140"/>
              <a:ext cx="356211" cy="1115375"/>
            </a:xfrm>
            <a:prstGeom prst="round2SameRect">
              <a:avLst>
                <a:gd name="adj1" fmla="val 47815"/>
                <a:gd name="adj2" fmla="val 3279"/>
              </a:avLst>
            </a:pr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ound Same Side Corner Rectangle 44">
              <a:extLst>
                <a:ext uri="{FF2B5EF4-FFF2-40B4-BE49-F238E27FC236}">
                  <a16:creationId xmlns:a16="http://schemas.microsoft.com/office/drawing/2014/main" id="{85318764-DEBA-7746-AB3D-C7D6FA28A612}"/>
                </a:ext>
              </a:extLst>
            </p:cNvPr>
            <p:cNvSpPr/>
            <p:nvPr/>
          </p:nvSpPr>
          <p:spPr>
            <a:xfrm>
              <a:off x="4190548" y="1856481"/>
              <a:ext cx="353772" cy="907327"/>
            </a:xfrm>
            <a:prstGeom prst="round2SameRect">
              <a:avLst>
                <a:gd name="adj1" fmla="val 47815"/>
                <a:gd name="adj2" fmla="val 3279"/>
              </a:avLst>
            </a:pr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 Same Side Corner Rectangle 45">
              <a:extLst>
                <a:ext uri="{FF2B5EF4-FFF2-40B4-BE49-F238E27FC236}">
                  <a16:creationId xmlns:a16="http://schemas.microsoft.com/office/drawing/2014/main" id="{CB62FF8D-F0ED-6946-AD2E-A1E826CA0DD8}"/>
                </a:ext>
              </a:extLst>
            </p:cNvPr>
            <p:cNvSpPr/>
            <p:nvPr/>
          </p:nvSpPr>
          <p:spPr>
            <a:xfrm>
              <a:off x="3213327" y="2093354"/>
              <a:ext cx="280296" cy="676161"/>
            </a:xfrm>
            <a:prstGeom prst="round2SameRect">
              <a:avLst>
                <a:gd name="adj1" fmla="val 47815"/>
                <a:gd name="adj2" fmla="val 3279"/>
              </a:avLst>
            </a:pr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6DBB334D-8970-354C-8DA4-7A0D81E8CF71}"/>
                </a:ext>
              </a:extLst>
            </p:cNvPr>
            <p:cNvSpPr/>
            <p:nvPr/>
          </p:nvSpPr>
          <p:spPr>
            <a:xfrm rot="2402716">
              <a:off x="3248237" y="2122940"/>
              <a:ext cx="1483377" cy="1761762"/>
            </a:xfrm>
            <a:custGeom>
              <a:avLst/>
              <a:gdLst>
                <a:gd name="connsiteX0" fmla="*/ 1153239 w 1483377"/>
                <a:gd name="connsiteY0" fmla="*/ 49886 h 1761762"/>
                <a:gd name="connsiteX1" fmla="*/ 1273675 w 1483377"/>
                <a:gd name="connsiteY1" fmla="*/ 0 h 1761762"/>
                <a:gd name="connsiteX2" fmla="*/ 1289242 w 1483377"/>
                <a:gd name="connsiteY2" fmla="*/ 0 h 1761762"/>
                <a:gd name="connsiteX3" fmla="*/ 1459564 w 1483377"/>
                <a:gd name="connsiteY3" fmla="*/ 170322 h 1761762"/>
                <a:gd name="connsiteX4" fmla="*/ 1459564 w 1483377"/>
                <a:gd name="connsiteY4" fmla="*/ 870602 h 1761762"/>
                <a:gd name="connsiteX5" fmla="*/ 1468630 w 1483377"/>
                <a:gd name="connsiteY5" fmla="*/ 892171 h 1761762"/>
                <a:gd name="connsiteX6" fmla="*/ 1364409 w 1483377"/>
                <a:gd name="connsiteY6" fmla="*/ 1245906 h 1761762"/>
                <a:gd name="connsiteX7" fmla="*/ 843694 w 1483377"/>
                <a:gd name="connsiteY7" fmla="*/ 1683540 h 1761762"/>
                <a:gd name="connsiteX8" fmla="*/ 373688 w 1483377"/>
                <a:gd name="connsiteY8" fmla="*/ 1642794 h 1761762"/>
                <a:gd name="connsiteX9" fmla="*/ 0 w 1483377"/>
                <a:gd name="connsiteY9" fmla="*/ 1198163 h 1761762"/>
                <a:gd name="connsiteX10" fmla="*/ 1031467 w 1483377"/>
                <a:gd name="connsiteY10" fmla="*/ 331270 h 1761762"/>
                <a:gd name="connsiteX11" fmla="*/ 1103353 w 1483377"/>
                <a:gd name="connsiteY11" fmla="*/ 416803 h 1761762"/>
                <a:gd name="connsiteX12" fmla="*/ 1103353 w 1483377"/>
                <a:gd name="connsiteY12" fmla="*/ 170322 h 1761762"/>
                <a:gd name="connsiteX13" fmla="*/ 1153239 w 1483377"/>
                <a:gd name="connsiteY13" fmla="*/ 49886 h 1761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83377" h="1761762">
                  <a:moveTo>
                    <a:pt x="1153239" y="49886"/>
                  </a:moveTo>
                  <a:cubicBezTo>
                    <a:pt x="1184062" y="19064"/>
                    <a:pt x="1226642" y="0"/>
                    <a:pt x="1273675" y="0"/>
                  </a:cubicBezTo>
                  <a:lnTo>
                    <a:pt x="1289242" y="0"/>
                  </a:lnTo>
                  <a:cubicBezTo>
                    <a:pt x="1383308" y="0"/>
                    <a:pt x="1459564" y="76256"/>
                    <a:pt x="1459564" y="170322"/>
                  </a:cubicBezTo>
                  <a:lnTo>
                    <a:pt x="1459564" y="870602"/>
                  </a:lnTo>
                  <a:lnTo>
                    <a:pt x="1468630" y="892171"/>
                  </a:lnTo>
                  <a:cubicBezTo>
                    <a:pt x="1506896" y="1016411"/>
                    <a:pt x="1470190" y="1157004"/>
                    <a:pt x="1364409" y="1245906"/>
                  </a:cubicBezTo>
                  <a:lnTo>
                    <a:pt x="843694" y="1683540"/>
                  </a:lnTo>
                  <a:cubicBezTo>
                    <a:pt x="702654" y="1802077"/>
                    <a:pt x="492225" y="1783834"/>
                    <a:pt x="373688" y="1642794"/>
                  </a:cubicBezTo>
                  <a:lnTo>
                    <a:pt x="0" y="1198163"/>
                  </a:lnTo>
                  <a:lnTo>
                    <a:pt x="1031467" y="331270"/>
                  </a:lnTo>
                  <a:lnTo>
                    <a:pt x="1103353" y="416803"/>
                  </a:lnTo>
                  <a:lnTo>
                    <a:pt x="1103353" y="170322"/>
                  </a:lnTo>
                  <a:cubicBezTo>
                    <a:pt x="1103353" y="123289"/>
                    <a:pt x="1122417" y="80709"/>
                    <a:pt x="1153239" y="49886"/>
                  </a:cubicBezTo>
                  <a:close/>
                </a:path>
              </a:pathLst>
            </a:cu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604FFB37-EC79-D340-B121-E3C9169F5075}"/>
              </a:ext>
            </a:extLst>
          </p:cNvPr>
          <p:cNvSpPr txBox="1"/>
          <p:nvPr/>
        </p:nvSpPr>
        <p:spPr>
          <a:xfrm>
            <a:off x="6549538" y="3791450"/>
            <a:ext cx="1393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Left Hand Palm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4E69191-71A4-D94D-B7CA-90907CEEAAA6}"/>
              </a:ext>
            </a:extLst>
          </p:cNvPr>
          <p:cNvGrpSpPr/>
          <p:nvPr/>
        </p:nvGrpSpPr>
        <p:grpSpPr>
          <a:xfrm>
            <a:off x="8717713" y="2893134"/>
            <a:ext cx="672554" cy="995989"/>
            <a:chOff x="3041412" y="1654139"/>
            <a:chExt cx="2760682" cy="4057993"/>
          </a:xfrm>
          <a:noFill/>
        </p:grpSpPr>
        <p:sp>
          <p:nvSpPr>
            <p:cNvPr id="51" name="Round Same Side Corner Rectangle 50">
              <a:extLst>
                <a:ext uri="{FF2B5EF4-FFF2-40B4-BE49-F238E27FC236}">
                  <a16:creationId xmlns:a16="http://schemas.microsoft.com/office/drawing/2014/main" id="{F4AA6104-C874-4C46-B37D-8F60551BF60A}"/>
                </a:ext>
              </a:extLst>
            </p:cNvPr>
            <p:cNvSpPr/>
            <p:nvPr/>
          </p:nvSpPr>
          <p:spPr>
            <a:xfrm>
              <a:off x="3349375" y="2024009"/>
              <a:ext cx="626724" cy="1613043"/>
            </a:xfrm>
            <a:prstGeom prst="round2SameRect">
              <a:avLst>
                <a:gd name="adj1" fmla="val 47815"/>
                <a:gd name="adj2" fmla="val 3279"/>
              </a:avLst>
            </a:prstGeom>
            <a:grp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 Same Side Corner Rectangle 51">
              <a:extLst>
                <a:ext uri="{FF2B5EF4-FFF2-40B4-BE49-F238E27FC236}">
                  <a16:creationId xmlns:a16="http://schemas.microsoft.com/office/drawing/2014/main" id="{ADD76301-6A73-3B4C-A9A6-DF4264D04C81}"/>
                </a:ext>
              </a:extLst>
            </p:cNvPr>
            <p:cNvSpPr/>
            <p:nvPr/>
          </p:nvSpPr>
          <p:spPr>
            <a:xfrm>
              <a:off x="3976099" y="1654139"/>
              <a:ext cx="626724" cy="1982913"/>
            </a:xfrm>
            <a:prstGeom prst="round2SameRect">
              <a:avLst>
                <a:gd name="adj1" fmla="val 47815"/>
                <a:gd name="adj2" fmla="val 3279"/>
              </a:avLst>
            </a:prstGeom>
            <a:grp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ound Same Side Corner Rectangle 52">
              <a:extLst>
                <a:ext uri="{FF2B5EF4-FFF2-40B4-BE49-F238E27FC236}">
                  <a16:creationId xmlns:a16="http://schemas.microsoft.com/office/drawing/2014/main" id="{20283347-E7EA-CA43-9157-38A0537E463C}"/>
                </a:ext>
              </a:extLst>
            </p:cNvPr>
            <p:cNvSpPr/>
            <p:nvPr/>
          </p:nvSpPr>
          <p:spPr>
            <a:xfrm>
              <a:off x="4602823" y="2024009"/>
              <a:ext cx="626724" cy="1613043"/>
            </a:xfrm>
            <a:prstGeom prst="round2SameRect">
              <a:avLst>
                <a:gd name="adj1" fmla="val 47815"/>
                <a:gd name="adj2" fmla="val 3279"/>
              </a:avLst>
            </a:prstGeom>
            <a:grp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ound Same Side Corner Rectangle 53">
              <a:extLst>
                <a:ext uri="{FF2B5EF4-FFF2-40B4-BE49-F238E27FC236}">
                  <a16:creationId xmlns:a16="http://schemas.microsoft.com/office/drawing/2014/main" id="{1FA7E812-AEAD-D54D-8ABD-45308B8B0503}"/>
                </a:ext>
              </a:extLst>
            </p:cNvPr>
            <p:cNvSpPr/>
            <p:nvPr/>
          </p:nvSpPr>
          <p:spPr>
            <a:xfrm>
              <a:off x="5229547" y="2434975"/>
              <a:ext cx="493159" cy="1202077"/>
            </a:xfrm>
            <a:prstGeom prst="round2SameRect">
              <a:avLst>
                <a:gd name="adj1" fmla="val 47815"/>
                <a:gd name="adj2" fmla="val 3279"/>
              </a:avLst>
            </a:prstGeom>
            <a:grp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C3F332FE-2686-8E4B-A425-E4EAEBE1D785}"/>
                </a:ext>
              </a:extLst>
            </p:cNvPr>
            <p:cNvSpPr/>
            <p:nvPr/>
          </p:nvSpPr>
          <p:spPr>
            <a:xfrm rot="19566991">
              <a:off x="3041412" y="2639365"/>
              <a:ext cx="2760682" cy="3072767"/>
            </a:xfrm>
            <a:custGeom>
              <a:avLst/>
              <a:gdLst>
                <a:gd name="connsiteX0" fmla="*/ 537199 w 2760682"/>
                <a:gd name="connsiteY0" fmla="*/ 51179 h 3072767"/>
                <a:gd name="connsiteX1" fmla="*/ 669320 w 2760682"/>
                <a:gd name="connsiteY1" fmla="*/ 299668 h 3072767"/>
                <a:gd name="connsiteX2" fmla="*/ 669320 w 2760682"/>
                <a:gd name="connsiteY2" fmla="*/ 671626 h 3072767"/>
                <a:gd name="connsiteX3" fmla="*/ 790408 w 2760682"/>
                <a:gd name="connsiteY3" fmla="*/ 491316 h 3072767"/>
                <a:gd name="connsiteX4" fmla="*/ 2760682 w 2760682"/>
                <a:gd name="connsiteY4" fmla="*/ 1814461 h 3072767"/>
                <a:gd name="connsiteX5" fmla="*/ 2043173 w 2760682"/>
                <a:gd name="connsiteY5" fmla="*/ 2882893 h 3072767"/>
                <a:gd name="connsiteX6" fmla="*/ 1447859 w 2760682"/>
                <a:gd name="connsiteY6" fmla="*/ 2999867 h 3072767"/>
                <a:gd name="connsiteX7" fmla="*/ 189873 w 2760682"/>
                <a:gd name="connsiteY7" fmla="*/ 2155061 h 3072767"/>
                <a:gd name="connsiteX8" fmla="*/ 31934 w 2760682"/>
                <a:gd name="connsiteY8" fmla="*/ 1636382 h 3072767"/>
                <a:gd name="connsiteX9" fmla="*/ 54676 w 2760682"/>
                <a:gd name="connsiteY9" fmla="*/ 1593838 h 3072767"/>
                <a:gd name="connsiteX10" fmla="*/ 48260 w 2760682"/>
                <a:gd name="connsiteY10" fmla="*/ 1573171 h 3072767"/>
                <a:gd name="connsiteX11" fmla="*/ 42596 w 2760682"/>
                <a:gd name="connsiteY11" fmla="*/ 1516983 h 3072767"/>
                <a:gd name="connsiteX12" fmla="*/ 42596 w 2760682"/>
                <a:gd name="connsiteY12" fmla="*/ 299668 h 3072767"/>
                <a:gd name="connsiteX13" fmla="*/ 342264 w 2760682"/>
                <a:gd name="connsiteY13" fmla="*/ 0 h 3072767"/>
                <a:gd name="connsiteX14" fmla="*/ 369652 w 2760682"/>
                <a:gd name="connsiteY14" fmla="*/ 0 h 3072767"/>
                <a:gd name="connsiteX15" fmla="*/ 537199 w 2760682"/>
                <a:gd name="connsiteY15" fmla="*/ 51179 h 3072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60682" h="3072767">
                  <a:moveTo>
                    <a:pt x="537199" y="51179"/>
                  </a:moveTo>
                  <a:cubicBezTo>
                    <a:pt x="616911" y="105031"/>
                    <a:pt x="669320" y="196229"/>
                    <a:pt x="669320" y="299668"/>
                  </a:cubicBezTo>
                  <a:lnTo>
                    <a:pt x="669320" y="671626"/>
                  </a:lnTo>
                  <a:lnTo>
                    <a:pt x="790408" y="491316"/>
                  </a:lnTo>
                  <a:lnTo>
                    <a:pt x="2760682" y="1814461"/>
                  </a:lnTo>
                  <a:lnTo>
                    <a:pt x="2043173" y="2882893"/>
                  </a:lnTo>
                  <a:cubicBezTo>
                    <a:pt x="1911083" y="3079586"/>
                    <a:pt x="1644552" y="3131957"/>
                    <a:pt x="1447859" y="2999867"/>
                  </a:cubicBezTo>
                  <a:lnTo>
                    <a:pt x="189873" y="2155061"/>
                  </a:lnTo>
                  <a:cubicBezTo>
                    <a:pt x="17767" y="2039483"/>
                    <a:pt x="-43843" y="1820972"/>
                    <a:pt x="31934" y="1636382"/>
                  </a:cubicBezTo>
                  <a:lnTo>
                    <a:pt x="54676" y="1593838"/>
                  </a:lnTo>
                  <a:lnTo>
                    <a:pt x="48260" y="1573171"/>
                  </a:lnTo>
                  <a:cubicBezTo>
                    <a:pt x="44546" y="1555021"/>
                    <a:pt x="42596" y="1536230"/>
                    <a:pt x="42596" y="1516983"/>
                  </a:cubicBezTo>
                  <a:lnTo>
                    <a:pt x="42596" y="299668"/>
                  </a:lnTo>
                  <a:cubicBezTo>
                    <a:pt x="42596" y="134166"/>
                    <a:pt x="176762" y="0"/>
                    <a:pt x="342264" y="0"/>
                  </a:cubicBezTo>
                  <a:lnTo>
                    <a:pt x="369652" y="0"/>
                  </a:lnTo>
                  <a:cubicBezTo>
                    <a:pt x="431715" y="0"/>
                    <a:pt x="489372" y="18867"/>
                    <a:pt x="537199" y="51179"/>
                  </a:cubicBezTo>
                  <a:close/>
                </a:path>
              </a:pathLst>
            </a:custGeom>
            <a:grp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3B29C86F-9A0C-CC4F-92AF-FB81ED6A30E2}"/>
              </a:ext>
            </a:extLst>
          </p:cNvPr>
          <p:cNvSpPr txBox="1"/>
          <p:nvPr/>
        </p:nvSpPr>
        <p:spPr>
          <a:xfrm>
            <a:off x="8332206" y="3802703"/>
            <a:ext cx="1403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Right Hand Palm</a:t>
            </a:r>
          </a:p>
        </p:txBody>
      </p:sp>
      <p:sp>
        <p:nvSpPr>
          <p:cNvPr id="58" name="Round Same Side Corner Rectangle 57">
            <a:extLst>
              <a:ext uri="{FF2B5EF4-FFF2-40B4-BE49-F238E27FC236}">
                <a16:creationId xmlns:a16="http://schemas.microsoft.com/office/drawing/2014/main" id="{F55B6A8A-60F7-1542-85E8-583B342EC93C}"/>
              </a:ext>
            </a:extLst>
          </p:cNvPr>
          <p:cNvSpPr/>
          <p:nvPr/>
        </p:nvSpPr>
        <p:spPr>
          <a:xfrm rot="19028734">
            <a:off x="8589554" y="3340145"/>
            <a:ext cx="150311" cy="10352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ound Same Side Corner Rectangle 58">
            <a:extLst>
              <a:ext uri="{FF2B5EF4-FFF2-40B4-BE49-F238E27FC236}">
                <a16:creationId xmlns:a16="http://schemas.microsoft.com/office/drawing/2014/main" id="{13A35861-F6AA-3D46-B9DC-6A1B17815E25}"/>
              </a:ext>
            </a:extLst>
          </p:cNvPr>
          <p:cNvSpPr/>
          <p:nvPr/>
        </p:nvSpPr>
        <p:spPr>
          <a:xfrm rot="2525462">
            <a:off x="7511238" y="3335111"/>
            <a:ext cx="150311" cy="10352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ound Same Side Corner Rectangle 59">
            <a:extLst>
              <a:ext uri="{FF2B5EF4-FFF2-40B4-BE49-F238E27FC236}">
                <a16:creationId xmlns:a16="http://schemas.microsoft.com/office/drawing/2014/main" id="{CE0E7350-F4B7-F141-AC85-27C06DFA383C}"/>
              </a:ext>
            </a:extLst>
          </p:cNvPr>
          <p:cNvSpPr/>
          <p:nvPr/>
        </p:nvSpPr>
        <p:spPr>
          <a:xfrm>
            <a:off x="8794093" y="2964986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 Same Side Corner Rectangle 60">
            <a:extLst>
              <a:ext uri="{FF2B5EF4-FFF2-40B4-BE49-F238E27FC236}">
                <a16:creationId xmlns:a16="http://schemas.microsoft.com/office/drawing/2014/main" id="{7DE9AF33-D3C0-2449-B574-19A9C5C20853}"/>
              </a:ext>
            </a:extLst>
          </p:cNvPr>
          <p:cNvSpPr/>
          <p:nvPr/>
        </p:nvSpPr>
        <p:spPr>
          <a:xfrm>
            <a:off x="8948775" y="2899320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D534C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 Same Side Corner Rectangle 61">
            <a:extLst>
              <a:ext uri="{FF2B5EF4-FFF2-40B4-BE49-F238E27FC236}">
                <a16:creationId xmlns:a16="http://schemas.microsoft.com/office/drawing/2014/main" id="{0699DF11-A85C-794D-86F7-B216F0AD4AD4}"/>
              </a:ext>
            </a:extLst>
          </p:cNvPr>
          <p:cNvSpPr/>
          <p:nvPr/>
        </p:nvSpPr>
        <p:spPr>
          <a:xfrm>
            <a:off x="9092592" y="2988933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 Same Side Corner Rectangle 62">
            <a:extLst>
              <a:ext uri="{FF2B5EF4-FFF2-40B4-BE49-F238E27FC236}">
                <a16:creationId xmlns:a16="http://schemas.microsoft.com/office/drawing/2014/main" id="{4B77FA75-99E7-294E-B538-2579647D91FF}"/>
              </a:ext>
            </a:extLst>
          </p:cNvPr>
          <p:cNvSpPr/>
          <p:nvPr/>
        </p:nvSpPr>
        <p:spPr>
          <a:xfrm>
            <a:off x="9248251" y="3088950"/>
            <a:ext cx="121900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 Same Side Corner Rectangle 63">
            <a:extLst>
              <a:ext uri="{FF2B5EF4-FFF2-40B4-BE49-F238E27FC236}">
                <a16:creationId xmlns:a16="http://schemas.microsoft.com/office/drawing/2014/main" id="{6FCB4AE2-CD4D-5142-824F-E381DE21CBC2}"/>
              </a:ext>
            </a:extLst>
          </p:cNvPr>
          <p:cNvSpPr/>
          <p:nvPr/>
        </p:nvSpPr>
        <p:spPr>
          <a:xfrm>
            <a:off x="7287033" y="2981758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 Same Side Corner Rectangle 64">
            <a:extLst>
              <a:ext uri="{FF2B5EF4-FFF2-40B4-BE49-F238E27FC236}">
                <a16:creationId xmlns:a16="http://schemas.microsoft.com/office/drawing/2014/main" id="{DD504B82-6ED7-4643-A948-09D7A8E5FBD9}"/>
              </a:ext>
            </a:extLst>
          </p:cNvPr>
          <p:cNvSpPr/>
          <p:nvPr/>
        </p:nvSpPr>
        <p:spPr>
          <a:xfrm>
            <a:off x="7128344" y="2902042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 Same Side Corner Rectangle 65">
            <a:extLst>
              <a:ext uri="{FF2B5EF4-FFF2-40B4-BE49-F238E27FC236}">
                <a16:creationId xmlns:a16="http://schemas.microsoft.com/office/drawing/2014/main" id="{AF68BCE8-A776-ED48-98EF-409B5FFD1951}"/>
              </a:ext>
            </a:extLst>
          </p:cNvPr>
          <p:cNvSpPr/>
          <p:nvPr/>
        </p:nvSpPr>
        <p:spPr>
          <a:xfrm>
            <a:off x="6973558" y="3141236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 Same Side Corner Rectangle 66">
            <a:extLst>
              <a:ext uri="{FF2B5EF4-FFF2-40B4-BE49-F238E27FC236}">
                <a16:creationId xmlns:a16="http://schemas.microsoft.com/office/drawing/2014/main" id="{8A8090FB-7531-6A45-A2EC-E7AF0B2A5099}"/>
              </a:ext>
            </a:extLst>
          </p:cNvPr>
          <p:cNvSpPr/>
          <p:nvPr/>
        </p:nvSpPr>
        <p:spPr>
          <a:xfrm>
            <a:off x="6848925" y="3233912"/>
            <a:ext cx="121900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50C2262-59D7-8B48-B1B3-D82A12C02E3E}"/>
              </a:ext>
            </a:extLst>
          </p:cNvPr>
          <p:cNvSpPr txBox="1"/>
          <p:nvPr/>
        </p:nvSpPr>
        <p:spPr>
          <a:xfrm>
            <a:off x="8496676" y="3121643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D127192-7C16-AD4E-BF8F-F5A2E7A2D5B9}"/>
              </a:ext>
            </a:extLst>
          </p:cNvPr>
          <p:cNvSpPr txBox="1"/>
          <p:nvPr/>
        </p:nvSpPr>
        <p:spPr>
          <a:xfrm>
            <a:off x="8714392" y="2762412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8D16E5B-A219-134C-AF21-241FEBFCB121}"/>
              </a:ext>
            </a:extLst>
          </p:cNvPr>
          <p:cNvSpPr txBox="1"/>
          <p:nvPr/>
        </p:nvSpPr>
        <p:spPr>
          <a:xfrm>
            <a:off x="9060566" y="2785503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0B6569B-ED1F-784D-A0AC-0833572AFE22}"/>
              </a:ext>
            </a:extLst>
          </p:cNvPr>
          <p:cNvSpPr txBox="1"/>
          <p:nvPr/>
        </p:nvSpPr>
        <p:spPr>
          <a:xfrm>
            <a:off x="9202080" y="2905245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AC57B65-D57C-5345-820C-95B76CED96EF}"/>
              </a:ext>
            </a:extLst>
          </p:cNvPr>
          <p:cNvSpPr txBox="1"/>
          <p:nvPr/>
        </p:nvSpPr>
        <p:spPr>
          <a:xfrm>
            <a:off x="7495924" y="3121961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B1DF9CA-24C2-B446-85AD-7328045A3DC6}"/>
              </a:ext>
            </a:extLst>
          </p:cNvPr>
          <p:cNvSpPr txBox="1"/>
          <p:nvPr/>
        </p:nvSpPr>
        <p:spPr>
          <a:xfrm>
            <a:off x="7256401" y="2774557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1A15F86-062C-FC49-B48E-0EA2664B8B69}"/>
              </a:ext>
            </a:extLst>
          </p:cNvPr>
          <p:cNvSpPr txBox="1"/>
          <p:nvPr/>
        </p:nvSpPr>
        <p:spPr>
          <a:xfrm>
            <a:off x="7070014" y="2710617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741F57F-D6E2-A24C-9748-F31E325C45EB}"/>
              </a:ext>
            </a:extLst>
          </p:cNvPr>
          <p:cNvSpPr txBox="1"/>
          <p:nvPr/>
        </p:nvSpPr>
        <p:spPr>
          <a:xfrm>
            <a:off x="6918026" y="2797637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BF7CA09-0F75-1E4C-90F6-389D3B75C2ED}"/>
              </a:ext>
            </a:extLst>
          </p:cNvPr>
          <p:cNvSpPr txBox="1"/>
          <p:nvPr/>
        </p:nvSpPr>
        <p:spPr>
          <a:xfrm>
            <a:off x="6785250" y="3040427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9FD200B-0669-204D-AA97-DA2E88BAFEF8}"/>
              </a:ext>
            </a:extLst>
          </p:cNvPr>
          <p:cNvSpPr txBox="1"/>
          <p:nvPr/>
        </p:nvSpPr>
        <p:spPr>
          <a:xfrm>
            <a:off x="7576295" y="2416504"/>
            <a:ext cx="869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Fingerprint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597F0A-640C-7349-8E7E-12029947C841}"/>
              </a:ext>
            </a:extLst>
          </p:cNvPr>
          <p:cNvSpPr/>
          <p:nvPr/>
        </p:nvSpPr>
        <p:spPr>
          <a:xfrm>
            <a:off x="8328941" y="4207830"/>
            <a:ext cx="1427285" cy="1135784"/>
          </a:xfrm>
          <a:prstGeom prst="rect">
            <a:avLst/>
          </a:prstGeom>
          <a:solidFill>
            <a:srgbClr val="EA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QR CODE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3AD4B1-AFB0-ED47-BEFF-3027E109CC4D}"/>
              </a:ext>
            </a:extLst>
          </p:cNvPr>
          <p:cNvCxnSpPr/>
          <p:nvPr/>
        </p:nvCxnSpPr>
        <p:spPr>
          <a:xfrm>
            <a:off x="8372441" y="4261302"/>
            <a:ext cx="0" cy="2615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64AE547-BE00-6E4B-855A-A73C12A62553}"/>
              </a:ext>
            </a:extLst>
          </p:cNvPr>
          <p:cNvCxnSpPr/>
          <p:nvPr/>
        </p:nvCxnSpPr>
        <p:spPr>
          <a:xfrm>
            <a:off x="9712805" y="4261302"/>
            <a:ext cx="0" cy="2615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E22AC8E-5CB7-8E46-9A08-13D1A52E554B}"/>
              </a:ext>
            </a:extLst>
          </p:cNvPr>
          <p:cNvCxnSpPr/>
          <p:nvPr/>
        </p:nvCxnSpPr>
        <p:spPr>
          <a:xfrm>
            <a:off x="8372441" y="5028038"/>
            <a:ext cx="0" cy="2615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10221A6E-0DA7-4B4A-BCA8-B86F5C4DB30F}"/>
              </a:ext>
            </a:extLst>
          </p:cNvPr>
          <p:cNvCxnSpPr/>
          <p:nvPr/>
        </p:nvCxnSpPr>
        <p:spPr>
          <a:xfrm>
            <a:off x="9712805" y="5028038"/>
            <a:ext cx="0" cy="2615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287CD95-4152-2B44-8189-98300D995A85}"/>
              </a:ext>
            </a:extLst>
          </p:cNvPr>
          <p:cNvCxnSpPr>
            <a:cxnSpLocks/>
          </p:cNvCxnSpPr>
          <p:nvPr/>
        </p:nvCxnSpPr>
        <p:spPr>
          <a:xfrm>
            <a:off x="8372974" y="4261302"/>
            <a:ext cx="268059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10DCC06D-1D36-A149-A491-A57A19C6072B}"/>
              </a:ext>
            </a:extLst>
          </p:cNvPr>
          <p:cNvCxnSpPr>
            <a:cxnSpLocks/>
          </p:cNvCxnSpPr>
          <p:nvPr/>
        </p:nvCxnSpPr>
        <p:spPr>
          <a:xfrm>
            <a:off x="9443912" y="4261302"/>
            <a:ext cx="268059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A8635BFF-03FD-9D42-8D17-B93F1F6A43A0}"/>
              </a:ext>
            </a:extLst>
          </p:cNvPr>
          <p:cNvCxnSpPr>
            <a:cxnSpLocks/>
          </p:cNvCxnSpPr>
          <p:nvPr/>
        </p:nvCxnSpPr>
        <p:spPr>
          <a:xfrm>
            <a:off x="8372974" y="5289538"/>
            <a:ext cx="268059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D9B3B4B7-951E-E44E-B89E-2EA392350C64}"/>
              </a:ext>
            </a:extLst>
          </p:cNvPr>
          <p:cNvCxnSpPr>
            <a:cxnSpLocks/>
          </p:cNvCxnSpPr>
          <p:nvPr/>
        </p:nvCxnSpPr>
        <p:spPr>
          <a:xfrm>
            <a:off x="9443912" y="5289538"/>
            <a:ext cx="268059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6" name="Picture 145">
            <a:extLst>
              <a:ext uri="{FF2B5EF4-FFF2-40B4-BE49-F238E27FC236}">
                <a16:creationId xmlns:a16="http://schemas.microsoft.com/office/drawing/2014/main" id="{BF9C9349-8F16-7E41-8972-B9AB34057C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100" name="Rectangle 99">
            <a:extLst>
              <a:ext uri="{FF2B5EF4-FFF2-40B4-BE49-F238E27FC236}">
                <a16:creationId xmlns:a16="http://schemas.microsoft.com/office/drawing/2014/main" id="{4A1CCC5B-3985-B34A-9F43-03526BE6361E}"/>
              </a:ext>
            </a:extLst>
          </p:cNvPr>
          <p:cNvSpPr/>
          <p:nvPr/>
        </p:nvSpPr>
        <p:spPr>
          <a:xfrm>
            <a:off x="7956609" y="1051616"/>
            <a:ext cx="752629" cy="83649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7EFB685-190C-3C47-A370-DC0CA836F5F4}"/>
              </a:ext>
            </a:extLst>
          </p:cNvPr>
          <p:cNvSpPr txBox="1"/>
          <p:nvPr/>
        </p:nvSpPr>
        <p:spPr>
          <a:xfrm>
            <a:off x="7953057" y="1892582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Individual</a:t>
            </a:r>
          </a:p>
          <a:p>
            <a:pPr algn="ctr"/>
            <a:r>
              <a:rPr lang="en-US" sz="1200" dirty="0"/>
              <a:t>Photo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267E075-3085-B54C-8165-429480FA90EB}"/>
              </a:ext>
            </a:extLst>
          </p:cNvPr>
          <p:cNvSpPr txBox="1"/>
          <p:nvPr/>
        </p:nvSpPr>
        <p:spPr>
          <a:xfrm>
            <a:off x="8973969" y="1892582"/>
            <a:ext cx="794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Exception</a:t>
            </a:r>
          </a:p>
          <a:p>
            <a:pPr algn="ctr"/>
            <a:r>
              <a:rPr lang="en-US" sz="1200" dirty="0"/>
              <a:t>Photo</a:t>
            </a:r>
          </a:p>
        </p:txBody>
      </p:sp>
      <p:pic>
        <p:nvPicPr>
          <p:cNvPr id="114" name="Picture 113">
            <a:extLst>
              <a:ext uri="{FF2B5EF4-FFF2-40B4-BE49-F238E27FC236}">
                <a16:creationId xmlns:a16="http://schemas.microsoft.com/office/drawing/2014/main" id="{8604CD1D-47D3-7849-85C9-F556772B8DC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r="2850" b="16092"/>
          <a:stretch/>
        </p:blipFill>
        <p:spPr>
          <a:xfrm>
            <a:off x="9018409" y="1140767"/>
            <a:ext cx="663116" cy="55624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385719F-97CF-8F4C-B2A9-67DB88C57073}"/>
              </a:ext>
            </a:extLst>
          </p:cNvPr>
          <p:cNvSpPr/>
          <p:nvPr/>
        </p:nvSpPr>
        <p:spPr>
          <a:xfrm>
            <a:off x="9137650" y="1495425"/>
            <a:ext cx="412750" cy="825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C69448F-8092-BB47-A5D5-78A2DDF70A92}"/>
              </a:ext>
            </a:extLst>
          </p:cNvPr>
          <p:cNvSpPr/>
          <p:nvPr/>
        </p:nvSpPr>
        <p:spPr>
          <a:xfrm>
            <a:off x="9130636" y="1513831"/>
            <a:ext cx="368963" cy="825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D7FAFCA-ECC0-2048-A1D4-2BF5CFA1F7AC}"/>
              </a:ext>
            </a:extLst>
          </p:cNvPr>
          <p:cNvSpPr txBox="1"/>
          <p:nvPr/>
        </p:nvSpPr>
        <p:spPr>
          <a:xfrm>
            <a:off x="1116013" y="124170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Lost UIN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FB7E647-2DBF-2346-8621-0BF693966523}"/>
              </a:ext>
            </a:extLst>
          </p:cNvPr>
          <p:cNvSpPr txBox="1"/>
          <p:nvPr/>
        </p:nvSpPr>
        <p:spPr>
          <a:xfrm>
            <a:off x="9253357" y="554584"/>
            <a:ext cx="4942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Print</a:t>
            </a:r>
          </a:p>
        </p:txBody>
      </p:sp>
      <p:pic>
        <p:nvPicPr>
          <p:cNvPr id="119" name="Picture 1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732" y="1115750"/>
            <a:ext cx="554383" cy="729301"/>
          </a:xfrm>
          <a:prstGeom prst="rect">
            <a:avLst/>
          </a:prstGeom>
        </p:spPr>
      </p:pic>
      <p:sp>
        <p:nvSpPr>
          <p:cNvPr id="212" name="TextBox 211">
            <a:extLst>
              <a:ext uri="{FF2B5EF4-FFF2-40B4-BE49-F238E27FC236}">
                <a16:creationId xmlns:a16="http://schemas.microsoft.com/office/drawing/2014/main" id="{56A53B99-40BB-D544-8D36-DFC6571CD695}"/>
              </a:ext>
            </a:extLst>
          </p:cNvPr>
          <p:cNvSpPr txBox="1"/>
          <p:nvPr/>
        </p:nvSpPr>
        <p:spPr>
          <a:xfrm>
            <a:off x="4423119" y="2036442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1200" dirty="0">
                <a:solidFill>
                  <a:schemeClr val="bg1">
                    <a:lumMod val="65000"/>
                  </a:schemeClr>
                </a:solidFill>
              </a:rPr>
              <a:t>إناثا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CE8B5E3A-8A72-964B-B550-26827A9D15A1}"/>
              </a:ext>
            </a:extLst>
          </p:cNvPr>
          <p:cNvSpPr txBox="1"/>
          <p:nvPr/>
        </p:nvSpPr>
        <p:spPr>
          <a:xfrm>
            <a:off x="4412819" y="1935556"/>
            <a:ext cx="6495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جنس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5E959884-FF06-4643-9B28-1FB9AEFBF5C9}"/>
              </a:ext>
            </a:extLst>
          </p:cNvPr>
          <p:cNvSpPr txBox="1"/>
          <p:nvPr/>
        </p:nvSpPr>
        <p:spPr>
          <a:xfrm>
            <a:off x="4424443" y="3275748"/>
            <a:ext cx="1213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1200" dirty="0">
                <a:solidFill>
                  <a:schemeClr val="bg1">
                    <a:lumMod val="65000"/>
                  </a:schemeClr>
                </a:solidFill>
              </a:rPr>
              <a:t>منزل / عمارة / شقة.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64BB62C7-827B-6941-9509-54776B5C0F3B}"/>
              </a:ext>
            </a:extLst>
          </p:cNvPr>
          <p:cNvSpPr txBox="1"/>
          <p:nvPr/>
        </p:nvSpPr>
        <p:spPr>
          <a:xfrm>
            <a:off x="4430331" y="2438200"/>
            <a:ext cx="1213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1200" dirty="0">
                <a:solidFill>
                  <a:schemeClr val="bg1">
                    <a:lumMod val="65000"/>
                  </a:schemeClr>
                </a:solidFill>
              </a:rPr>
              <a:t>منزل / عمارة / شقة.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DDF4AB96-781D-1C4F-9935-1FD2B6B14DC4}"/>
              </a:ext>
            </a:extLst>
          </p:cNvPr>
          <p:cNvSpPr txBox="1"/>
          <p:nvPr/>
        </p:nvSpPr>
        <p:spPr>
          <a:xfrm>
            <a:off x="4427387" y="2838306"/>
            <a:ext cx="817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1200" dirty="0">
                <a:solidFill>
                  <a:schemeClr val="bg1">
                    <a:lumMod val="65000"/>
                  </a:schemeClr>
                </a:solidFill>
              </a:rPr>
              <a:t>معلم معروف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B99E0657-2108-A64A-B062-C225158E743F}"/>
              </a:ext>
            </a:extLst>
          </p:cNvPr>
          <p:cNvSpPr txBox="1"/>
          <p:nvPr/>
        </p:nvSpPr>
        <p:spPr>
          <a:xfrm>
            <a:off x="4412819" y="2326623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العنوان السطر 1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F2C65927-D46F-6F4B-A0CF-A4F89A613E03}"/>
              </a:ext>
            </a:extLst>
          </p:cNvPr>
          <p:cNvSpPr txBox="1"/>
          <p:nvPr/>
        </p:nvSpPr>
        <p:spPr>
          <a:xfrm>
            <a:off x="4419251" y="1338884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1200" dirty="0">
                <a:solidFill>
                  <a:schemeClr val="bg1">
                    <a:lumMod val="65000"/>
                  </a:schemeClr>
                </a:solidFill>
              </a:rPr>
              <a:t>الاسم الكامل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907FDC56-402B-3147-BC53-7B86C43A66E5}"/>
              </a:ext>
            </a:extLst>
          </p:cNvPr>
          <p:cNvSpPr txBox="1"/>
          <p:nvPr/>
        </p:nvSpPr>
        <p:spPr>
          <a:xfrm>
            <a:off x="4412819" y="1233028"/>
            <a:ext cx="6254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الاسم الكامل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33121CE2-0492-424A-B9B2-CD30258FDB2A}"/>
              </a:ext>
            </a:extLst>
          </p:cNvPr>
          <p:cNvSpPr txBox="1"/>
          <p:nvPr/>
        </p:nvSpPr>
        <p:spPr>
          <a:xfrm>
            <a:off x="4426100" y="1666952"/>
            <a:ext cx="931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22/03/1949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C9E6AA3-1D8C-1F45-835D-03F7779660F0}"/>
              </a:ext>
            </a:extLst>
          </p:cNvPr>
          <p:cNvSpPr txBox="1"/>
          <p:nvPr/>
        </p:nvSpPr>
        <p:spPr>
          <a:xfrm>
            <a:off x="4412819" y="1565413"/>
            <a:ext cx="6495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تاريخ الولادة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1A3A0888-0D83-3946-B9A3-A7DD2BB987FF}"/>
              </a:ext>
            </a:extLst>
          </p:cNvPr>
          <p:cNvSpPr txBox="1"/>
          <p:nvPr/>
        </p:nvSpPr>
        <p:spPr>
          <a:xfrm>
            <a:off x="4420171" y="4124938"/>
            <a:ext cx="1043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1200" dirty="0">
                <a:solidFill>
                  <a:schemeClr val="bg1">
                    <a:lumMod val="65000"/>
                  </a:schemeClr>
                </a:solidFill>
              </a:rPr>
              <a:t>المحافظة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_</a:t>
            </a:r>
            <a:r>
              <a:rPr lang="ar-AE" sz="1200" dirty="0">
                <a:solidFill>
                  <a:schemeClr val="bg1">
                    <a:lumMod val="65000"/>
                  </a:schemeClr>
                </a:solidFill>
              </a:rPr>
              <a:t> المدينة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43F84D57-F6D3-5A4A-A51D-20CB1DB66210}"/>
              </a:ext>
            </a:extLst>
          </p:cNvPr>
          <p:cNvSpPr txBox="1"/>
          <p:nvPr/>
        </p:nvSpPr>
        <p:spPr>
          <a:xfrm>
            <a:off x="4412819" y="4026355"/>
            <a:ext cx="1107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المحافظة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	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1A3A0888-0D83-3946-B9A3-A7DD2BB987FF}"/>
              </a:ext>
            </a:extLst>
          </p:cNvPr>
          <p:cNvSpPr txBox="1"/>
          <p:nvPr/>
        </p:nvSpPr>
        <p:spPr>
          <a:xfrm>
            <a:off x="4454863" y="3680372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1200" dirty="0">
                <a:solidFill>
                  <a:schemeClr val="bg1">
                    <a:lumMod val="65000"/>
                  </a:schemeClr>
                </a:solidFill>
              </a:rPr>
              <a:t>اسم المدينة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	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43F84D57-F6D3-5A4A-A51D-20CB1DB66210}"/>
              </a:ext>
            </a:extLst>
          </p:cNvPr>
          <p:cNvSpPr txBox="1"/>
          <p:nvPr/>
        </p:nvSpPr>
        <p:spPr>
          <a:xfrm>
            <a:off x="4447511" y="3581468"/>
            <a:ext cx="3690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مدينة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1A3A0888-0D83-3946-B9A3-A7DD2BB987FF}"/>
              </a:ext>
            </a:extLst>
          </p:cNvPr>
          <p:cNvSpPr txBox="1"/>
          <p:nvPr/>
        </p:nvSpPr>
        <p:spPr>
          <a:xfrm>
            <a:off x="4425251" y="4529699"/>
            <a:ext cx="663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1200" dirty="0">
                <a:solidFill>
                  <a:schemeClr val="bg1">
                    <a:lumMod val="65000"/>
                  </a:schemeClr>
                </a:solidFill>
              </a:rPr>
              <a:t>اسم الدولة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43F84D57-F6D3-5A4A-A51D-20CB1DB66210}"/>
              </a:ext>
            </a:extLst>
          </p:cNvPr>
          <p:cNvSpPr txBox="1"/>
          <p:nvPr/>
        </p:nvSpPr>
        <p:spPr>
          <a:xfrm>
            <a:off x="4412819" y="4425380"/>
            <a:ext cx="17708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بلد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1A3A0888-0D83-3946-B9A3-A7DD2BB987FF}"/>
              </a:ext>
            </a:extLst>
          </p:cNvPr>
          <p:cNvSpPr txBox="1"/>
          <p:nvPr/>
        </p:nvSpPr>
        <p:spPr>
          <a:xfrm>
            <a:off x="4420171" y="5237884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98765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43F84D57-F6D3-5A4A-A51D-20CB1DB66210}"/>
              </a:ext>
            </a:extLst>
          </p:cNvPr>
          <p:cNvSpPr txBox="1"/>
          <p:nvPr/>
        </p:nvSpPr>
        <p:spPr>
          <a:xfrm>
            <a:off x="4412819" y="5138338"/>
            <a:ext cx="6960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الرمز البريدي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1A3A0888-0D83-3946-B9A3-A7DD2BB987FF}"/>
              </a:ext>
            </a:extLst>
          </p:cNvPr>
          <p:cNvSpPr txBox="1"/>
          <p:nvPr/>
        </p:nvSpPr>
        <p:spPr>
          <a:xfrm>
            <a:off x="4420171" y="5589392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mnjeld@ujie.com	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43F84D57-F6D3-5A4A-A51D-20CB1DB66210}"/>
              </a:ext>
            </a:extLst>
          </p:cNvPr>
          <p:cNvSpPr txBox="1"/>
          <p:nvPr/>
        </p:nvSpPr>
        <p:spPr>
          <a:xfrm>
            <a:off x="4412819" y="5494605"/>
            <a:ext cx="8034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البريد الإلكتروني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1A3A0888-0D83-3946-B9A3-A7DD2BB987FF}"/>
              </a:ext>
            </a:extLst>
          </p:cNvPr>
          <p:cNvSpPr txBox="1"/>
          <p:nvPr/>
        </p:nvSpPr>
        <p:spPr>
          <a:xfrm>
            <a:off x="4421221" y="5967075"/>
            <a:ext cx="891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342432334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43F84D57-F6D3-5A4A-A51D-20CB1DB66210}"/>
              </a:ext>
            </a:extLst>
          </p:cNvPr>
          <p:cNvSpPr txBox="1"/>
          <p:nvPr/>
        </p:nvSpPr>
        <p:spPr>
          <a:xfrm>
            <a:off x="4432065" y="5874772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التليفون المحمول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F2C65927-D46F-6F4B-A0CF-A4F89A613E03}"/>
              </a:ext>
            </a:extLst>
          </p:cNvPr>
          <p:cNvSpPr txBox="1"/>
          <p:nvPr/>
        </p:nvSpPr>
        <p:spPr>
          <a:xfrm>
            <a:off x="4419251" y="1015500"/>
            <a:ext cx="906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10-12-2018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907FDC56-402B-3147-BC53-7B86C43A66E5}"/>
              </a:ext>
            </a:extLst>
          </p:cNvPr>
          <p:cNvSpPr txBox="1"/>
          <p:nvPr/>
        </p:nvSpPr>
        <p:spPr>
          <a:xfrm>
            <a:off x="4412819" y="909644"/>
            <a:ext cx="3866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تاريخ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B99E0657-2108-A64A-B062-C225158E743F}"/>
              </a:ext>
            </a:extLst>
          </p:cNvPr>
          <p:cNvSpPr txBox="1"/>
          <p:nvPr/>
        </p:nvSpPr>
        <p:spPr>
          <a:xfrm>
            <a:off x="4420082" y="2723959"/>
            <a:ext cx="7056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العنوان السطر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B99E0657-2108-A64A-B062-C225158E743F}"/>
              </a:ext>
            </a:extLst>
          </p:cNvPr>
          <p:cNvSpPr txBox="1"/>
          <p:nvPr/>
        </p:nvSpPr>
        <p:spPr>
          <a:xfrm>
            <a:off x="4443571" y="3125019"/>
            <a:ext cx="7056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العنوان السطر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1A3A0888-0D83-3946-B9A3-A7DD2BB987FF}"/>
              </a:ext>
            </a:extLst>
          </p:cNvPr>
          <p:cNvSpPr txBox="1"/>
          <p:nvPr/>
        </p:nvSpPr>
        <p:spPr>
          <a:xfrm>
            <a:off x="4445455" y="6317718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1200" dirty="0">
                <a:solidFill>
                  <a:schemeClr val="bg1">
                    <a:lumMod val="65000"/>
                  </a:schemeClr>
                </a:solidFill>
              </a:rPr>
              <a:t>جواز سفر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43F84D57-F6D3-5A4A-A51D-20CB1DB66210}"/>
              </a:ext>
            </a:extLst>
          </p:cNvPr>
          <p:cNvSpPr txBox="1"/>
          <p:nvPr/>
        </p:nvSpPr>
        <p:spPr>
          <a:xfrm>
            <a:off x="4438103" y="6218172"/>
            <a:ext cx="4924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مستندات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50196DEE-F542-3642-980D-31CDFD81060F}"/>
              </a:ext>
            </a:extLst>
          </p:cNvPr>
          <p:cNvSpPr txBox="1"/>
          <p:nvPr/>
        </p:nvSpPr>
        <p:spPr>
          <a:xfrm>
            <a:off x="1407949" y="2038559"/>
            <a:ext cx="63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Female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8876E1B8-1FDA-8347-84DB-A9B3197A81AF}"/>
              </a:ext>
            </a:extLst>
          </p:cNvPr>
          <p:cNvSpPr txBox="1"/>
          <p:nvPr/>
        </p:nvSpPr>
        <p:spPr>
          <a:xfrm>
            <a:off x="1397649" y="1940358"/>
            <a:ext cx="6495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Gender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9EA649B1-7143-764D-97C6-06AE18F0DAF8}"/>
              </a:ext>
            </a:extLst>
          </p:cNvPr>
          <p:cNvSpPr txBox="1"/>
          <p:nvPr/>
        </p:nvSpPr>
        <p:spPr>
          <a:xfrm>
            <a:off x="1409273" y="3277865"/>
            <a:ext cx="17014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Village/Town/City/ State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8E09BE89-1974-5849-B5E0-D55F72A874CF}"/>
              </a:ext>
            </a:extLst>
          </p:cNvPr>
          <p:cNvSpPr txBox="1"/>
          <p:nvPr/>
        </p:nvSpPr>
        <p:spPr>
          <a:xfrm>
            <a:off x="1415161" y="2440317"/>
            <a:ext cx="1262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House/Bldg./Apt.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FEA70578-25D1-C847-885A-EA06307726A2}"/>
              </a:ext>
            </a:extLst>
          </p:cNvPr>
          <p:cNvSpPr txBox="1"/>
          <p:nvPr/>
        </p:nvSpPr>
        <p:spPr>
          <a:xfrm>
            <a:off x="1412217" y="2840423"/>
            <a:ext cx="803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Landmark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C5F5C98D-6C1F-E146-BDAF-576CA230FD7C}"/>
              </a:ext>
            </a:extLst>
          </p:cNvPr>
          <p:cNvSpPr txBox="1"/>
          <p:nvPr/>
        </p:nvSpPr>
        <p:spPr>
          <a:xfrm>
            <a:off x="1397649" y="2328740"/>
            <a:ext cx="8435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Address line 1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5C3646D5-FDEA-3840-AB34-E608837644BE}"/>
              </a:ext>
            </a:extLst>
          </p:cNvPr>
          <p:cNvSpPr txBox="1"/>
          <p:nvPr/>
        </p:nvSpPr>
        <p:spPr>
          <a:xfrm>
            <a:off x="1404081" y="1341001"/>
            <a:ext cx="814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Full Name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CDA1E942-1974-3D4F-9355-1DE70757D75A}"/>
              </a:ext>
            </a:extLst>
          </p:cNvPr>
          <p:cNvSpPr txBox="1"/>
          <p:nvPr/>
        </p:nvSpPr>
        <p:spPr>
          <a:xfrm>
            <a:off x="1397649" y="1226679"/>
            <a:ext cx="6575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Full Name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75B9C114-465B-D448-A855-3BF2FADFD79E}"/>
              </a:ext>
            </a:extLst>
          </p:cNvPr>
          <p:cNvSpPr txBox="1"/>
          <p:nvPr/>
        </p:nvSpPr>
        <p:spPr>
          <a:xfrm>
            <a:off x="1410930" y="1669069"/>
            <a:ext cx="931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22/03/1949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D3DDDAD3-264F-0E42-A1DF-F78928CD3C7B}"/>
              </a:ext>
            </a:extLst>
          </p:cNvPr>
          <p:cNvSpPr txBox="1"/>
          <p:nvPr/>
        </p:nvSpPr>
        <p:spPr>
          <a:xfrm>
            <a:off x="1397649" y="1575420"/>
            <a:ext cx="7825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Date of Birth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677D7033-CA54-F74A-B503-68C7DA5A0248}"/>
              </a:ext>
            </a:extLst>
          </p:cNvPr>
          <p:cNvSpPr txBox="1"/>
          <p:nvPr/>
        </p:nvSpPr>
        <p:spPr>
          <a:xfrm>
            <a:off x="1405001" y="4107177"/>
            <a:ext cx="1154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Province_name</a:t>
            </a:r>
            <a:endParaRPr lang="en-US" sz="1200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426BB1D-3220-104B-B98C-AC20FEFA000D}"/>
              </a:ext>
            </a:extLst>
          </p:cNvPr>
          <p:cNvSpPr txBox="1"/>
          <p:nvPr/>
        </p:nvSpPr>
        <p:spPr>
          <a:xfrm>
            <a:off x="1397649" y="400859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Province	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95002A22-8C40-534D-B431-5C8A65CEC187}"/>
              </a:ext>
            </a:extLst>
          </p:cNvPr>
          <p:cNvSpPr txBox="1"/>
          <p:nvPr/>
        </p:nvSpPr>
        <p:spPr>
          <a:xfrm>
            <a:off x="1389359" y="4498270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City Name	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09E69967-4ADA-4844-ADB9-827C87FF08B5}"/>
              </a:ext>
            </a:extLst>
          </p:cNvPr>
          <p:cNvSpPr txBox="1"/>
          <p:nvPr/>
        </p:nvSpPr>
        <p:spPr>
          <a:xfrm>
            <a:off x="1398785" y="4399366"/>
            <a:ext cx="3642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City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DAB3BC6-CB95-4D49-840C-602D41415295}"/>
              </a:ext>
            </a:extLst>
          </p:cNvPr>
          <p:cNvSpPr txBox="1"/>
          <p:nvPr/>
        </p:nvSpPr>
        <p:spPr>
          <a:xfrm>
            <a:off x="1398892" y="3675955"/>
            <a:ext cx="1020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Region Name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66FDD5CC-3A67-AF45-B40D-9C9ECCA12032}"/>
              </a:ext>
            </a:extLst>
          </p:cNvPr>
          <p:cNvSpPr txBox="1"/>
          <p:nvPr/>
        </p:nvSpPr>
        <p:spPr>
          <a:xfrm>
            <a:off x="1386460" y="3551332"/>
            <a:ext cx="17708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Region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86F7306-7695-0A42-8680-1155DDB01313}"/>
              </a:ext>
            </a:extLst>
          </p:cNvPr>
          <p:cNvSpPr txBox="1"/>
          <p:nvPr/>
        </p:nvSpPr>
        <p:spPr>
          <a:xfrm>
            <a:off x="1405001" y="5240001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98765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85A99A98-C556-8741-87B7-0A0F002243E3}"/>
              </a:ext>
            </a:extLst>
          </p:cNvPr>
          <p:cNvSpPr txBox="1"/>
          <p:nvPr/>
        </p:nvSpPr>
        <p:spPr>
          <a:xfrm>
            <a:off x="1397649" y="5140455"/>
            <a:ext cx="7360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Postal Code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CCC18378-F3D1-634D-9DB8-780A7448563A}"/>
              </a:ext>
            </a:extLst>
          </p:cNvPr>
          <p:cNvSpPr txBox="1"/>
          <p:nvPr/>
        </p:nvSpPr>
        <p:spPr>
          <a:xfrm>
            <a:off x="1405001" y="5591509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mnjeld@ujie.com	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5019CA34-6035-1940-9039-6B401C229F70}"/>
              </a:ext>
            </a:extLst>
          </p:cNvPr>
          <p:cNvSpPr txBox="1"/>
          <p:nvPr/>
        </p:nvSpPr>
        <p:spPr>
          <a:xfrm>
            <a:off x="1397649" y="5496722"/>
            <a:ext cx="4427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Email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1D3FBECE-D0E9-874E-BD73-A70CA19B88B5}"/>
              </a:ext>
            </a:extLst>
          </p:cNvPr>
          <p:cNvSpPr txBox="1"/>
          <p:nvPr/>
        </p:nvSpPr>
        <p:spPr>
          <a:xfrm>
            <a:off x="1399921" y="5962280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342432334	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6E3AF624-B9BB-C341-A72A-8CDDE452A58F}"/>
              </a:ext>
            </a:extLst>
          </p:cNvPr>
          <p:cNvSpPr txBox="1"/>
          <p:nvPr/>
        </p:nvSpPr>
        <p:spPr>
          <a:xfrm>
            <a:off x="1410545" y="5845130"/>
            <a:ext cx="18902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00" dirty="0">
                <a:solidFill>
                  <a:schemeClr val="bg1">
                    <a:lumMod val="65000"/>
                  </a:schemeClr>
                </a:solidFill>
              </a:rPr>
              <a:t>CNIE / PIN / Residence Card Number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71C29682-E044-0346-BA0C-AF474C6B0523}"/>
              </a:ext>
            </a:extLst>
          </p:cNvPr>
          <p:cNvSpPr txBox="1"/>
          <p:nvPr/>
        </p:nvSpPr>
        <p:spPr>
          <a:xfrm>
            <a:off x="1392930" y="1017617"/>
            <a:ext cx="906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10-12-2018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2B83551E-D582-B44F-BE7B-8136E9FE4221}"/>
              </a:ext>
            </a:extLst>
          </p:cNvPr>
          <p:cNvSpPr txBox="1"/>
          <p:nvPr/>
        </p:nvSpPr>
        <p:spPr>
          <a:xfrm>
            <a:off x="1397649" y="911761"/>
            <a:ext cx="4058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Date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8EEF0B6A-45DF-3C47-B0B8-7DDA7DC3B908}"/>
              </a:ext>
            </a:extLst>
          </p:cNvPr>
          <p:cNvSpPr txBox="1"/>
          <p:nvPr/>
        </p:nvSpPr>
        <p:spPr>
          <a:xfrm>
            <a:off x="1404912" y="2726076"/>
            <a:ext cx="8435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Address line 2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225B215D-CF46-704A-8CA6-106F7BB187C8}"/>
              </a:ext>
            </a:extLst>
          </p:cNvPr>
          <p:cNvSpPr txBox="1"/>
          <p:nvPr/>
        </p:nvSpPr>
        <p:spPr>
          <a:xfrm>
            <a:off x="1428401" y="3127136"/>
            <a:ext cx="8435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Address line 3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DED298EF-3F83-A946-9684-A836426B766C}"/>
              </a:ext>
            </a:extLst>
          </p:cNvPr>
          <p:cNvSpPr txBox="1"/>
          <p:nvPr/>
        </p:nvSpPr>
        <p:spPr>
          <a:xfrm>
            <a:off x="1430285" y="6319835"/>
            <a:ext cx="18460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Parent/Guardian full name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AE8D1C28-2C63-7540-81A7-5B0ABF2BD9FB}"/>
              </a:ext>
            </a:extLst>
          </p:cNvPr>
          <p:cNvSpPr txBox="1"/>
          <p:nvPr/>
        </p:nvSpPr>
        <p:spPr>
          <a:xfrm>
            <a:off x="1422933" y="6220289"/>
            <a:ext cx="14702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00" dirty="0">
                <a:solidFill>
                  <a:schemeClr val="bg1">
                    <a:lumMod val="65000"/>
                  </a:schemeClr>
                </a:solidFill>
              </a:rPr>
              <a:t>Parent/Guardian Full Name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CF25E6B-1801-224F-924B-8352405504D3}"/>
              </a:ext>
            </a:extLst>
          </p:cNvPr>
          <p:cNvSpPr txBox="1"/>
          <p:nvPr/>
        </p:nvSpPr>
        <p:spPr>
          <a:xfrm>
            <a:off x="1389359" y="4861340"/>
            <a:ext cx="21088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Local Administrative Authority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15EAEAF-73BB-3F44-94E1-03B52AE7534D}"/>
              </a:ext>
            </a:extLst>
          </p:cNvPr>
          <p:cNvSpPr txBox="1"/>
          <p:nvPr/>
        </p:nvSpPr>
        <p:spPr>
          <a:xfrm>
            <a:off x="1398785" y="4762436"/>
            <a:ext cx="16129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Local Administrative Authority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CFDB5E4-564A-2345-A341-60278B174CDC}"/>
              </a:ext>
            </a:extLst>
          </p:cNvPr>
          <p:cNvSpPr txBox="1"/>
          <p:nvPr/>
        </p:nvSpPr>
        <p:spPr>
          <a:xfrm>
            <a:off x="4433425" y="4880314"/>
            <a:ext cx="1043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1200" dirty="0">
                <a:solidFill>
                  <a:schemeClr val="bg1">
                    <a:lumMod val="65000"/>
                  </a:schemeClr>
                </a:solidFill>
              </a:rPr>
              <a:t>المحافظة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_</a:t>
            </a:r>
            <a:r>
              <a:rPr lang="ar-AE" sz="1200" dirty="0">
                <a:solidFill>
                  <a:schemeClr val="bg1">
                    <a:lumMod val="65000"/>
                  </a:schemeClr>
                </a:solidFill>
              </a:rPr>
              <a:t> المدينة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65FDDA8-1E91-6A4C-933D-95B4A82F30EB}"/>
              </a:ext>
            </a:extLst>
          </p:cNvPr>
          <p:cNvSpPr txBox="1"/>
          <p:nvPr/>
        </p:nvSpPr>
        <p:spPr>
          <a:xfrm>
            <a:off x="4426073" y="4781731"/>
            <a:ext cx="1107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المحافظة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	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79B9483-BAB2-8646-8469-326264488F0D}"/>
              </a:ext>
            </a:extLst>
          </p:cNvPr>
          <p:cNvSpPr txBox="1"/>
          <p:nvPr/>
        </p:nvSpPr>
        <p:spPr>
          <a:xfrm>
            <a:off x="9864845" y="6585528"/>
            <a:ext cx="436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74</a:t>
            </a:r>
          </a:p>
        </p:txBody>
      </p:sp>
    </p:spTree>
    <p:extLst>
      <p:ext uri="{BB962C8B-B14F-4D97-AF65-F5344CB8AC3E}">
        <p14:creationId xmlns:p14="http://schemas.microsoft.com/office/powerpoint/2010/main" val="212915162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ounded Rectangle 142">
            <a:extLst>
              <a:ext uri="{FF2B5EF4-FFF2-40B4-BE49-F238E27FC236}">
                <a16:creationId xmlns:a16="http://schemas.microsoft.com/office/drawing/2014/main" id="{C6B279CC-F658-474B-A2E2-7FACD0528A5D}"/>
              </a:ext>
            </a:extLst>
          </p:cNvPr>
          <p:cNvSpPr/>
          <p:nvPr/>
        </p:nvSpPr>
        <p:spPr>
          <a:xfrm>
            <a:off x="1068522" y="535039"/>
            <a:ext cx="8790707" cy="610475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DBC031E5-2D69-134D-8AF1-B98B4133506B}"/>
              </a:ext>
            </a:extLst>
          </p:cNvPr>
          <p:cNvCxnSpPr>
            <a:cxnSpLocks/>
          </p:cNvCxnSpPr>
          <p:nvPr/>
        </p:nvCxnSpPr>
        <p:spPr>
          <a:xfrm>
            <a:off x="1173666" y="857591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770861" y="110843"/>
            <a:ext cx="9383791" cy="6781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0B423B6-96D8-1842-A554-65AE4D1654DF}"/>
              </a:ext>
            </a:extLst>
          </p:cNvPr>
          <p:cNvSpPr txBox="1"/>
          <p:nvPr/>
        </p:nvSpPr>
        <p:spPr>
          <a:xfrm>
            <a:off x="1278318" y="551483"/>
            <a:ext cx="5740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Registration ID</a:t>
            </a:r>
            <a:r>
              <a:rPr lang="en-US" sz="1400" b="1" dirty="0"/>
              <a:t>	:</a:t>
            </a:r>
            <a:endParaRPr lang="en-US" sz="1400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08300EF-7189-3845-B58D-1303D8BB1831}"/>
              </a:ext>
            </a:extLst>
          </p:cNvPr>
          <p:cNvSpPr txBox="1"/>
          <p:nvPr/>
        </p:nvSpPr>
        <p:spPr>
          <a:xfrm>
            <a:off x="3902394" y="590738"/>
            <a:ext cx="1372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#LIUU3YE8D8EEN8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8A053F9-751C-044B-AAF3-418F2B96BA7C}"/>
              </a:ext>
            </a:extLst>
          </p:cNvPr>
          <p:cNvSpPr txBox="1"/>
          <p:nvPr/>
        </p:nvSpPr>
        <p:spPr>
          <a:xfrm>
            <a:off x="4486842" y="133487"/>
            <a:ext cx="1287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/>
              <a:t>Registration </a:t>
            </a:r>
            <a:endParaRPr lang="en-US" sz="1400" dirty="0"/>
          </a:p>
        </p:txBody>
      </p:sp>
      <p:pic>
        <p:nvPicPr>
          <p:cNvPr id="146" name="Picture 145">
            <a:extLst>
              <a:ext uri="{FF2B5EF4-FFF2-40B4-BE49-F238E27FC236}">
                <a16:creationId xmlns:a16="http://schemas.microsoft.com/office/drawing/2014/main" id="{BF9C9349-8F16-7E41-8972-B9AB34057C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FD7FAFCA-ECC0-2048-A1D4-2BF5CFA1F7AC}"/>
              </a:ext>
            </a:extLst>
          </p:cNvPr>
          <p:cNvSpPr txBox="1"/>
          <p:nvPr/>
        </p:nvSpPr>
        <p:spPr>
          <a:xfrm>
            <a:off x="1116013" y="124170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Lost UIN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FB7E647-2DBF-2346-8621-0BF693966523}"/>
              </a:ext>
            </a:extLst>
          </p:cNvPr>
          <p:cNvSpPr txBox="1"/>
          <p:nvPr/>
        </p:nvSpPr>
        <p:spPr>
          <a:xfrm>
            <a:off x="9253357" y="554584"/>
            <a:ext cx="4942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Print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1A3A0888-0D83-3946-B9A3-A7DD2BB987FF}"/>
              </a:ext>
            </a:extLst>
          </p:cNvPr>
          <p:cNvSpPr txBox="1"/>
          <p:nvPr/>
        </p:nvSpPr>
        <p:spPr>
          <a:xfrm>
            <a:off x="4299618" y="141387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2345678987</a:t>
            </a:r>
            <a:r>
              <a:rPr lang="en-US" sz="1200" dirty="0"/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	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43F84D57-F6D3-5A4A-A51D-20CB1DB66210}"/>
              </a:ext>
            </a:extLst>
          </p:cNvPr>
          <p:cNvSpPr txBox="1"/>
          <p:nvPr/>
        </p:nvSpPr>
        <p:spPr>
          <a:xfrm>
            <a:off x="4310462" y="1321575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التليفون المحمول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1A3A0888-0D83-3946-B9A3-A7DD2BB987FF}"/>
              </a:ext>
            </a:extLst>
          </p:cNvPr>
          <p:cNvSpPr txBox="1"/>
          <p:nvPr/>
        </p:nvSpPr>
        <p:spPr>
          <a:xfrm>
            <a:off x="4323852" y="1764521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1200" dirty="0">
                <a:solidFill>
                  <a:schemeClr val="bg1">
                    <a:lumMod val="65000"/>
                  </a:schemeClr>
                </a:solidFill>
              </a:rPr>
              <a:t>جواز سفر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43F84D57-F6D3-5A4A-A51D-20CB1DB66210}"/>
              </a:ext>
            </a:extLst>
          </p:cNvPr>
          <p:cNvSpPr txBox="1"/>
          <p:nvPr/>
        </p:nvSpPr>
        <p:spPr>
          <a:xfrm>
            <a:off x="4316500" y="1664975"/>
            <a:ext cx="4924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مستندات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1A3A0888-0D83-3946-B9A3-A7DD2BB987FF}"/>
              </a:ext>
            </a:extLst>
          </p:cNvPr>
          <p:cNvSpPr txBox="1"/>
          <p:nvPr/>
        </p:nvSpPr>
        <p:spPr>
          <a:xfrm>
            <a:off x="4323852" y="2149482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1200" dirty="0">
                <a:solidFill>
                  <a:schemeClr val="bg1">
                    <a:lumMod val="65000"/>
                  </a:schemeClr>
                </a:solidFill>
              </a:rPr>
              <a:t>فلان الفلاني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	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43F84D57-F6D3-5A4A-A51D-20CB1DB66210}"/>
              </a:ext>
            </a:extLst>
          </p:cNvPr>
          <p:cNvSpPr txBox="1"/>
          <p:nvPr/>
        </p:nvSpPr>
        <p:spPr>
          <a:xfrm>
            <a:off x="4316500" y="2021242"/>
            <a:ext cx="6094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اسم الضابط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1D3FBECE-D0E9-874E-BD73-A70CA19B88B5}"/>
              </a:ext>
            </a:extLst>
          </p:cNvPr>
          <p:cNvSpPr txBox="1"/>
          <p:nvPr/>
        </p:nvSpPr>
        <p:spPr>
          <a:xfrm>
            <a:off x="1278318" y="1409083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2345678987	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6E3AF624-B9BB-C341-A72A-8CDDE452A58F}"/>
              </a:ext>
            </a:extLst>
          </p:cNvPr>
          <p:cNvSpPr txBox="1"/>
          <p:nvPr/>
        </p:nvSpPr>
        <p:spPr>
          <a:xfrm>
            <a:off x="1288942" y="1291933"/>
            <a:ext cx="5180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Mobile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DED298EF-3F83-A946-9684-A836426B766C}"/>
              </a:ext>
            </a:extLst>
          </p:cNvPr>
          <p:cNvSpPr txBox="1"/>
          <p:nvPr/>
        </p:nvSpPr>
        <p:spPr>
          <a:xfrm>
            <a:off x="1308682" y="1766638"/>
            <a:ext cx="1331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Passport, Pan card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AE8D1C28-2C63-7540-81A7-5B0ABF2BD9FB}"/>
              </a:ext>
            </a:extLst>
          </p:cNvPr>
          <p:cNvSpPr txBox="1"/>
          <p:nvPr/>
        </p:nvSpPr>
        <p:spPr>
          <a:xfrm>
            <a:off x="1301330" y="1667092"/>
            <a:ext cx="720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Documents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B6F886BA-3F01-9A41-9DCB-7A7AE0D20988}"/>
              </a:ext>
            </a:extLst>
          </p:cNvPr>
          <p:cNvSpPr txBox="1"/>
          <p:nvPr/>
        </p:nvSpPr>
        <p:spPr>
          <a:xfrm>
            <a:off x="1308682" y="2140448"/>
            <a:ext cx="1739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Fingers (10), Iris (2), Face</a:t>
            </a:r>
            <a:endParaRPr lang="en-US" sz="1200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CB9E8681-65D1-A143-A61A-383042DC026A}"/>
              </a:ext>
            </a:extLst>
          </p:cNvPr>
          <p:cNvSpPr txBox="1"/>
          <p:nvPr/>
        </p:nvSpPr>
        <p:spPr>
          <a:xfrm>
            <a:off x="1301330" y="2023359"/>
            <a:ext cx="11448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00" dirty="0">
                <a:solidFill>
                  <a:schemeClr val="bg1">
                    <a:lumMod val="65000"/>
                  </a:schemeClr>
                </a:solidFill>
              </a:rPr>
              <a:t>Biometrics Captured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98F7C69-0484-BA41-B210-D77909BEFF2D}"/>
              </a:ext>
            </a:extLst>
          </p:cNvPr>
          <p:cNvSpPr txBox="1"/>
          <p:nvPr/>
        </p:nvSpPr>
        <p:spPr>
          <a:xfrm>
            <a:off x="4299618" y="102358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45355</a:t>
            </a:r>
            <a:r>
              <a:rPr lang="en-US" sz="1200" dirty="0"/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	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F3FD80C3-F7AE-694C-A528-DD8D75ABA13A}"/>
              </a:ext>
            </a:extLst>
          </p:cNvPr>
          <p:cNvSpPr txBox="1"/>
          <p:nvPr/>
        </p:nvSpPr>
        <p:spPr>
          <a:xfrm>
            <a:off x="4310462" y="931282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التليفون المحمول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D449F85-64EC-7249-B902-DA78D0341B8F}"/>
              </a:ext>
            </a:extLst>
          </p:cNvPr>
          <p:cNvSpPr txBox="1"/>
          <p:nvPr/>
        </p:nvSpPr>
        <p:spPr>
          <a:xfrm>
            <a:off x="1278318" y="1018790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454355	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9D041F1C-4297-5945-A334-14BDD9F3797B}"/>
              </a:ext>
            </a:extLst>
          </p:cNvPr>
          <p:cNvSpPr txBox="1"/>
          <p:nvPr/>
        </p:nvSpPr>
        <p:spPr>
          <a:xfrm>
            <a:off x="1288942" y="778978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00" dirty="0">
                <a:solidFill>
                  <a:schemeClr val="bg1">
                    <a:lumMod val="65000"/>
                  </a:schemeClr>
                </a:solidFill>
              </a:rPr>
              <a:t>Parent/Guardian</a:t>
            </a:r>
            <a:r>
              <a:rPr lang="en-IN" dirty="0"/>
              <a:t> </a:t>
            </a:r>
            <a:r>
              <a:rPr lang="en-IN" sz="900" dirty="0">
                <a:solidFill>
                  <a:schemeClr val="bg1">
                    <a:lumMod val="65000"/>
                  </a:schemeClr>
                </a:solidFill>
              </a:rPr>
              <a:t>RID/UIN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5DD9598A-E444-F845-8B2B-3D6006C2F57A}"/>
              </a:ext>
            </a:extLst>
          </p:cNvPr>
          <p:cNvSpPr txBox="1"/>
          <p:nvPr/>
        </p:nvSpPr>
        <p:spPr>
          <a:xfrm>
            <a:off x="4323852" y="2528621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1200" dirty="0">
                <a:solidFill>
                  <a:schemeClr val="bg1">
                    <a:lumMod val="65000"/>
                  </a:schemeClr>
                </a:solidFill>
              </a:rPr>
              <a:t>فلان الفلاني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	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C760B639-85C5-354C-9452-C65840D49B1D}"/>
              </a:ext>
            </a:extLst>
          </p:cNvPr>
          <p:cNvSpPr txBox="1"/>
          <p:nvPr/>
        </p:nvSpPr>
        <p:spPr>
          <a:xfrm>
            <a:off x="4316500" y="2389230"/>
            <a:ext cx="6094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اسم الضابط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E100F57-4947-9D42-A25B-8363417DAEE2}"/>
              </a:ext>
            </a:extLst>
          </p:cNvPr>
          <p:cNvSpPr txBox="1"/>
          <p:nvPr/>
        </p:nvSpPr>
        <p:spPr>
          <a:xfrm>
            <a:off x="1308682" y="2519587"/>
            <a:ext cx="764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John Doe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D3E3057-6674-5943-8C95-DBE41C6A725A}"/>
              </a:ext>
            </a:extLst>
          </p:cNvPr>
          <p:cNvSpPr txBox="1"/>
          <p:nvPr/>
        </p:nvSpPr>
        <p:spPr>
          <a:xfrm>
            <a:off x="1301330" y="2391347"/>
            <a:ext cx="13869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Registration officer Name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A6D5BF-C027-5349-93C4-3E1CFE22A875}"/>
              </a:ext>
            </a:extLst>
          </p:cNvPr>
          <p:cNvSpPr txBox="1"/>
          <p:nvPr/>
        </p:nvSpPr>
        <p:spPr>
          <a:xfrm>
            <a:off x="9864845" y="6585528"/>
            <a:ext cx="436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75</a:t>
            </a:r>
          </a:p>
        </p:txBody>
      </p:sp>
    </p:spTree>
    <p:extLst>
      <p:ext uri="{BB962C8B-B14F-4D97-AF65-F5344CB8AC3E}">
        <p14:creationId xmlns:p14="http://schemas.microsoft.com/office/powerpoint/2010/main" val="20480519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ounded Rectangle 142">
            <a:extLst>
              <a:ext uri="{FF2B5EF4-FFF2-40B4-BE49-F238E27FC236}">
                <a16:creationId xmlns:a16="http://schemas.microsoft.com/office/drawing/2014/main" id="{C6B279CC-F658-474B-A2E2-7FACD0528A5D}"/>
              </a:ext>
            </a:extLst>
          </p:cNvPr>
          <p:cNvSpPr/>
          <p:nvPr/>
        </p:nvSpPr>
        <p:spPr>
          <a:xfrm>
            <a:off x="1068522" y="535039"/>
            <a:ext cx="8790707" cy="610475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DBC031E5-2D69-134D-8AF1-B98B4133506B}"/>
              </a:ext>
            </a:extLst>
          </p:cNvPr>
          <p:cNvCxnSpPr>
            <a:cxnSpLocks/>
          </p:cNvCxnSpPr>
          <p:nvPr/>
        </p:nvCxnSpPr>
        <p:spPr>
          <a:xfrm>
            <a:off x="1173666" y="857591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Process 206">
            <a:extLst>
              <a:ext uri="{FF2B5EF4-FFF2-40B4-BE49-F238E27FC236}">
                <a16:creationId xmlns:a16="http://schemas.microsoft.com/office/drawing/2014/main" id="{CA22905C-2474-9F46-9BF7-2D38C19E9C4D}"/>
              </a:ext>
            </a:extLst>
          </p:cNvPr>
          <p:cNvSpPr/>
          <p:nvPr/>
        </p:nvSpPr>
        <p:spPr>
          <a:xfrm>
            <a:off x="6549538" y="2735657"/>
            <a:ext cx="1393328" cy="1319128"/>
          </a:xfrm>
          <a:prstGeom prst="flowChartProcess">
            <a:avLst/>
          </a:prstGeom>
          <a:solidFill>
            <a:srgbClr val="EAEAE9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Process 7">
            <a:extLst>
              <a:ext uri="{FF2B5EF4-FFF2-40B4-BE49-F238E27FC236}">
                <a16:creationId xmlns:a16="http://schemas.microsoft.com/office/drawing/2014/main" id="{2E61B70B-E613-144A-B729-2C64BF303B30}"/>
              </a:ext>
            </a:extLst>
          </p:cNvPr>
          <p:cNvSpPr/>
          <p:nvPr/>
        </p:nvSpPr>
        <p:spPr>
          <a:xfrm>
            <a:off x="8309657" y="2741034"/>
            <a:ext cx="1426536" cy="1281796"/>
          </a:xfrm>
          <a:prstGeom prst="flowChartProcess">
            <a:avLst/>
          </a:prstGeom>
          <a:solidFill>
            <a:srgbClr val="EAEAE9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0046FC-4F0F-7E44-A82A-A0EF806D7064}"/>
              </a:ext>
            </a:extLst>
          </p:cNvPr>
          <p:cNvSpPr/>
          <p:nvPr/>
        </p:nvSpPr>
        <p:spPr>
          <a:xfrm>
            <a:off x="8961872" y="1051616"/>
            <a:ext cx="752629" cy="83649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770861" y="110843"/>
            <a:ext cx="9383791" cy="6781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0B423B6-96D8-1842-A554-65AE4D1654DF}"/>
              </a:ext>
            </a:extLst>
          </p:cNvPr>
          <p:cNvSpPr txBox="1"/>
          <p:nvPr/>
        </p:nvSpPr>
        <p:spPr>
          <a:xfrm>
            <a:off x="1278318" y="551483"/>
            <a:ext cx="5740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Registration ID</a:t>
            </a:r>
            <a:r>
              <a:rPr lang="en-US" sz="1400" b="1" dirty="0"/>
              <a:t>	:</a:t>
            </a:r>
            <a:endParaRPr lang="en-US" sz="1400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08300EF-7189-3845-B58D-1303D8BB1831}"/>
              </a:ext>
            </a:extLst>
          </p:cNvPr>
          <p:cNvSpPr txBox="1"/>
          <p:nvPr/>
        </p:nvSpPr>
        <p:spPr>
          <a:xfrm>
            <a:off x="3902394" y="590738"/>
            <a:ext cx="1372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#LIUU3YE8D8EEN8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8A053F9-751C-044B-AAF3-418F2B96BA7C}"/>
              </a:ext>
            </a:extLst>
          </p:cNvPr>
          <p:cNvSpPr txBox="1"/>
          <p:nvPr/>
        </p:nvSpPr>
        <p:spPr>
          <a:xfrm>
            <a:off x="4486842" y="133487"/>
            <a:ext cx="1287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/>
              <a:t>Registration </a:t>
            </a:r>
            <a:endParaRPr lang="en-US" sz="1400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56BF841-335D-954F-B9A5-5D391EB59CD7}"/>
              </a:ext>
            </a:extLst>
          </p:cNvPr>
          <p:cNvGrpSpPr/>
          <p:nvPr/>
        </p:nvGrpSpPr>
        <p:grpSpPr>
          <a:xfrm>
            <a:off x="6847824" y="2895116"/>
            <a:ext cx="671018" cy="981669"/>
            <a:chOff x="3213327" y="1654140"/>
            <a:chExt cx="1518287" cy="2230562"/>
          </a:xfrm>
        </p:grpSpPr>
        <p:sp>
          <p:nvSpPr>
            <p:cNvPr id="43" name="Round Same Side Corner Rectangle 42">
              <a:extLst>
                <a:ext uri="{FF2B5EF4-FFF2-40B4-BE49-F238E27FC236}">
                  <a16:creationId xmlns:a16="http://schemas.microsoft.com/office/drawing/2014/main" id="{9560C225-D968-7243-AE92-B50BAA329220}"/>
                </a:ext>
              </a:extLst>
            </p:cNvPr>
            <p:cNvSpPr/>
            <p:nvPr/>
          </p:nvSpPr>
          <p:spPr>
            <a:xfrm>
              <a:off x="3493623" y="1862188"/>
              <a:ext cx="356211" cy="907327"/>
            </a:xfrm>
            <a:prstGeom prst="round2SameRect">
              <a:avLst>
                <a:gd name="adj1" fmla="val 47815"/>
                <a:gd name="adj2" fmla="val 3279"/>
              </a:avLst>
            </a:pr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 Same Side Corner Rectangle 43">
              <a:extLst>
                <a:ext uri="{FF2B5EF4-FFF2-40B4-BE49-F238E27FC236}">
                  <a16:creationId xmlns:a16="http://schemas.microsoft.com/office/drawing/2014/main" id="{F22121F9-A5FA-9A44-81B3-8EC05D415D00}"/>
                </a:ext>
              </a:extLst>
            </p:cNvPr>
            <p:cNvSpPr/>
            <p:nvPr/>
          </p:nvSpPr>
          <p:spPr>
            <a:xfrm>
              <a:off x="3833928" y="1654140"/>
              <a:ext cx="356211" cy="1115375"/>
            </a:xfrm>
            <a:prstGeom prst="round2SameRect">
              <a:avLst>
                <a:gd name="adj1" fmla="val 47815"/>
                <a:gd name="adj2" fmla="val 3279"/>
              </a:avLst>
            </a:pr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ound Same Side Corner Rectangle 44">
              <a:extLst>
                <a:ext uri="{FF2B5EF4-FFF2-40B4-BE49-F238E27FC236}">
                  <a16:creationId xmlns:a16="http://schemas.microsoft.com/office/drawing/2014/main" id="{85318764-DEBA-7746-AB3D-C7D6FA28A612}"/>
                </a:ext>
              </a:extLst>
            </p:cNvPr>
            <p:cNvSpPr/>
            <p:nvPr/>
          </p:nvSpPr>
          <p:spPr>
            <a:xfrm>
              <a:off x="4190548" y="1856481"/>
              <a:ext cx="353772" cy="907327"/>
            </a:xfrm>
            <a:prstGeom prst="round2SameRect">
              <a:avLst>
                <a:gd name="adj1" fmla="val 47815"/>
                <a:gd name="adj2" fmla="val 3279"/>
              </a:avLst>
            </a:pr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 Same Side Corner Rectangle 45">
              <a:extLst>
                <a:ext uri="{FF2B5EF4-FFF2-40B4-BE49-F238E27FC236}">
                  <a16:creationId xmlns:a16="http://schemas.microsoft.com/office/drawing/2014/main" id="{CB62FF8D-F0ED-6946-AD2E-A1E826CA0DD8}"/>
                </a:ext>
              </a:extLst>
            </p:cNvPr>
            <p:cNvSpPr/>
            <p:nvPr/>
          </p:nvSpPr>
          <p:spPr>
            <a:xfrm>
              <a:off x="3213327" y="2093354"/>
              <a:ext cx="280296" cy="676161"/>
            </a:xfrm>
            <a:prstGeom prst="round2SameRect">
              <a:avLst>
                <a:gd name="adj1" fmla="val 47815"/>
                <a:gd name="adj2" fmla="val 3279"/>
              </a:avLst>
            </a:pr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6DBB334D-8970-354C-8DA4-7A0D81E8CF71}"/>
                </a:ext>
              </a:extLst>
            </p:cNvPr>
            <p:cNvSpPr/>
            <p:nvPr/>
          </p:nvSpPr>
          <p:spPr>
            <a:xfrm rot="2402716">
              <a:off x="3248237" y="2122940"/>
              <a:ext cx="1483377" cy="1761762"/>
            </a:xfrm>
            <a:custGeom>
              <a:avLst/>
              <a:gdLst>
                <a:gd name="connsiteX0" fmla="*/ 1153239 w 1483377"/>
                <a:gd name="connsiteY0" fmla="*/ 49886 h 1761762"/>
                <a:gd name="connsiteX1" fmla="*/ 1273675 w 1483377"/>
                <a:gd name="connsiteY1" fmla="*/ 0 h 1761762"/>
                <a:gd name="connsiteX2" fmla="*/ 1289242 w 1483377"/>
                <a:gd name="connsiteY2" fmla="*/ 0 h 1761762"/>
                <a:gd name="connsiteX3" fmla="*/ 1459564 w 1483377"/>
                <a:gd name="connsiteY3" fmla="*/ 170322 h 1761762"/>
                <a:gd name="connsiteX4" fmla="*/ 1459564 w 1483377"/>
                <a:gd name="connsiteY4" fmla="*/ 870602 h 1761762"/>
                <a:gd name="connsiteX5" fmla="*/ 1468630 w 1483377"/>
                <a:gd name="connsiteY5" fmla="*/ 892171 h 1761762"/>
                <a:gd name="connsiteX6" fmla="*/ 1364409 w 1483377"/>
                <a:gd name="connsiteY6" fmla="*/ 1245906 h 1761762"/>
                <a:gd name="connsiteX7" fmla="*/ 843694 w 1483377"/>
                <a:gd name="connsiteY7" fmla="*/ 1683540 h 1761762"/>
                <a:gd name="connsiteX8" fmla="*/ 373688 w 1483377"/>
                <a:gd name="connsiteY8" fmla="*/ 1642794 h 1761762"/>
                <a:gd name="connsiteX9" fmla="*/ 0 w 1483377"/>
                <a:gd name="connsiteY9" fmla="*/ 1198163 h 1761762"/>
                <a:gd name="connsiteX10" fmla="*/ 1031467 w 1483377"/>
                <a:gd name="connsiteY10" fmla="*/ 331270 h 1761762"/>
                <a:gd name="connsiteX11" fmla="*/ 1103353 w 1483377"/>
                <a:gd name="connsiteY11" fmla="*/ 416803 h 1761762"/>
                <a:gd name="connsiteX12" fmla="*/ 1103353 w 1483377"/>
                <a:gd name="connsiteY12" fmla="*/ 170322 h 1761762"/>
                <a:gd name="connsiteX13" fmla="*/ 1153239 w 1483377"/>
                <a:gd name="connsiteY13" fmla="*/ 49886 h 1761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83377" h="1761762">
                  <a:moveTo>
                    <a:pt x="1153239" y="49886"/>
                  </a:moveTo>
                  <a:cubicBezTo>
                    <a:pt x="1184062" y="19064"/>
                    <a:pt x="1226642" y="0"/>
                    <a:pt x="1273675" y="0"/>
                  </a:cubicBezTo>
                  <a:lnTo>
                    <a:pt x="1289242" y="0"/>
                  </a:lnTo>
                  <a:cubicBezTo>
                    <a:pt x="1383308" y="0"/>
                    <a:pt x="1459564" y="76256"/>
                    <a:pt x="1459564" y="170322"/>
                  </a:cubicBezTo>
                  <a:lnTo>
                    <a:pt x="1459564" y="870602"/>
                  </a:lnTo>
                  <a:lnTo>
                    <a:pt x="1468630" y="892171"/>
                  </a:lnTo>
                  <a:cubicBezTo>
                    <a:pt x="1506896" y="1016411"/>
                    <a:pt x="1470190" y="1157004"/>
                    <a:pt x="1364409" y="1245906"/>
                  </a:cubicBezTo>
                  <a:lnTo>
                    <a:pt x="843694" y="1683540"/>
                  </a:lnTo>
                  <a:cubicBezTo>
                    <a:pt x="702654" y="1802077"/>
                    <a:pt x="492225" y="1783834"/>
                    <a:pt x="373688" y="1642794"/>
                  </a:cubicBezTo>
                  <a:lnTo>
                    <a:pt x="0" y="1198163"/>
                  </a:lnTo>
                  <a:lnTo>
                    <a:pt x="1031467" y="331270"/>
                  </a:lnTo>
                  <a:lnTo>
                    <a:pt x="1103353" y="416803"/>
                  </a:lnTo>
                  <a:lnTo>
                    <a:pt x="1103353" y="170322"/>
                  </a:lnTo>
                  <a:cubicBezTo>
                    <a:pt x="1103353" y="123289"/>
                    <a:pt x="1122417" y="80709"/>
                    <a:pt x="1153239" y="49886"/>
                  </a:cubicBezTo>
                  <a:close/>
                </a:path>
              </a:pathLst>
            </a:cu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604FFB37-EC79-D340-B121-E3C9169F5075}"/>
              </a:ext>
            </a:extLst>
          </p:cNvPr>
          <p:cNvSpPr txBox="1"/>
          <p:nvPr/>
        </p:nvSpPr>
        <p:spPr>
          <a:xfrm>
            <a:off x="6549538" y="3791450"/>
            <a:ext cx="1393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Left Hand Palm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4E69191-71A4-D94D-B7CA-90907CEEAAA6}"/>
              </a:ext>
            </a:extLst>
          </p:cNvPr>
          <p:cNvGrpSpPr/>
          <p:nvPr/>
        </p:nvGrpSpPr>
        <p:grpSpPr>
          <a:xfrm>
            <a:off x="8717713" y="2893134"/>
            <a:ext cx="672554" cy="995989"/>
            <a:chOff x="3041412" y="1654139"/>
            <a:chExt cx="2760682" cy="4057993"/>
          </a:xfrm>
          <a:noFill/>
        </p:grpSpPr>
        <p:sp>
          <p:nvSpPr>
            <p:cNvPr id="51" name="Round Same Side Corner Rectangle 50">
              <a:extLst>
                <a:ext uri="{FF2B5EF4-FFF2-40B4-BE49-F238E27FC236}">
                  <a16:creationId xmlns:a16="http://schemas.microsoft.com/office/drawing/2014/main" id="{F4AA6104-C874-4C46-B37D-8F60551BF60A}"/>
                </a:ext>
              </a:extLst>
            </p:cNvPr>
            <p:cNvSpPr/>
            <p:nvPr/>
          </p:nvSpPr>
          <p:spPr>
            <a:xfrm>
              <a:off x="3349375" y="2024009"/>
              <a:ext cx="626724" cy="1613043"/>
            </a:xfrm>
            <a:prstGeom prst="round2SameRect">
              <a:avLst>
                <a:gd name="adj1" fmla="val 47815"/>
                <a:gd name="adj2" fmla="val 3279"/>
              </a:avLst>
            </a:prstGeom>
            <a:grp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 Same Side Corner Rectangle 51">
              <a:extLst>
                <a:ext uri="{FF2B5EF4-FFF2-40B4-BE49-F238E27FC236}">
                  <a16:creationId xmlns:a16="http://schemas.microsoft.com/office/drawing/2014/main" id="{ADD76301-6A73-3B4C-A9A6-DF4264D04C81}"/>
                </a:ext>
              </a:extLst>
            </p:cNvPr>
            <p:cNvSpPr/>
            <p:nvPr/>
          </p:nvSpPr>
          <p:spPr>
            <a:xfrm>
              <a:off x="3976099" y="1654139"/>
              <a:ext cx="626724" cy="1982913"/>
            </a:xfrm>
            <a:prstGeom prst="round2SameRect">
              <a:avLst>
                <a:gd name="adj1" fmla="val 47815"/>
                <a:gd name="adj2" fmla="val 3279"/>
              </a:avLst>
            </a:prstGeom>
            <a:grp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ound Same Side Corner Rectangle 52">
              <a:extLst>
                <a:ext uri="{FF2B5EF4-FFF2-40B4-BE49-F238E27FC236}">
                  <a16:creationId xmlns:a16="http://schemas.microsoft.com/office/drawing/2014/main" id="{20283347-E7EA-CA43-9157-38A0537E463C}"/>
                </a:ext>
              </a:extLst>
            </p:cNvPr>
            <p:cNvSpPr/>
            <p:nvPr/>
          </p:nvSpPr>
          <p:spPr>
            <a:xfrm>
              <a:off x="4602823" y="2024009"/>
              <a:ext cx="626724" cy="1613043"/>
            </a:xfrm>
            <a:prstGeom prst="round2SameRect">
              <a:avLst>
                <a:gd name="adj1" fmla="val 47815"/>
                <a:gd name="adj2" fmla="val 3279"/>
              </a:avLst>
            </a:prstGeom>
            <a:grp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ound Same Side Corner Rectangle 53">
              <a:extLst>
                <a:ext uri="{FF2B5EF4-FFF2-40B4-BE49-F238E27FC236}">
                  <a16:creationId xmlns:a16="http://schemas.microsoft.com/office/drawing/2014/main" id="{1FA7E812-AEAD-D54D-8ABD-45308B8B0503}"/>
                </a:ext>
              </a:extLst>
            </p:cNvPr>
            <p:cNvSpPr/>
            <p:nvPr/>
          </p:nvSpPr>
          <p:spPr>
            <a:xfrm>
              <a:off x="5229547" y="2434975"/>
              <a:ext cx="493159" cy="1202077"/>
            </a:xfrm>
            <a:prstGeom prst="round2SameRect">
              <a:avLst>
                <a:gd name="adj1" fmla="val 47815"/>
                <a:gd name="adj2" fmla="val 3279"/>
              </a:avLst>
            </a:prstGeom>
            <a:grp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C3F332FE-2686-8E4B-A425-E4EAEBE1D785}"/>
                </a:ext>
              </a:extLst>
            </p:cNvPr>
            <p:cNvSpPr/>
            <p:nvPr/>
          </p:nvSpPr>
          <p:spPr>
            <a:xfrm rot="19566991">
              <a:off x="3041412" y="2639365"/>
              <a:ext cx="2760682" cy="3072767"/>
            </a:xfrm>
            <a:custGeom>
              <a:avLst/>
              <a:gdLst>
                <a:gd name="connsiteX0" fmla="*/ 537199 w 2760682"/>
                <a:gd name="connsiteY0" fmla="*/ 51179 h 3072767"/>
                <a:gd name="connsiteX1" fmla="*/ 669320 w 2760682"/>
                <a:gd name="connsiteY1" fmla="*/ 299668 h 3072767"/>
                <a:gd name="connsiteX2" fmla="*/ 669320 w 2760682"/>
                <a:gd name="connsiteY2" fmla="*/ 671626 h 3072767"/>
                <a:gd name="connsiteX3" fmla="*/ 790408 w 2760682"/>
                <a:gd name="connsiteY3" fmla="*/ 491316 h 3072767"/>
                <a:gd name="connsiteX4" fmla="*/ 2760682 w 2760682"/>
                <a:gd name="connsiteY4" fmla="*/ 1814461 h 3072767"/>
                <a:gd name="connsiteX5" fmla="*/ 2043173 w 2760682"/>
                <a:gd name="connsiteY5" fmla="*/ 2882893 h 3072767"/>
                <a:gd name="connsiteX6" fmla="*/ 1447859 w 2760682"/>
                <a:gd name="connsiteY6" fmla="*/ 2999867 h 3072767"/>
                <a:gd name="connsiteX7" fmla="*/ 189873 w 2760682"/>
                <a:gd name="connsiteY7" fmla="*/ 2155061 h 3072767"/>
                <a:gd name="connsiteX8" fmla="*/ 31934 w 2760682"/>
                <a:gd name="connsiteY8" fmla="*/ 1636382 h 3072767"/>
                <a:gd name="connsiteX9" fmla="*/ 54676 w 2760682"/>
                <a:gd name="connsiteY9" fmla="*/ 1593838 h 3072767"/>
                <a:gd name="connsiteX10" fmla="*/ 48260 w 2760682"/>
                <a:gd name="connsiteY10" fmla="*/ 1573171 h 3072767"/>
                <a:gd name="connsiteX11" fmla="*/ 42596 w 2760682"/>
                <a:gd name="connsiteY11" fmla="*/ 1516983 h 3072767"/>
                <a:gd name="connsiteX12" fmla="*/ 42596 w 2760682"/>
                <a:gd name="connsiteY12" fmla="*/ 299668 h 3072767"/>
                <a:gd name="connsiteX13" fmla="*/ 342264 w 2760682"/>
                <a:gd name="connsiteY13" fmla="*/ 0 h 3072767"/>
                <a:gd name="connsiteX14" fmla="*/ 369652 w 2760682"/>
                <a:gd name="connsiteY14" fmla="*/ 0 h 3072767"/>
                <a:gd name="connsiteX15" fmla="*/ 537199 w 2760682"/>
                <a:gd name="connsiteY15" fmla="*/ 51179 h 3072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60682" h="3072767">
                  <a:moveTo>
                    <a:pt x="537199" y="51179"/>
                  </a:moveTo>
                  <a:cubicBezTo>
                    <a:pt x="616911" y="105031"/>
                    <a:pt x="669320" y="196229"/>
                    <a:pt x="669320" y="299668"/>
                  </a:cubicBezTo>
                  <a:lnTo>
                    <a:pt x="669320" y="671626"/>
                  </a:lnTo>
                  <a:lnTo>
                    <a:pt x="790408" y="491316"/>
                  </a:lnTo>
                  <a:lnTo>
                    <a:pt x="2760682" y="1814461"/>
                  </a:lnTo>
                  <a:lnTo>
                    <a:pt x="2043173" y="2882893"/>
                  </a:lnTo>
                  <a:cubicBezTo>
                    <a:pt x="1911083" y="3079586"/>
                    <a:pt x="1644552" y="3131957"/>
                    <a:pt x="1447859" y="2999867"/>
                  </a:cubicBezTo>
                  <a:lnTo>
                    <a:pt x="189873" y="2155061"/>
                  </a:lnTo>
                  <a:cubicBezTo>
                    <a:pt x="17767" y="2039483"/>
                    <a:pt x="-43843" y="1820972"/>
                    <a:pt x="31934" y="1636382"/>
                  </a:cubicBezTo>
                  <a:lnTo>
                    <a:pt x="54676" y="1593838"/>
                  </a:lnTo>
                  <a:lnTo>
                    <a:pt x="48260" y="1573171"/>
                  </a:lnTo>
                  <a:cubicBezTo>
                    <a:pt x="44546" y="1555021"/>
                    <a:pt x="42596" y="1536230"/>
                    <a:pt x="42596" y="1516983"/>
                  </a:cubicBezTo>
                  <a:lnTo>
                    <a:pt x="42596" y="299668"/>
                  </a:lnTo>
                  <a:cubicBezTo>
                    <a:pt x="42596" y="134166"/>
                    <a:pt x="176762" y="0"/>
                    <a:pt x="342264" y="0"/>
                  </a:cubicBezTo>
                  <a:lnTo>
                    <a:pt x="369652" y="0"/>
                  </a:lnTo>
                  <a:cubicBezTo>
                    <a:pt x="431715" y="0"/>
                    <a:pt x="489372" y="18867"/>
                    <a:pt x="537199" y="51179"/>
                  </a:cubicBezTo>
                  <a:close/>
                </a:path>
              </a:pathLst>
            </a:custGeom>
            <a:grp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3B29C86F-9A0C-CC4F-92AF-FB81ED6A30E2}"/>
              </a:ext>
            </a:extLst>
          </p:cNvPr>
          <p:cNvSpPr txBox="1"/>
          <p:nvPr/>
        </p:nvSpPr>
        <p:spPr>
          <a:xfrm>
            <a:off x="8332206" y="3802703"/>
            <a:ext cx="1403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Right Hand Palm</a:t>
            </a:r>
          </a:p>
        </p:txBody>
      </p:sp>
      <p:sp>
        <p:nvSpPr>
          <p:cNvPr id="58" name="Round Same Side Corner Rectangle 57">
            <a:extLst>
              <a:ext uri="{FF2B5EF4-FFF2-40B4-BE49-F238E27FC236}">
                <a16:creationId xmlns:a16="http://schemas.microsoft.com/office/drawing/2014/main" id="{F55B6A8A-60F7-1542-85E8-583B342EC93C}"/>
              </a:ext>
            </a:extLst>
          </p:cNvPr>
          <p:cNvSpPr/>
          <p:nvPr/>
        </p:nvSpPr>
        <p:spPr>
          <a:xfrm rot="19028734">
            <a:off x="8589554" y="3340145"/>
            <a:ext cx="150311" cy="10352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ound Same Side Corner Rectangle 58">
            <a:extLst>
              <a:ext uri="{FF2B5EF4-FFF2-40B4-BE49-F238E27FC236}">
                <a16:creationId xmlns:a16="http://schemas.microsoft.com/office/drawing/2014/main" id="{13A35861-F6AA-3D46-B9DC-6A1B17815E25}"/>
              </a:ext>
            </a:extLst>
          </p:cNvPr>
          <p:cNvSpPr/>
          <p:nvPr/>
        </p:nvSpPr>
        <p:spPr>
          <a:xfrm rot="2525462">
            <a:off x="7511238" y="3335111"/>
            <a:ext cx="150311" cy="10352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ound Same Side Corner Rectangle 59">
            <a:extLst>
              <a:ext uri="{FF2B5EF4-FFF2-40B4-BE49-F238E27FC236}">
                <a16:creationId xmlns:a16="http://schemas.microsoft.com/office/drawing/2014/main" id="{CE0E7350-F4B7-F141-AC85-27C06DFA383C}"/>
              </a:ext>
            </a:extLst>
          </p:cNvPr>
          <p:cNvSpPr/>
          <p:nvPr/>
        </p:nvSpPr>
        <p:spPr>
          <a:xfrm>
            <a:off x="8794093" y="2964986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 Same Side Corner Rectangle 60">
            <a:extLst>
              <a:ext uri="{FF2B5EF4-FFF2-40B4-BE49-F238E27FC236}">
                <a16:creationId xmlns:a16="http://schemas.microsoft.com/office/drawing/2014/main" id="{7DE9AF33-D3C0-2449-B574-19A9C5C20853}"/>
              </a:ext>
            </a:extLst>
          </p:cNvPr>
          <p:cNvSpPr/>
          <p:nvPr/>
        </p:nvSpPr>
        <p:spPr>
          <a:xfrm>
            <a:off x="8948775" y="2899320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D534C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 Same Side Corner Rectangle 61">
            <a:extLst>
              <a:ext uri="{FF2B5EF4-FFF2-40B4-BE49-F238E27FC236}">
                <a16:creationId xmlns:a16="http://schemas.microsoft.com/office/drawing/2014/main" id="{0699DF11-A85C-794D-86F7-B216F0AD4AD4}"/>
              </a:ext>
            </a:extLst>
          </p:cNvPr>
          <p:cNvSpPr/>
          <p:nvPr/>
        </p:nvSpPr>
        <p:spPr>
          <a:xfrm>
            <a:off x="9092592" y="2988933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 Same Side Corner Rectangle 62">
            <a:extLst>
              <a:ext uri="{FF2B5EF4-FFF2-40B4-BE49-F238E27FC236}">
                <a16:creationId xmlns:a16="http://schemas.microsoft.com/office/drawing/2014/main" id="{4B77FA75-99E7-294E-B538-2579647D91FF}"/>
              </a:ext>
            </a:extLst>
          </p:cNvPr>
          <p:cNvSpPr/>
          <p:nvPr/>
        </p:nvSpPr>
        <p:spPr>
          <a:xfrm>
            <a:off x="9248251" y="3088950"/>
            <a:ext cx="121900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 Same Side Corner Rectangle 63">
            <a:extLst>
              <a:ext uri="{FF2B5EF4-FFF2-40B4-BE49-F238E27FC236}">
                <a16:creationId xmlns:a16="http://schemas.microsoft.com/office/drawing/2014/main" id="{6FCB4AE2-CD4D-5142-824F-E381DE21CBC2}"/>
              </a:ext>
            </a:extLst>
          </p:cNvPr>
          <p:cNvSpPr/>
          <p:nvPr/>
        </p:nvSpPr>
        <p:spPr>
          <a:xfrm>
            <a:off x="7287033" y="2981758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 Same Side Corner Rectangle 64">
            <a:extLst>
              <a:ext uri="{FF2B5EF4-FFF2-40B4-BE49-F238E27FC236}">
                <a16:creationId xmlns:a16="http://schemas.microsoft.com/office/drawing/2014/main" id="{DD504B82-6ED7-4643-A948-09D7A8E5FBD9}"/>
              </a:ext>
            </a:extLst>
          </p:cNvPr>
          <p:cNvSpPr/>
          <p:nvPr/>
        </p:nvSpPr>
        <p:spPr>
          <a:xfrm>
            <a:off x="7128344" y="2902042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 Same Side Corner Rectangle 65">
            <a:extLst>
              <a:ext uri="{FF2B5EF4-FFF2-40B4-BE49-F238E27FC236}">
                <a16:creationId xmlns:a16="http://schemas.microsoft.com/office/drawing/2014/main" id="{AF68BCE8-A776-ED48-98EF-409B5FFD1951}"/>
              </a:ext>
            </a:extLst>
          </p:cNvPr>
          <p:cNvSpPr/>
          <p:nvPr/>
        </p:nvSpPr>
        <p:spPr>
          <a:xfrm>
            <a:off x="6973558" y="3141236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 Same Side Corner Rectangle 66">
            <a:extLst>
              <a:ext uri="{FF2B5EF4-FFF2-40B4-BE49-F238E27FC236}">
                <a16:creationId xmlns:a16="http://schemas.microsoft.com/office/drawing/2014/main" id="{8A8090FB-7531-6A45-A2EC-E7AF0B2A5099}"/>
              </a:ext>
            </a:extLst>
          </p:cNvPr>
          <p:cNvSpPr/>
          <p:nvPr/>
        </p:nvSpPr>
        <p:spPr>
          <a:xfrm>
            <a:off x="6848925" y="3233912"/>
            <a:ext cx="121900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50C2262-59D7-8B48-B1B3-D82A12C02E3E}"/>
              </a:ext>
            </a:extLst>
          </p:cNvPr>
          <p:cNvSpPr txBox="1"/>
          <p:nvPr/>
        </p:nvSpPr>
        <p:spPr>
          <a:xfrm>
            <a:off x="8496676" y="3121643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D127192-7C16-AD4E-BF8F-F5A2E7A2D5B9}"/>
              </a:ext>
            </a:extLst>
          </p:cNvPr>
          <p:cNvSpPr txBox="1"/>
          <p:nvPr/>
        </p:nvSpPr>
        <p:spPr>
          <a:xfrm>
            <a:off x="8714392" y="2762412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8D16E5B-A219-134C-AF21-241FEBFCB121}"/>
              </a:ext>
            </a:extLst>
          </p:cNvPr>
          <p:cNvSpPr txBox="1"/>
          <p:nvPr/>
        </p:nvSpPr>
        <p:spPr>
          <a:xfrm>
            <a:off x="9060566" y="2785503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0B6569B-ED1F-784D-A0AC-0833572AFE22}"/>
              </a:ext>
            </a:extLst>
          </p:cNvPr>
          <p:cNvSpPr txBox="1"/>
          <p:nvPr/>
        </p:nvSpPr>
        <p:spPr>
          <a:xfrm>
            <a:off x="9202080" y="2905245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AC57B65-D57C-5345-820C-95B76CED96EF}"/>
              </a:ext>
            </a:extLst>
          </p:cNvPr>
          <p:cNvSpPr txBox="1"/>
          <p:nvPr/>
        </p:nvSpPr>
        <p:spPr>
          <a:xfrm>
            <a:off x="7495924" y="3121961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B1DF9CA-24C2-B446-85AD-7328045A3DC6}"/>
              </a:ext>
            </a:extLst>
          </p:cNvPr>
          <p:cNvSpPr txBox="1"/>
          <p:nvPr/>
        </p:nvSpPr>
        <p:spPr>
          <a:xfrm>
            <a:off x="7256401" y="2774557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1A15F86-062C-FC49-B48E-0EA2664B8B69}"/>
              </a:ext>
            </a:extLst>
          </p:cNvPr>
          <p:cNvSpPr txBox="1"/>
          <p:nvPr/>
        </p:nvSpPr>
        <p:spPr>
          <a:xfrm>
            <a:off x="7070014" y="2710617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741F57F-D6E2-A24C-9748-F31E325C45EB}"/>
              </a:ext>
            </a:extLst>
          </p:cNvPr>
          <p:cNvSpPr txBox="1"/>
          <p:nvPr/>
        </p:nvSpPr>
        <p:spPr>
          <a:xfrm>
            <a:off x="6918026" y="2797637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BF7CA09-0F75-1E4C-90F6-389D3B75C2ED}"/>
              </a:ext>
            </a:extLst>
          </p:cNvPr>
          <p:cNvSpPr txBox="1"/>
          <p:nvPr/>
        </p:nvSpPr>
        <p:spPr>
          <a:xfrm>
            <a:off x="6785250" y="3040427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9FD200B-0669-204D-AA97-DA2E88BAFEF8}"/>
              </a:ext>
            </a:extLst>
          </p:cNvPr>
          <p:cNvSpPr txBox="1"/>
          <p:nvPr/>
        </p:nvSpPr>
        <p:spPr>
          <a:xfrm>
            <a:off x="7576295" y="2416504"/>
            <a:ext cx="869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Fingerprint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597F0A-640C-7349-8E7E-12029947C841}"/>
              </a:ext>
            </a:extLst>
          </p:cNvPr>
          <p:cNvSpPr/>
          <p:nvPr/>
        </p:nvSpPr>
        <p:spPr>
          <a:xfrm>
            <a:off x="8328941" y="4207830"/>
            <a:ext cx="1427285" cy="1135784"/>
          </a:xfrm>
          <a:prstGeom prst="rect">
            <a:avLst/>
          </a:prstGeom>
          <a:solidFill>
            <a:srgbClr val="EA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QR CODE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3AD4B1-AFB0-ED47-BEFF-3027E109CC4D}"/>
              </a:ext>
            </a:extLst>
          </p:cNvPr>
          <p:cNvCxnSpPr/>
          <p:nvPr/>
        </p:nvCxnSpPr>
        <p:spPr>
          <a:xfrm>
            <a:off x="8372441" y="4261302"/>
            <a:ext cx="0" cy="2615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64AE547-BE00-6E4B-855A-A73C12A62553}"/>
              </a:ext>
            </a:extLst>
          </p:cNvPr>
          <p:cNvCxnSpPr/>
          <p:nvPr/>
        </p:nvCxnSpPr>
        <p:spPr>
          <a:xfrm>
            <a:off x="9712805" y="4261302"/>
            <a:ext cx="0" cy="2615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E22AC8E-5CB7-8E46-9A08-13D1A52E554B}"/>
              </a:ext>
            </a:extLst>
          </p:cNvPr>
          <p:cNvCxnSpPr/>
          <p:nvPr/>
        </p:nvCxnSpPr>
        <p:spPr>
          <a:xfrm>
            <a:off x="8372441" y="5028038"/>
            <a:ext cx="0" cy="2615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10221A6E-0DA7-4B4A-BCA8-B86F5C4DB30F}"/>
              </a:ext>
            </a:extLst>
          </p:cNvPr>
          <p:cNvCxnSpPr/>
          <p:nvPr/>
        </p:nvCxnSpPr>
        <p:spPr>
          <a:xfrm>
            <a:off x="9712805" y="5028038"/>
            <a:ext cx="0" cy="2615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287CD95-4152-2B44-8189-98300D995A85}"/>
              </a:ext>
            </a:extLst>
          </p:cNvPr>
          <p:cNvCxnSpPr>
            <a:cxnSpLocks/>
          </p:cNvCxnSpPr>
          <p:nvPr/>
        </p:nvCxnSpPr>
        <p:spPr>
          <a:xfrm>
            <a:off x="8372974" y="4261302"/>
            <a:ext cx="268059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10DCC06D-1D36-A149-A491-A57A19C6072B}"/>
              </a:ext>
            </a:extLst>
          </p:cNvPr>
          <p:cNvCxnSpPr>
            <a:cxnSpLocks/>
          </p:cNvCxnSpPr>
          <p:nvPr/>
        </p:nvCxnSpPr>
        <p:spPr>
          <a:xfrm>
            <a:off x="9443912" y="4261302"/>
            <a:ext cx="268059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A8635BFF-03FD-9D42-8D17-B93F1F6A43A0}"/>
              </a:ext>
            </a:extLst>
          </p:cNvPr>
          <p:cNvCxnSpPr>
            <a:cxnSpLocks/>
          </p:cNvCxnSpPr>
          <p:nvPr/>
        </p:nvCxnSpPr>
        <p:spPr>
          <a:xfrm>
            <a:off x="8372974" y="5289538"/>
            <a:ext cx="268059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D9B3B4B7-951E-E44E-B89E-2EA392350C64}"/>
              </a:ext>
            </a:extLst>
          </p:cNvPr>
          <p:cNvCxnSpPr>
            <a:cxnSpLocks/>
          </p:cNvCxnSpPr>
          <p:nvPr/>
        </p:nvCxnSpPr>
        <p:spPr>
          <a:xfrm>
            <a:off x="9443912" y="5289538"/>
            <a:ext cx="268059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6" name="Picture 145">
            <a:extLst>
              <a:ext uri="{FF2B5EF4-FFF2-40B4-BE49-F238E27FC236}">
                <a16:creationId xmlns:a16="http://schemas.microsoft.com/office/drawing/2014/main" id="{BF9C9349-8F16-7E41-8972-B9AB34057C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100" name="Rectangle 99">
            <a:extLst>
              <a:ext uri="{FF2B5EF4-FFF2-40B4-BE49-F238E27FC236}">
                <a16:creationId xmlns:a16="http://schemas.microsoft.com/office/drawing/2014/main" id="{4A1CCC5B-3985-B34A-9F43-03526BE6361E}"/>
              </a:ext>
            </a:extLst>
          </p:cNvPr>
          <p:cNvSpPr/>
          <p:nvPr/>
        </p:nvSpPr>
        <p:spPr>
          <a:xfrm>
            <a:off x="7956609" y="1051616"/>
            <a:ext cx="752629" cy="83649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7EFB685-190C-3C47-A370-DC0CA836F5F4}"/>
              </a:ext>
            </a:extLst>
          </p:cNvPr>
          <p:cNvSpPr txBox="1"/>
          <p:nvPr/>
        </p:nvSpPr>
        <p:spPr>
          <a:xfrm>
            <a:off x="7953057" y="1892582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Individual</a:t>
            </a:r>
          </a:p>
          <a:p>
            <a:pPr algn="ctr"/>
            <a:r>
              <a:rPr lang="en-US" sz="1200" dirty="0"/>
              <a:t>Photo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267E075-3085-B54C-8165-429480FA90EB}"/>
              </a:ext>
            </a:extLst>
          </p:cNvPr>
          <p:cNvSpPr txBox="1"/>
          <p:nvPr/>
        </p:nvSpPr>
        <p:spPr>
          <a:xfrm>
            <a:off x="8973969" y="1892582"/>
            <a:ext cx="794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Exception</a:t>
            </a:r>
          </a:p>
          <a:p>
            <a:pPr algn="ctr"/>
            <a:r>
              <a:rPr lang="en-US" sz="1200" dirty="0"/>
              <a:t>Photo</a:t>
            </a:r>
          </a:p>
        </p:txBody>
      </p:sp>
      <p:pic>
        <p:nvPicPr>
          <p:cNvPr id="114" name="Picture 113">
            <a:extLst>
              <a:ext uri="{FF2B5EF4-FFF2-40B4-BE49-F238E27FC236}">
                <a16:creationId xmlns:a16="http://schemas.microsoft.com/office/drawing/2014/main" id="{8604CD1D-47D3-7849-85C9-F556772B8DC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r="2850" b="16092"/>
          <a:stretch/>
        </p:blipFill>
        <p:spPr>
          <a:xfrm>
            <a:off x="9018409" y="1140767"/>
            <a:ext cx="663116" cy="55624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385719F-97CF-8F4C-B2A9-67DB88C57073}"/>
              </a:ext>
            </a:extLst>
          </p:cNvPr>
          <p:cNvSpPr/>
          <p:nvPr/>
        </p:nvSpPr>
        <p:spPr>
          <a:xfrm>
            <a:off x="9137650" y="1495425"/>
            <a:ext cx="412750" cy="825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C69448F-8092-BB47-A5D5-78A2DDF70A92}"/>
              </a:ext>
            </a:extLst>
          </p:cNvPr>
          <p:cNvSpPr/>
          <p:nvPr/>
        </p:nvSpPr>
        <p:spPr>
          <a:xfrm>
            <a:off x="9130636" y="1513831"/>
            <a:ext cx="368963" cy="825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D7FAFCA-ECC0-2048-A1D4-2BF5CFA1F7AC}"/>
              </a:ext>
            </a:extLst>
          </p:cNvPr>
          <p:cNvSpPr txBox="1"/>
          <p:nvPr/>
        </p:nvSpPr>
        <p:spPr>
          <a:xfrm>
            <a:off x="1116013" y="124170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Lost UIN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FB7E647-2DBF-2346-8621-0BF693966523}"/>
              </a:ext>
            </a:extLst>
          </p:cNvPr>
          <p:cNvSpPr txBox="1"/>
          <p:nvPr/>
        </p:nvSpPr>
        <p:spPr>
          <a:xfrm>
            <a:off x="9253357" y="554584"/>
            <a:ext cx="4942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Print</a:t>
            </a:r>
          </a:p>
        </p:txBody>
      </p:sp>
      <p:pic>
        <p:nvPicPr>
          <p:cNvPr id="119" name="Picture 1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732" y="1115750"/>
            <a:ext cx="554383" cy="729301"/>
          </a:xfrm>
          <a:prstGeom prst="rect">
            <a:avLst/>
          </a:prstGeom>
        </p:spPr>
      </p:pic>
      <p:sp>
        <p:nvSpPr>
          <p:cNvPr id="212" name="TextBox 211">
            <a:extLst>
              <a:ext uri="{FF2B5EF4-FFF2-40B4-BE49-F238E27FC236}">
                <a16:creationId xmlns:a16="http://schemas.microsoft.com/office/drawing/2014/main" id="{56A53B99-40BB-D544-8D36-DFC6571CD695}"/>
              </a:ext>
            </a:extLst>
          </p:cNvPr>
          <p:cNvSpPr txBox="1"/>
          <p:nvPr/>
        </p:nvSpPr>
        <p:spPr>
          <a:xfrm>
            <a:off x="4423119" y="2036442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1200" dirty="0">
                <a:solidFill>
                  <a:schemeClr val="bg1">
                    <a:lumMod val="65000"/>
                  </a:schemeClr>
                </a:solidFill>
              </a:rPr>
              <a:t>إناثا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CE8B5E3A-8A72-964B-B550-26827A9D15A1}"/>
              </a:ext>
            </a:extLst>
          </p:cNvPr>
          <p:cNvSpPr txBox="1"/>
          <p:nvPr/>
        </p:nvSpPr>
        <p:spPr>
          <a:xfrm>
            <a:off x="4412819" y="1935556"/>
            <a:ext cx="6495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جنس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5E959884-FF06-4643-9B28-1FB9AEFBF5C9}"/>
              </a:ext>
            </a:extLst>
          </p:cNvPr>
          <p:cNvSpPr txBox="1"/>
          <p:nvPr/>
        </p:nvSpPr>
        <p:spPr>
          <a:xfrm>
            <a:off x="4424443" y="3275748"/>
            <a:ext cx="1213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1200" dirty="0">
                <a:solidFill>
                  <a:schemeClr val="bg1">
                    <a:lumMod val="65000"/>
                  </a:schemeClr>
                </a:solidFill>
              </a:rPr>
              <a:t>منزل / عمارة / شقة.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64BB62C7-827B-6941-9509-54776B5C0F3B}"/>
              </a:ext>
            </a:extLst>
          </p:cNvPr>
          <p:cNvSpPr txBox="1"/>
          <p:nvPr/>
        </p:nvSpPr>
        <p:spPr>
          <a:xfrm>
            <a:off x="4430331" y="2438200"/>
            <a:ext cx="1213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1200" dirty="0">
                <a:solidFill>
                  <a:schemeClr val="bg1">
                    <a:lumMod val="65000"/>
                  </a:schemeClr>
                </a:solidFill>
              </a:rPr>
              <a:t>منزل / عمارة / شقة.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DDF4AB96-781D-1C4F-9935-1FD2B6B14DC4}"/>
              </a:ext>
            </a:extLst>
          </p:cNvPr>
          <p:cNvSpPr txBox="1"/>
          <p:nvPr/>
        </p:nvSpPr>
        <p:spPr>
          <a:xfrm>
            <a:off x="4427387" y="2838306"/>
            <a:ext cx="817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1200" dirty="0">
                <a:solidFill>
                  <a:schemeClr val="bg1">
                    <a:lumMod val="65000"/>
                  </a:schemeClr>
                </a:solidFill>
              </a:rPr>
              <a:t>معلم معروف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B99E0657-2108-A64A-B062-C225158E743F}"/>
              </a:ext>
            </a:extLst>
          </p:cNvPr>
          <p:cNvSpPr txBox="1"/>
          <p:nvPr/>
        </p:nvSpPr>
        <p:spPr>
          <a:xfrm>
            <a:off x="4412819" y="2326623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العنوان السطر 1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F2C65927-D46F-6F4B-A0CF-A4F89A613E03}"/>
              </a:ext>
            </a:extLst>
          </p:cNvPr>
          <p:cNvSpPr txBox="1"/>
          <p:nvPr/>
        </p:nvSpPr>
        <p:spPr>
          <a:xfrm>
            <a:off x="4419251" y="1338884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1200" dirty="0">
                <a:solidFill>
                  <a:schemeClr val="bg1">
                    <a:lumMod val="65000"/>
                  </a:schemeClr>
                </a:solidFill>
              </a:rPr>
              <a:t>الاسم الكامل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907FDC56-402B-3147-BC53-7B86C43A66E5}"/>
              </a:ext>
            </a:extLst>
          </p:cNvPr>
          <p:cNvSpPr txBox="1"/>
          <p:nvPr/>
        </p:nvSpPr>
        <p:spPr>
          <a:xfrm>
            <a:off x="4412819" y="1233028"/>
            <a:ext cx="6254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الاسم الكامل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33121CE2-0492-424A-B9B2-CD30258FDB2A}"/>
              </a:ext>
            </a:extLst>
          </p:cNvPr>
          <p:cNvSpPr txBox="1"/>
          <p:nvPr/>
        </p:nvSpPr>
        <p:spPr>
          <a:xfrm>
            <a:off x="4426100" y="1666952"/>
            <a:ext cx="931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22/03/1949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C9E6AA3-1D8C-1F45-835D-03F7779660F0}"/>
              </a:ext>
            </a:extLst>
          </p:cNvPr>
          <p:cNvSpPr txBox="1"/>
          <p:nvPr/>
        </p:nvSpPr>
        <p:spPr>
          <a:xfrm>
            <a:off x="4412819" y="1565413"/>
            <a:ext cx="6495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تاريخ الولادة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1A3A0888-0D83-3946-B9A3-A7DD2BB987FF}"/>
              </a:ext>
            </a:extLst>
          </p:cNvPr>
          <p:cNvSpPr txBox="1"/>
          <p:nvPr/>
        </p:nvSpPr>
        <p:spPr>
          <a:xfrm>
            <a:off x="4420171" y="4124938"/>
            <a:ext cx="1043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1200" dirty="0">
                <a:solidFill>
                  <a:schemeClr val="bg1">
                    <a:lumMod val="65000"/>
                  </a:schemeClr>
                </a:solidFill>
              </a:rPr>
              <a:t>المحافظة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_</a:t>
            </a:r>
            <a:r>
              <a:rPr lang="ar-AE" sz="1200" dirty="0">
                <a:solidFill>
                  <a:schemeClr val="bg1">
                    <a:lumMod val="65000"/>
                  </a:schemeClr>
                </a:solidFill>
              </a:rPr>
              <a:t> المدينة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43F84D57-F6D3-5A4A-A51D-20CB1DB66210}"/>
              </a:ext>
            </a:extLst>
          </p:cNvPr>
          <p:cNvSpPr txBox="1"/>
          <p:nvPr/>
        </p:nvSpPr>
        <p:spPr>
          <a:xfrm>
            <a:off x="4412819" y="4026355"/>
            <a:ext cx="1107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المحافظة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	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1A3A0888-0D83-3946-B9A3-A7DD2BB987FF}"/>
              </a:ext>
            </a:extLst>
          </p:cNvPr>
          <p:cNvSpPr txBox="1"/>
          <p:nvPr/>
        </p:nvSpPr>
        <p:spPr>
          <a:xfrm>
            <a:off x="4454863" y="3680372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1200" dirty="0">
                <a:solidFill>
                  <a:schemeClr val="bg1">
                    <a:lumMod val="65000"/>
                  </a:schemeClr>
                </a:solidFill>
              </a:rPr>
              <a:t>اسم المدينة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	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43F84D57-F6D3-5A4A-A51D-20CB1DB66210}"/>
              </a:ext>
            </a:extLst>
          </p:cNvPr>
          <p:cNvSpPr txBox="1"/>
          <p:nvPr/>
        </p:nvSpPr>
        <p:spPr>
          <a:xfrm>
            <a:off x="4447511" y="3581468"/>
            <a:ext cx="3690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مدينة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1A3A0888-0D83-3946-B9A3-A7DD2BB987FF}"/>
              </a:ext>
            </a:extLst>
          </p:cNvPr>
          <p:cNvSpPr txBox="1"/>
          <p:nvPr/>
        </p:nvSpPr>
        <p:spPr>
          <a:xfrm>
            <a:off x="4425251" y="4529699"/>
            <a:ext cx="663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1200" dirty="0">
                <a:solidFill>
                  <a:schemeClr val="bg1">
                    <a:lumMod val="65000"/>
                  </a:schemeClr>
                </a:solidFill>
              </a:rPr>
              <a:t>اسم الدولة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43F84D57-F6D3-5A4A-A51D-20CB1DB66210}"/>
              </a:ext>
            </a:extLst>
          </p:cNvPr>
          <p:cNvSpPr txBox="1"/>
          <p:nvPr/>
        </p:nvSpPr>
        <p:spPr>
          <a:xfrm>
            <a:off x="4412819" y="4425380"/>
            <a:ext cx="17708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بلد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1A3A0888-0D83-3946-B9A3-A7DD2BB987FF}"/>
              </a:ext>
            </a:extLst>
          </p:cNvPr>
          <p:cNvSpPr txBox="1"/>
          <p:nvPr/>
        </p:nvSpPr>
        <p:spPr>
          <a:xfrm>
            <a:off x="4420171" y="5237884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98765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43F84D57-F6D3-5A4A-A51D-20CB1DB66210}"/>
              </a:ext>
            </a:extLst>
          </p:cNvPr>
          <p:cNvSpPr txBox="1"/>
          <p:nvPr/>
        </p:nvSpPr>
        <p:spPr>
          <a:xfrm>
            <a:off x="4412819" y="5138338"/>
            <a:ext cx="6960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الرمز البريدي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1A3A0888-0D83-3946-B9A3-A7DD2BB987FF}"/>
              </a:ext>
            </a:extLst>
          </p:cNvPr>
          <p:cNvSpPr txBox="1"/>
          <p:nvPr/>
        </p:nvSpPr>
        <p:spPr>
          <a:xfrm>
            <a:off x="4420171" y="5589392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mnjeld@ujie.com	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43F84D57-F6D3-5A4A-A51D-20CB1DB66210}"/>
              </a:ext>
            </a:extLst>
          </p:cNvPr>
          <p:cNvSpPr txBox="1"/>
          <p:nvPr/>
        </p:nvSpPr>
        <p:spPr>
          <a:xfrm>
            <a:off x="4412819" y="5494605"/>
            <a:ext cx="8034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البريد الإلكتروني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1A3A0888-0D83-3946-B9A3-A7DD2BB987FF}"/>
              </a:ext>
            </a:extLst>
          </p:cNvPr>
          <p:cNvSpPr txBox="1"/>
          <p:nvPr/>
        </p:nvSpPr>
        <p:spPr>
          <a:xfrm>
            <a:off x="4421221" y="5967075"/>
            <a:ext cx="891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342432334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43F84D57-F6D3-5A4A-A51D-20CB1DB66210}"/>
              </a:ext>
            </a:extLst>
          </p:cNvPr>
          <p:cNvSpPr txBox="1"/>
          <p:nvPr/>
        </p:nvSpPr>
        <p:spPr>
          <a:xfrm>
            <a:off x="4432065" y="5874772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التليفون المحمول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F2C65927-D46F-6F4B-A0CF-A4F89A613E03}"/>
              </a:ext>
            </a:extLst>
          </p:cNvPr>
          <p:cNvSpPr txBox="1"/>
          <p:nvPr/>
        </p:nvSpPr>
        <p:spPr>
          <a:xfrm>
            <a:off x="4419251" y="1015500"/>
            <a:ext cx="906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10-12-2018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907FDC56-402B-3147-BC53-7B86C43A66E5}"/>
              </a:ext>
            </a:extLst>
          </p:cNvPr>
          <p:cNvSpPr txBox="1"/>
          <p:nvPr/>
        </p:nvSpPr>
        <p:spPr>
          <a:xfrm>
            <a:off x="4412819" y="909644"/>
            <a:ext cx="3866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تاريخ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B99E0657-2108-A64A-B062-C225158E743F}"/>
              </a:ext>
            </a:extLst>
          </p:cNvPr>
          <p:cNvSpPr txBox="1"/>
          <p:nvPr/>
        </p:nvSpPr>
        <p:spPr>
          <a:xfrm>
            <a:off x="4420082" y="2723959"/>
            <a:ext cx="7056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العنوان السطر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B99E0657-2108-A64A-B062-C225158E743F}"/>
              </a:ext>
            </a:extLst>
          </p:cNvPr>
          <p:cNvSpPr txBox="1"/>
          <p:nvPr/>
        </p:nvSpPr>
        <p:spPr>
          <a:xfrm>
            <a:off x="4443571" y="3125019"/>
            <a:ext cx="7056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العنوان السطر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1A3A0888-0D83-3946-B9A3-A7DD2BB987FF}"/>
              </a:ext>
            </a:extLst>
          </p:cNvPr>
          <p:cNvSpPr txBox="1"/>
          <p:nvPr/>
        </p:nvSpPr>
        <p:spPr>
          <a:xfrm>
            <a:off x="4445455" y="6317718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1200" dirty="0">
                <a:solidFill>
                  <a:schemeClr val="bg1">
                    <a:lumMod val="65000"/>
                  </a:schemeClr>
                </a:solidFill>
              </a:rPr>
              <a:t>جواز سفر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43F84D57-F6D3-5A4A-A51D-20CB1DB66210}"/>
              </a:ext>
            </a:extLst>
          </p:cNvPr>
          <p:cNvSpPr txBox="1"/>
          <p:nvPr/>
        </p:nvSpPr>
        <p:spPr>
          <a:xfrm>
            <a:off x="4438103" y="6218172"/>
            <a:ext cx="4924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مستندات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50196DEE-F542-3642-980D-31CDFD81060F}"/>
              </a:ext>
            </a:extLst>
          </p:cNvPr>
          <p:cNvSpPr txBox="1"/>
          <p:nvPr/>
        </p:nvSpPr>
        <p:spPr>
          <a:xfrm>
            <a:off x="1407949" y="2038559"/>
            <a:ext cx="63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Female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8876E1B8-1FDA-8347-84DB-A9B3197A81AF}"/>
              </a:ext>
            </a:extLst>
          </p:cNvPr>
          <p:cNvSpPr txBox="1"/>
          <p:nvPr/>
        </p:nvSpPr>
        <p:spPr>
          <a:xfrm>
            <a:off x="1397649" y="1940358"/>
            <a:ext cx="6495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Gender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9EA649B1-7143-764D-97C6-06AE18F0DAF8}"/>
              </a:ext>
            </a:extLst>
          </p:cNvPr>
          <p:cNvSpPr txBox="1"/>
          <p:nvPr/>
        </p:nvSpPr>
        <p:spPr>
          <a:xfrm>
            <a:off x="1409273" y="3277865"/>
            <a:ext cx="17014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Village/Town/City/ State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8E09BE89-1974-5849-B5E0-D55F72A874CF}"/>
              </a:ext>
            </a:extLst>
          </p:cNvPr>
          <p:cNvSpPr txBox="1"/>
          <p:nvPr/>
        </p:nvSpPr>
        <p:spPr>
          <a:xfrm>
            <a:off x="1415161" y="2440317"/>
            <a:ext cx="1262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House/Bldg./Apt.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FEA70578-25D1-C847-885A-EA06307726A2}"/>
              </a:ext>
            </a:extLst>
          </p:cNvPr>
          <p:cNvSpPr txBox="1"/>
          <p:nvPr/>
        </p:nvSpPr>
        <p:spPr>
          <a:xfrm>
            <a:off x="1412217" y="2840423"/>
            <a:ext cx="803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Landmark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C5F5C98D-6C1F-E146-BDAF-576CA230FD7C}"/>
              </a:ext>
            </a:extLst>
          </p:cNvPr>
          <p:cNvSpPr txBox="1"/>
          <p:nvPr/>
        </p:nvSpPr>
        <p:spPr>
          <a:xfrm>
            <a:off x="1397649" y="2328740"/>
            <a:ext cx="8435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Address line 1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5C3646D5-FDEA-3840-AB34-E608837644BE}"/>
              </a:ext>
            </a:extLst>
          </p:cNvPr>
          <p:cNvSpPr txBox="1"/>
          <p:nvPr/>
        </p:nvSpPr>
        <p:spPr>
          <a:xfrm>
            <a:off x="1404081" y="1341001"/>
            <a:ext cx="814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Full Name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CDA1E942-1974-3D4F-9355-1DE70757D75A}"/>
              </a:ext>
            </a:extLst>
          </p:cNvPr>
          <p:cNvSpPr txBox="1"/>
          <p:nvPr/>
        </p:nvSpPr>
        <p:spPr>
          <a:xfrm>
            <a:off x="1397649" y="1226679"/>
            <a:ext cx="6575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Full Name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75B9C114-465B-D448-A855-3BF2FADFD79E}"/>
              </a:ext>
            </a:extLst>
          </p:cNvPr>
          <p:cNvSpPr txBox="1"/>
          <p:nvPr/>
        </p:nvSpPr>
        <p:spPr>
          <a:xfrm>
            <a:off x="1410930" y="1669069"/>
            <a:ext cx="931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22/03/1949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D3DDDAD3-264F-0E42-A1DF-F78928CD3C7B}"/>
              </a:ext>
            </a:extLst>
          </p:cNvPr>
          <p:cNvSpPr txBox="1"/>
          <p:nvPr/>
        </p:nvSpPr>
        <p:spPr>
          <a:xfrm>
            <a:off x="1397649" y="1575420"/>
            <a:ext cx="7825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Date of Birth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677D7033-CA54-F74A-B503-68C7DA5A0248}"/>
              </a:ext>
            </a:extLst>
          </p:cNvPr>
          <p:cNvSpPr txBox="1"/>
          <p:nvPr/>
        </p:nvSpPr>
        <p:spPr>
          <a:xfrm>
            <a:off x="1405001" y="4107177"/>
            <a:ext cx="1154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Province_name</a:t>
            </a:r>
            <a:endParaRPr lang="en-US" sz="1200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426BB1D-3220-104B-B98C-AC20FEFA000D}"/>
              </a:ext>
            </a:extLst>
          </p:cNvPr>
          <p:cNvSpPr txBox="1"/>
          <p:nvPr/>
        </p:nvSpPr>
        <p:spPr>
          <a:xfrm>
            <a:off x="1397649" y="400859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Province	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95002A22-8C40-534D-B431-5C8A65CEC187}"/>
              </a:ext>
            </a:extLst>
          </p:cNvPr>
          <p:cNvSpPr txBox="1"/>
          <p:nvPr/>
        </p:nvSpPr>
        <p:spPr>
          <a:xfrm>
            <a:off x="1389359" y="4498270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City Name	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09E69967-4ADA-4844-ADB9-827C87FF08B5}"/>
              </a:ext>
            </a:extLst>
          </p:cNvPr>
          <p:cNvSpPr txBox="1"/>
          <p:nvPr/>
        </p:nvSpPr>
        <p:spPr>
          <a:xfrm>
            <a:off x="1398785" y="4399366"/>
            <a:ext cx="3642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City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DAB3BC6-CB95-4D49-840C-602D41415295}"/>
              </a:ext>
            </a:extLst>
          </p:cNvPr>
          <p:cNvSpPr txBox="1"/>
          <p:nvPr/>
        </p:nvSpPr>
        <p:spPr>
          <a:xfrm>
            <a:off x="1398892" y="3675955"/>
            <a:ext cx="1020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Region Name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66FDD5CC-3A67-AF45-B40D-9C9ECCA12032}"/>
              </a:ext>
            </a:extLst>
          </p:cNvPr>
          <p:cNvSpPr txBox="1"/>
          <p:nvPr/>
        </p:nvSpPr>
        <p:spPr>
          <a:xfrm>
            <a:off x="1386460" y="3551332"/>
            <a:ext cx="17708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Region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86F7306-7695-0A42-8680-1155DDB01313}"/>
              </a:ext>
            </a:extLst>
          </p:cNvPr>
          <p:cNvSpPr txBox="1"/>
          <p:nvPr/>
        </p:nvSpPr>
        <p:spPr>
          <a:xfrm>
            <a:off x="1405001" y="5240001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98765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85A99A98-C556-8741-87B7-0A0F002243E3}"/>
              </a:ext>
            </a:extLst>
          </p:cNvPr>
          <p:cNvSpPr txBox="1"/>
          <p:nvPr/>
        </p:nvSpPr>
        <p:spPr>
          <a:xfrm>
            <a:off x="1397649" y="5140455"/>
            <a:ext cx="7360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Postal Code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CCC18378-F3D1-634D-9DB8-780A7448563A}"/>
              </a:ext>
            </a:extLst>
          </p:cNvPr>
          <p:cNvSpPr txBox="1"/>
          <p:nvPr/>
        </p:nvSpPr>
        <p:spPr>
          <a:xfrm>
            <a:off x="1405001" y="5591509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mnjeld@ujie.com	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5019CA34-6035-1940-9039-6B401C229F70}"/>
              </a:ext>
            </a:extLst>
          </p:cNvPr>
          <p:cNvSpPr txBox="1"/>
          <p:nvPr/>
        </p:nvSpPr>
        <p:spPr>
          <a:xfrm>
            <a:off x="1397649" y="5496722"/>
            <a:ext cx="4427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Email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1D3FBECE-D0E9-874E-BD73-A70CA19B88B5}"/>
              </a:ext>
            </a:extLst>
          </p:cNvPr>
          <p:cNvSpPr txBox="1"/>
          <p:nvPr/>
        </p:nvSpPr>
        <p:spPr>
          <a:xfrm>
            <a:off x="1399921" y="5962280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342432334	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6E3AF624-B9BB-C341-A72A-8CDDE452A58F}"/>
              </a:ext>
            </a:extLst>
          </p:cNvPr>
          <p:cNvSpPr txBox="1"/>
          <p:nvPr/>
        </p:nvSpPr>
        <p:spPr>
          <a:xfrm>
            <a:off x="1410545" y="5845130"/>
            <a:ext cx="18902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00" dirty="0">
                <a:solidFill>
                  <a:schemeClr val="bg1">
                    <a:lumMod val="65000"/>
                  </a:schemeClr>
                </a:solidFill>
              </a:rPr>
              <a:t>CNIE / PIN / Residence Card Number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71C29682-E044-0346-BA0C-AF474C6B0523}"/>
              </a:ext>
            </a:extLst>
          </p:cNvPr>
          <p:cNvSpPr txBox="1"/>
          <p:nvPr/>
        </p:nvSpPr>
        <p:spPr>
          <a:xfrm>
            <a:off x="1392930" y="1017617"/>
            <a:ext cx="906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10-12-2018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2B83551E-D582-B44F-BE7B-8136E9FE4221}"/>
              </a:ext>
            </a:extLst>
          </p:cNvPr>
          <p:cNvSpPr txBox="1"/>
          <p:nvPr/>
        </p:nvSpPr>
        <p:spPr>
          <a:xfrm>
            <a:off x="1397649" y="911761"/>
            <a:ext cx="4058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Date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8EEF0B6A-45DF-3C47-B0B8-7DDA7DC3B908}"/>
              </a:ext>
            </a:extLst>
          </p:cNvPr>
          <p:cNvSpPr txBox="1"/>
          <p:nvPr/>
        </p:nvSpPr>
        <p:spPr>
          <a:xfrm>
            <a:off x="1404912" y="2726076"/>
            <a:ext cx="8435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Address line 2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225B215D-CF46-704A-8CA6-106F7BB187C8}"/>
              </a:ext>
            </a:extLst>
          </p:cNvPr>
          <p:cNvSpPr txBox="1"/>
          <p:nvPr/>
        </p:nvSpPr>
        <p:spPr>
          <a:xfrm>
            <a:off x="1428401" y="3127136"/>
            <a:ext cx="8435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Address line 3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DED298EF-3F83-A946-9684-A836426B766C}"/>
              </a:ext>
            </a:extLst>
          </p:cNvPr>
          <p:cNvSpPr txBox="1"/>
          <p:nvPr/>
        </p:nvSpPr>
        <p:spPr>
          <a:xfrm>
            <a:off x="1430285" y="6319835"/>
            <a:ext cx="18460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Parent/Guardian full name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AE8D1C28-2C63-7540-81A7-5B0ABF2BD9FB}"/>
              </a:ext>
            </a:extLst>
          </p:cNvPr>
          <p:cNvSpPr txBox="1"/>
          <p:nvPr/>
        </p:nvSpPr>
        <p:spPr>
          <a:xfrm>
            <a:off x="1422933" y="6220289"/>
            <a:ext cx="14702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00" dirty="0">
                <a:solidFill>
                  <a:schemeClr val="bg1">
                    <a:lumMod val="65000"/>
                  </a:schemeClr>
                </a:solidFill>
              </a:rPr>
              <a:t>Parent/Guardian Full Name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CF25E6B-1801-224F-924B-8352405504D3}"/>
              </a:ext>
            </a:extLst>
          </p:cNvPr>
          <p:cNvSpPr txBox="1"/>
          <p:nvPr/>
        </p:nvSpPr>
        <p:spPr>
          <a:xfrm>
            <a:off x="1389359" y="4861340"/>
            <a:ext cx="21088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Local Administrative Authority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15EAEAF-73BB-3F44-94E1-03B52AE7534D}"/>
              </a:ext>
            </a:extLst>
          </p:cNvPr>
          <p:cNvSpPr txBox="1"/>
          <p:nvPr/>
        </p:nvSpPr>
        <p:spPr>
          <a:xfrm>
            <a:off x="1398785" y="4762436"/>
            <a:ext cx="16129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Local Administrative Authority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CFDB5E4-564A-2345-A341-60278B174CDC}"/>
              </a:ext>
            </a:extLst>
          </p:cNvPr>
          <p:cNvSpPr txBox="1"/>
          <p:nvPr/>
        </p:nvSpPr>
        <p:spPr>
          <a:xfrm>
            <a:off x="4433425" y="4880314"/>
            <a:ext cx="1043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1200" dirty="0">
                <a:solidFill>
                  <a:schemeClr val="bg1">
                    <a:lumMod val="65000"/>
                  </a:schemeClr>
                </a:solidFill>
              </a:rPr>
              <a:t>المحافظة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_</a:t>
            </a:r>
            <a:r>
              <a:rPr lang="ar-AE" sz="1200" dirty="0">
                <a:solidFill>
                  <a:schemeClr val="bg1">
                    <a:lumMod val="65000"/>
                  </a:schemeClr>
                </a:solidFill>
              </a:rPr>
              <a:t> المدينة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65FDDA8-1E91-6A4C-933D-95B4A82F30EB}"/>
              </a:ext>
            </a:extLst>
          </p:cNvPr>
          <p:cNvSpPr txBox="1"/>
          <p:nvPr/>
        </p:nvSpPr>
        <p:spPr>
          <a:xfrm>
            <a:off x="4426073" y="4781731"/>
            <a:ext cx="1107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900" dirty="0">
                <a:solidFill>
                  <a:schemeClr val="bg1">
                    <a:lumMod val="65000"/>
                  </a:schemeClr>
                </a:solidFill>
              </a:rPr>
              <a:t>المحافظة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	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75D240B-8D06-2243-8C02-196DA61A3032}"/>
              </a:ext>
            </a:extLst>
          </p:cNvPr>
          <p:cNvSpPr txBox="1"/>
          <p:nvPr/>
        </p:nvSpPr>
        <p:spPr>
          <a:xfrm>
            <a:off x="9864845" y="6585528"/>
            <a:ext cx="436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76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316E6129-C25B-314D-AB7F-9649C70C0DF3}"/>
              </a:ext>
            </a:extLst>
          </p:cNvPr>
          <p:cNvSpPr/>
          <p:nvPr/>
        </p:nvSpPr>
        <p:spPr>
          <a:xfrm>
            <a:off x="770229" y="72485"/>
            <a:ext cx="9389100" cy="6858000"/>
          </a:xfrm>
          <a:prstGeom prst="rect">
            <a:avLst/>
          </a:prstGeom>
          <a:solidFill>
            <a:schemeClr val="tx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A0B85977-DD4C-954A-B322-40CC61A02A7F}"/>
              </a:ext>
            </a:extLst>
          </p:cNvPr>
          <p:cNvSpPr/>
          <p:nvPr/>
        </p:nvSpPr>
        <p:spPr>
          <a:xfrm>
            <a:off x="2630405" y="1880523"/>
            <a:ext cx="5325671" cy="20924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838CEDDE-B0F2-5940-B9E9-C772277EDD18}"/>
              </a:ext>
            </a:extLst>
          </p:cNvPr>
          <p:cNvSpPr txBox="1"/>
          <p:nvPr/>
        </p:nvSpPr>
        <p:spPr>
          <a:xfrm>
            <a:off x="7642875" y="1894712"/>
            <a:ext cx="3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CC8AE9F-5318-BF4D-A2CE-33E55207AED3}"/>
              </a:ext>
            </a:extLst>
          </p:cNvPr>
          <p:cNvSpPr txBox="1"/>
          <p:nvPr/>
        </p:nvSpPr>
        <p:spPr>
          <a:xfrm>
            <a:off x="3104404" y="2790934"/>
            <a:ext cx="43776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UIN will be sent to applicant through SMS, Email or Letter.</a:t>
            </a:r>
          </a:p>
        </p:txBody>
      </p:sp>
    </p:spTree>
    <p:extLst>
      <p:ext uri="{BB962C8B-B14F-4D97-AF65-F5344CB8AC3E}">
        <p14:creationId xmlns:p14="http://schemas.microsoft.com/office/powerpoint/2010/main" val="1603447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075D55A0-5551-274A-8894-7D5B51257FB1}"/>
              </a:ext>
            </a:extLst>
          </p:cNvPr>
          <p:cNvSpPr/>
          <p:nvPr/>
        </p:nvSpPr>
        <p:spPr>
          <a:xfrm>
            <a:off x="1068522" y="859113"/>
            <a:ext cx="8790707" cy="561104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848735"/>
            <a:ext cx="8790707" cy="5611048"/>
          </a:xfrm>
          <a:prstGeom prst="roundRect">
            <a:avLst>
              <a:gd name="adj" fmla="val 0"/>
            </a:avLst>
          </a:prstGeom>
          <a:noFill/>
        </p:spPr>
        <p:txBody>
          <a:bodyPr wrap="none" rtlCol="0">
            <a:spAutoFit/>
          </a:bodyPr>
          <a:lstStyle/>
          <a:p>
            <a:endParaRPr lang="en-US" sz="1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Isosceles Triangle 88">
            <a:extLst>
              <a:ext uri="{FF2B5EF4-FFF2-40B4-BE49-F238E27FC236}">
                <a16:creationId xmlns:a16="http://schemas.microsoft.com/office/drawing/2014/main" id="{7C419DE1-ADD8-BD45-9B98-88F0B9DF14B2}"/>
              </a:ext>
            </a:extLst>
          </p:cNvPr>
          <p:cNvSpPr/>
          <p:nvPr/>
        </p:nvSpPr>
        <p:spPr>
          <a:xfrm>
            <a:off x="9661441" y="1027916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386149-1573-A249-BDD3-A54340DBBD01}"/>
              </a:ext>
            </a:extLst>
          </p:cNvPr>
          <p:cNvSpPr txBox="1"/>
          <p:nvPr/>
        </p:nvSpPr>
        <p:spPr>
          <a:xfrm>
            <a:off x="1409840" y="88732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Demographic Details</a:t>
            </a: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9993287F-EC81-F64D-92C7-0FF87347534E}"/>
              </a:ext>
            </a:extLst>
          </p:cNvPr>
          <p:cNvSpPr txBox="1"/>
          <p:nvPr/>
        </p:nvSpPr>
        <p:spPr>
          <a:xfrm>
            <a:off x="5728734" y="888889"/>
            <a:ext cx="244161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2">
                    <a:lumMod val="75000"/>
                  </a:schemeClr>
                </a:solidFill>
              </a:rPr>
              <a:t>Demographic Details</a:t>
            </a:r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CBDBC86D-E143-FB42-99F0-C5EA5E51F0FC}"/>
              </a:ext>
            </a:extLst>
          </p:cNvPr>
          <p:cNvCxnSpPr>
            <a:cxnSpLocks/>
          </p:cNvCxnSpPr>
          <p:nvPr/>
        </p:nvCxnSpPr>
        <p:spPr>
          <a:xfrm>
            <a:off x="1448342" y="2911292"/>
            <a:ext cx="301257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2A1A66C6-7851-B74B-8243-095BECDD01C5}"/>
              </a:ext>
            </a:extLst>
          </p:cNvPr>
          <p:cNvSpPr txBox="1"/>
          <p:nvPr/>
        </p:nvSpPr>
        <p:spPr>
          <a:xfrm>
            <a:off x="1442248" y="2553832"/>
            <a:ext cx="7697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Address line 1</a:t>
            </a:r>
          </a:p>
        </p:txBody>
      </p: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63FDC790-A2E0-1645-B7DA-44A3BF324104}"/>
              </a:ext>
            </a:extLst>
          </p:cNvPr>
          <p:cNvCxnSpPr>
            <a:cxnSpLocks/>
          </p:cNvCxnSpPr>
          <p:nvPr/>
        </p:nvCxnSpPr>
        <p:spPr>
          <a:xfrm>
            <a:off x="1512141" y="1537808"/>
            <a:ext cx="222034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A31EA005-F93B-0B49-BC0A-809610CCC0CF}"/>
              </a:ext>
            </a:extLst>
          </p:cNvPr>
          <p:cNvSpPr txBox="1"/>
          <p:nvPr/>
        </p:nvSpPr>
        <p:spPr>
          <a:xfrm>
            <a:off x="1431521" y="1311623"/>
            <a:ext cx="10374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75000"/>
                  </a:schemeClr>
                </a:solidFill>
              </a:rPr>
              <a:t>Pre registration ID</a:t>
            </a:r>
          </a:p>
        </p:txBody>
      </p: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6A1B4861-6919-254A-A4A5-93CE8CC9211F}"/>
              </a:ext>
            </a:extLst>
          </p:cNvPr>
          <p:cNvCxnSpPr>
            <a:cxnSpLocks/>
          </p:cNvCxnSpPr>
          <p:nvPr/>
        </p:nvCxnSpPr>
        <p:spPr>
          <a:xfrm>
            <a:off x="1512141" y="1901313"/>
            <a:ext cx="309558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DF041FF9-B4BC-434E-B939-F80CA7E3F3F8}"/>
              </a:ext>
            </a:extLst>
          </p:cNvPr>
          <p:cNvSpPr txBox="1"/>
          <p:nvPr/>
        </p:nvSpPr>
        <p:spPr>
          <a:xfrm>
            <a:off x="1431521" y="1562913"/>
            <a:ext cx="6046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Full Name</a:t>
            </a:r>
          </a:p>
        </p:txBody>
      </p: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0D3DD6A5-749E-CB4D-B4B7-03BA2351BA30}"/>
              </a:ext>
            </a:extLst>
          </p:cNvPr>
          <p:cNvCxnSpPr>
            <a:cxnSpLocks/>
          </p:cNvCxnSpPr>
          <p:nvPr/>
        </p:nvCxnSpPr>
        <p:spPr>
          <a:xfrm>
            <a:off x="1512141" y="2236892"/>
            <a:ext cx="363793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>
            <a:extLst>
              <a:ext uri="{FF2B5EF4-FFF2-40B4-BE49-F238E27FC236}">
                <a16:creationId xmlns:a16="http://schemas.microsoft.com/office/drawing/2014/main" id="{C7012791-27FB-7C4F-A0D5-E687D1672DC0}"/>
              </a:ext>
            </a:extLst>
          </p:cNvPr>
          <p:cNvSpPr txBox="1"/>
          <p:nvPr/>
        </p:nvSpPr>
        <p:spPr>
          <a:xfrm>
            <a:off x="1438245" y="1961248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Age</a:t>
            </a:r>
          </a:p>
        </p:txBody>
      </p: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9C749BF5-EA3C-D745-9AB6-E13AF19414B6}"/>
              </a:ext>
            </a:extLst>
          </p:cNvPr>
          <p:cNvCxnSpPr>
            <a:cxnSpLocks/>
          </p:cNvCxnSpPr>
          <p:nvPr/>
        </p:nvCxnSpPr>
        <p:spPr>
          <a:xfrm>
            <a:off x="1512141" y="4083276"/>
            <a:ext cx="153951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38DF6118-4738-4C4B-BE73-D420DA9FE54F}"/>
              </a:ext>
            </a:extLst>
          </p:cNvPr>
          <p:cNvSpPr txBox="1"/>
          <p:nvPr/>
        </p:nvSpPr>
        <p:spPr>
          <a:xfrm>
            <a:off x="1431521" y="3735911"/>
            <a:ext cx="473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Region</a:t>
            </a:r>
          </a:p>
        </p:txBody>
      </p: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FF9F5F5F-A55C-8A44-B074-90F33EC6B96E}"/>
              </a:ext>
            </a:extLst>
          </p:cNvPr>
          <p:cNvCxnSpPr>
            <a:cxnSpLocks/>
          </p:cNvCxnSpPr>
          <p:nvPr/>
        </p:nvCxnSpPr>
        <p:spPr>
          <a:xfrm>
            <a:off x="1518180" y="4490895"/>
            <a:ext cx="153347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0FBC9A1E-D13E-3D47-A687-B99378330B21}"/>
              </a:ext>
            </a:extLst>
          </p:cNvPr>
          <p:cNvSpPr txBox="1"/>
          <p:nvPr/>
        </p:nvSpPr>
        <p:spPr>
          <a:xfrm>
            <a:off x="3318619" y="3738774"/>
            <a:ext cx="5469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Province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7D1B516-D1D7-D441-A2FD-DDEE405EF98A}"/>
              </a:ext>
            </a:extLst>
          </p:cNvPr>
          <p:cNvCxnSpPr>
            <a:cxnSpLocks/>
          </p:cNvCxnSpPr>
          <p:nvPr/>
        </p:nvCxnSpPr>
        <p:spPr>
          <a:xfrm>
            <a:off x="1448342" y="3268483"/>
            <a:ext cx="301257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3E283902-D357-0A4E-B455-0EB09CADE6A4}"/>
              </a:ext>
            </a:extLst>
          </p:cNvPr>
          <p:cNvSpPr txBox="1"/>
          <p:nvPr/>
        </p:nvSpPr>
        <p:spPr>
          <a:xfrm>
            <a:off x="1442248" y="2911023"/>
            <a:ext cx="12153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Address line 2 (Optional)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AC9EDC1-D23A-634D-94DD-1434056CD78C}"/>
              </a:ext>
            </a:extLst>
          </p:cNvPr>
          <p:cNvCxnSpPr>
            <a:cxnSpLocks/>
          </p:cNvCxnSpPr>
          <p:nvPr/>
        </p:nvCxnSpPr>
        <p:spPr>
          <a:xfrm>
            <a:off x="1448342" y="3650329"/>
            <a:ext cx="301257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50CEB9E-A4B2-7945-A4BB-F306AB7AD8F4}"/>
              </a:ext>
            </a:extLst>
          </p:cNvPr>
          <p:cNvSpPr txBox="1"/>
          <p:nvPr/>
        </p:nvSpPr>
        <p:spPr>
          <a:xfrm>
            <a:off x="1442248" y="3292869"/>
            <a:ext cx="12153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Address line 3 (Optional)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23F7B4E-543F-D443-A00E-F35AD7C2861E}"/>
              </a:ext>
            </a:extLst>
          </p:cNvPr>
          <p:cNvSpPr txBox="1"/>
          <p:nvPr/>
        </p:nvSpPr>
        <p:spPr>
          <a:xfrm>
            <a:off x="9281007" y="6129813"/>
            <a:ext cx="483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Next</a:t>
            </a:r>
          </a:p>
        </p:txBody>
      </p:sp>
      <p:sp>
        <p:nvSpPr>
          <p:cNvPr id="121" name="Rounded Rectangle 120">
            <a:extLst>
              <a:ext uri="{FF2B5EF4-FFF2-40B4-BE49-F238E27FC236}">
                <a16:creationId xmlns:a16="http://schemas.microsoft.com/office/drawing/2014/main" id="{F76A1495-CB4B-7348-932A-3A2DA8A73E77}"/>
              </a:ext>
            </a:extLst>
          </p:cNvPr>
          <p:cNvSpPr/>
          <p:nvPr/>
        </p:nvSpPr>
        <p:spPr>
          <a:xfrm>
            <a:off x="3912861" y="1311246"/>
            <a:ext cx="768356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Fetch Data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1B33BF5-9A6E-A147-A11F-86FE48BF58E3}"/>
              </a:ext>
            </a:extLst>
          </p:cNvPr>
          <p:cNvCxnSpPr>
            <a:cxnSpLocks/>
          </p:cNvCxnSpPr>
          <p:nvPr/>
        </p:nvCxnSpPr>
        <p:spPr>
          <a:xfrm>
            <a:off x="1173666" y="1197384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ounded Rectangle 209">
            <a:extLst>
              <a:ext uri="{FF2B5EF4-FFF2-40B4-BE49-F238E27FC236}">
                <a16:creationId xmlns:a16="http://schemas.microsoft.com/office/drawing/2014/main" id="{EA9B428F-A479-9440-9810-7B767914CCC0}"/>
              </a:ext>
            </a:extLst>
          </p:cNvPr>
          <p:cNvSpPr/>
          <p:nvPr/>
        </p:nvSpPr>
        <p:spPr>
          <a:xfrm>
            <a:off x="1071151" y="6508988"/>
            <a:ext cx="8788077" cy="32830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7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379D7765-41F5-5640-86C1-83D68672C97B}"/>
              </a:ext>
            </a:extLst>
          </p:cNvPr>
          <p:cNvSpPr txBox="1"/>
          <p:nvPr/>
        </p:nvSpPr>
        <p:spPr>
          <a:xfrm>
            <a:off x="1429544" y="6563512"/>
            <a:ext cx="162211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/>
              <a:t>Applicant Biometrics</a:t>
            </a:r>
          </a:p>
        </p:txBody>
      </p:sp>
      <p:sp>
        <p:nvSpPr>
          <p:cNvPr id="214" name="Isosceles Triangle 88">
            <a:extLst>
              <a:ext uri="{FF2B5EF4-FFF2-40B4-BE49-F238E27FC236}">
                <a16:creationId xmlns:a16="http://schemas.microsoft.com/office/drawing/2014/main" id="{56768F37-B310-8E4A-88D6-E2654BACF5B9}"/>
              </a:ext>
            </a:extLst>
          </p:cNvPr>
          <p:cNvSpPr/>
          <p:nvPr/>
        </p:nvSpPr>
        <p:spPr>
          <a:xfrm rot="10800000">
            <a:off x="9665794" y="6692851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C1B50B7D-684C-6C46-B890-4720D5D0F9EA}"/>
              </a:ext>
            </a:extLst>
          </p:cNvPr>
          <p:cNvCxnSpPr>
            <a:cxnSpLocks/>
          </p:cNvCxnSpPr>
          <p:nvPr/>
        </p:nvCxnSpPr>
        <p:spPr>
          <a:xfrm>
            <a:off x="5833448" y="2911292"/>
            <a:ext cx="317086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>
            <a:extLst>
              <a:ext uri="{FF2B5EF4-FFF2-40B4-BE49-F238E27FC236}">
                <a16:creationId xmlns:a16="http://schemas.microsoft.com/office/drawing/2014/main" id="{DBEF0A11-E559-ED40-95E4-106EE3972560}"/>
              </a:ext>
            </a:extLst>
          </p:cNvPr>
          <p:cNvSpPr txBox="1"/>
          <p:nvPr/>
        </p:nvSpPr>
        <p:spPr>
          <a:xfrm>
            <a:off x="5752828" y="2553832"/>
            <a:ext cx="7697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Address line 1</a:t>
            </a:r>
          </a:p>
        </p:txBody>
      </p: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172F591E-48F8-174F-BDB3-A2D50F3A22D2}"/>
              </a:ext>
            </a:extLst>
          </p:cNvPr>
          <p:cNvCxnSpPr>
            <a:cxnSpLocks/>
          </p:cNvCxnSpPr>
          <p:nvPr/>
        </p:nvCxnSpPr>
        <p:spPr>
          <a:xfrm>
            <a:off x="5822721" y="1901313"/>
            <a:ext cx="3181596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TextBox 312">
            <a:extLst>
              <a:ext uri="{FF2B5EF4-FFF2-40B4-BE49-F238E27FC236}">
                <a16:creationId xmlns:a16="http://schemas.microsoft.com/office/drawing/2014/main" id="{4C925425-7B59-E646-899F-FDC11D07A43C}"/>
              </a:ext>
            </a:extLst>
          </p:cNvPr>
          <p:cNvSpPr txBox="1"/>
          <p:nvPr/>
        </p:nvSpPr>
        <p:spPr>
          <a:xfrm>
            <a:off x="5742101" y="1562913"/>
            <a:ext cx="6046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Full Name</a:t>
            </a:r>
          </a:p>
        </p:txBody>
      </p: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9BC82BF7-BC61-5B48-AEB9-6CC448D77993}"/>
              </a:ext>
            </a:extLst>
          </p:cNvPr>
          <p:cNvCxnSpPr>
            <a:cxnSpLocks/>
          </p:cNvCxnSpPr>
          <p:nvPr/>
        </p:nvCxnSpPr>
        <p:spPr>
          <a:xfrm>
            <a:off x="5833448" y="3268483"/>
            <a:ext cx="317086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TextBox 344">
            <a:extLst>
              <a:ext uri="{FF2B5EF4-FFF2-40B4-BE49-F238E27FC236}">
                <a16:creationId xmlns:a16="http://schemas.microsoft.com/office/drawing/2014/main" id="{40037BB9-A91E-2F45-B64D-5DBB32325DC3}"/>
              </a:ext>
            </a:extLst>
          </p:cNvPr>
          <p:cNvSpPr txBox="1"/>
          <p:nvPr/>
        </p:nvSpPr>
        <p:spPr>
          <a:xfrm>
            <a:off x="5752828" y="2911023"/>
            <a:ext cx="7697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Address line 2</a:t>
            </a:r>
          </a:p>
        </p:txBody>
      </p: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89638218-ED48-3744-8CED-BE7A4457CB42}"/>
              </a:ext>
            </a:extLst>
          </p:cNvPr>
          <p:cNvCxnSpPr>
            <a:cxnSpLocks/>
          </p:cNvCxnSpPr>
          <p:nvPr/>
        </p:nvCxnSpPr>
        <p:spPr>
          <a:xfrm>
            <a:off x="5833448" y="3650329"/>
            <a:ext cx="317752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TextBox 346">
            <a:extLst>
              <a:ext uri="{FF2B5EF4-FFF2-40B4-BE49-F238E27FC236}">
                <a16:creationId xmlns:a16="http://schemas.microsoft.com/office/drawing/2014/main" id="{5BD02550-6326-2440-846A-C58DCD960AB9}"/>
              </a:ext>
            </a:extLst>
          </p:cNvPr>
          <p:cNvSpPr txBox="1"/>
          <p:nvPr/>
        </p:nvSpPr>
        <p:spPr>
          <a:xfrm>
            <a:off x="5752828" y="3292869"/>
            <a:ext cx="7697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Address line 3</a:t>
            </a:r>
          </a:p>
        </p:txBody>
      </p: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EB76E502-8538-0A42-ACDD-D6F8D74C082C}"/>
              </a:ext>
            </a:extLst>
          </p:cNvPr>
          <p:cNvGrpSpPr/>
          <p:nvPr/>
        </p:nvGrpSpPr>
        <p:grpSpPr>
          <a:xfrm>
            <a:off x="3405581" y="139575"/>
            <a:ext cx="4244081" cy="662198"/>
            <a:chOff x="3241954" y="139575"/>
            <a:chExt cx="4244081" cy="662198"/>
          </a:xfrm>
        </p:grpSpPr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E2F1D32F-20AC-A34F-8180-6C62D818E7CB}"/>
                </a:ext>
              </a:extLst>
            </p:cNvPr>
            <p:cNvSpPr/>
            <p:nvPr/>
          </p:nvSpPr>
          <p:spPr>
            <a:xfrm>
              <a:off x="5039111" y="148510"/>
              <a:ext cx="384881" cy="371330"/>
            </a:xfrm>
            <a:prstGeom prst="ellipse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5C5589FB-3ABD-7443-BEB3-DED05C4DEB41}"/>
                </a:ext>
              </a:extLst>
            </p:cNvPr>
            <p:cNvCxnSpPr>
              <a:cxnSpLocks/>
            </p:cNvCxnSpPr>
            <p:nvPr/>
          </p:nvCxnSpPr>
          <p:spPr>
            <a:xfrm>
              <a:off x="3987911" y="346203"/>
              <a:ext cx="1051196" cy="1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5D73C364-B83E-3245-A9F6-A03B7B79D280}"/>
                </a:ext>
              </a:extLst>
            </p:cNvPr>
            <p:cNvCxnSpPr>
              <a:cxnSpLocks/>
            </p:cNvCxnSpPr>
            <p:nvPr/>
          </p:nvCxnSpPr>
          <p:spPr>
            <a:xfrm>
              <a:off x="5423992" y="348030"/>
              <a:ext cx="1190123" cy="3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17F74AD0-503D-2943-9F59-C23B95F4911F}"/>
                </a:ext>
              </a:extLst>
            </p:cNvPr>
            <p:cNvSpPr/>
            <p:nvPr/>
          </p:nvSpPr>
          <p:spPr>
            <a:xfrm>
              <a:off x="3603034" y="146679"/>
              <a:ext cx="384881" cy="37133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363" name="Vertical Scroll 362">
              <a:extLst>
                <a:ext uri="{FF2B5EF4-FFF2-40B4-BE49-F238E27FC236}">
                  <a16:creationId xmlns:a16="http://schemas.microsoft.com/office/drawing/2014/main" id="{CCA47B0E-77F8-444F-A183-506D8B410EA6}"/>
                </a:ext>
              </a:extLst>
            </p:cNvPr>
            <p:cNvSpPr/>
            <p:nvPr/>
          </p:nvSpPr>
          <p:spPr>
            <a:xfrm>
              <a:off x="3713355" y="254431"/>
              <a:ext cx="142988" cy="167878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364" name="Group 363">
              <a:extLst>
                <a:ext uri="{FF2B5EF4-FFF2-40B4-BE49-F238E27FC236}">
                  <a16:creationId xmlns:a16="http://schemas.microsoft.com/office/drawing/2014/main" id="{89EC6564-93FB-114A-AB65-20AD5C679F0F}"/>
                </a:ext>
              </a:extLst>
            </p:cNvPr>
            <p:cNvGrpSpPr/>
            <p:nvPr/>
          </p:nvGrpSpPr>
          <p:grpSpPr>
            <a:xfrm>
              <a:off x="3603026" y="143515"/>
              <a:ext cx="384881" cy="371330"/>
              <a:chOff x="4367391" y="2584867"/>
              <a:chExt cx="384881" cy="371330"/>
            </a:xfrm>
          </p:grpSpPr>
          <p:sp>
            <p:nvSpPr>
              <p:cNvPr id="373" name="Oval 372">
                <a:extLst>
                  <a:ext uri="{FF2B5EF4-FFF2-40B4-BE49-F238E27FC236}">
                    <a16:creationId xmlns:a16="http://schemas.microsoft.com/office/drawing/2014/main" id="{5E3BE24D-1E76-7F40-9FE6-6D96C9F83AC3}"/>
                  </a:ext>
                </a:extLst>
              </p:cNvPr>
              <p:cNvSpPr/>
              <p:nvPr/>
            </p:nvSpPr>
            <p:spPr>
              <a:xfrm>
                <a:off x="4367391" y="2584867"/>
                <a:ext cx="384881" cy="37133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374" name="Vertical Scroll 373">
                <a:extLst>
                  <a:ext uri="{FF2B5EF4-FFF2-40B4-BE49-F238E27FC236}">
                    <a16:creationId xmlns:a16="http://schemas.microsoft.com/office/drawing/2014/main" id="{B2B9D584-516C-C142-BD78-82CC042E96C3}"/>
                  </a:ext>
                </a:extLst>
              </p:cNvPr>
              <p:cNvSpPr/>
              <p:nvPr/>
            </p:nvSpPr>
            <p:spPr>
              <a:xfrm>
                <a:off x="4477712" y="2692619"/>
                <a:ext cx="142988" cy="167878"/>
              </a:xfrm>
              <a:prstGeom prst="verticalScroll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</p:grp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05DEED34-71AA-BE40-8FE2-2BA8A2F629F6}"/>
                </a:ext>
              </a:extLst>
            </p:cNvPr>
            <p:cNvSpPr txBox="1"/>
            <p:nvPr/>
          </p:nvSpPr>
          <p:spPr>
            <a:xfrm>
              <a:off x="3241954" y="565827"/>
              <a:ext cx="12021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Demographic Details</a:t>
              </a:r>
            </a:p>
          </p:txBody>
        </p:sp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E0959CD8-78E9-8946-A2A1-F757E05CEEAD}"/>
                </a:ext>
              </a:extLst>
            </p:cNvPr>
            <p:cNvSpPr txBox="1"/>
            <p:nvPr/>
          </p:nvSpPr>
          <p:spPr>
            <a:xfrm>
              <a:off x="4615956" y="567422"/>
              <a:ext cx="1217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Applicant Biometrics</a:t>
              </a:r>
            </a:p>
          </p:txBody>
        </p:sp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7DE16BDD-A7ED-AD4B-A434-19F1DFF317FD}"/>
                </a:ext>
              </a:extLst>
            </p:cNvPr>
            <p:cNvGrpSpPr/>
            <p:nvPr/>
          </p:nvGrpSpPr>
          <p:grpSpPr>
            <a:xfrm>
              <a:off x="6153609" y="139575"/>
              <a:ext cx="1332426" cy="662198"/>
              <a:chOff x="6941461" y="139575"/>
              <a:chExt cx="1332426" cy="662198"/>
            </a:xfrm>
          </p:grpSpPr>
          <p:sp>
            <p:nvSpPr>
              <p:cNvPr id="370" name="Oval 369">
                <a:extLst>
                  <a:ext uri="{FF2B5EF4-FFF2-40B4-BE49-F238E27FC236}">
                    <a16:creationId xmlns:a16="http://schemas.microsoft.com/office/drawing/2014/main" id="{5BC6FC2B-D101-9C42-9A93-8F5AC5551EFC}"/>
                  </a:ext>
                </a:extLst>
              </p:cNvPr>
              <p:cNvSpPr/>
              <p:nvPr/>
            </p:nvSpPr>
            <p:spPr>
              <a:xfrm>
                <a:off x="7413844" y="139575"/>
                <a:ext cx="384881" cy="3713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371" name="Action Button: Home 370">
                <a:hlinkClick r:id="" action="ppaction://hlinkshowjump?jump=firstslide" highlightClick="1"/>
                <a:extLst>
                  <a:ext uri="{FF2B5EF4-FFF2-40B4-BE49-F238E27FC236}">
                    <a16:creationId xmlns:a16="http://schemas.microsoft.com/office/drawing/2014/main" id="{EBC66EAE-8AD5-8342-9BCD-52556AD68822}"/>
                  </a:ext>
                </a:extLst>
              </p:cNvPr>
              <p:cNvSpPr/>
              <p:nvPr/>
            </p:nvSpPr>
            <p:spPr>
              <a:xfrm>
                <a:off x="7457818" y="220024"/>
                <a:ext cx="302526" cy="229650"/>
              </a:xfrm>
              <a:prstGeom prst="actionButtonHo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372" name="TextBox 371">
                <a:extLst>
                  <a:ext uri="{FF2B5EF4-FFF2-40B4-BE49-F238E27FC236}">
                    <a16:creationId xmlns:a16="http://schemas.microsoft.com/office/drawing/2014/main" id="{AE204FEB-4C70-8244-B48F-31253EECBE57}"/>
                  </a:ext>
                </a:extLst>
              </p:cNvPr>
              <p:cNvSpPr txBox="1"/>
              <p:nvPr/>
            </p:nvSpPr>
            <p:spPr>
              <a:xfrm>
                <a:off x="6941461" y="570941"/>
                <a:ext cx="1332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/>
                  <a:t>Operator Authentication</a:t>
                </a:r>
                <a:endParaRPr lang="en-US" sz="900" dirty="0"/>
              </a:p>
            </p:txBody>
          </p:sp>
        </p:grpSp>
        <p:sp>
          <p:nvSpPr>
            <p:cNvPr id="368" name="Plus 367">
              <a:extLst>
                <a:ext uri="{FF2B5EF4-FFF2-40B4-BE49-F238E27FC236}">
                  <a16:creationId xmlns:a16="http://schemas.microsoft.com/office/drawing/2014/main" id="{CD982B2A-2FAB-454B-A28E-35BCD3BD78C6}"/>
                </a:ext>
              </a:extLst>
            </p:cNvPr>
            <p:cNvSpPr/>
            <p:nvPr/>
          </p:nvSpPr>
          <p:spPr>
            <a:xfrm>
              <a:off x="5125501" y="264131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chemeClr val="bg1"/>
                </a:solidFill>
              </a:endParaRPr>
            </a:p>
          </p:txBody>
        </p:sp>
      </p:grpSp>
      <p:pic>
        <p:nvPicPr>
          <p:cNvPr id="139" name="Picture 138">
            <a:extLst>
              <a:ext uri="{FF2B5EF4-FFF2-40B4-BE49-F238E27FC236}">
                <a16:creationId xmlns:a16="http://schemas.microsoft.com/office/drawing/2014/main" id="{CE0C2CF1-4895-A74A-B657-30748A84CE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E9C56E8B-7F39-2146-8791-2E9B795A1995}"/>
              </a:ext>
            </a:extLst>
          </p:cNvPr>
          <p:cNvSpPr txBox="1"/>
          <p:nvPr/>
        </p:nvSpPr>
        <p:spPr>
          <a:xfrm>
            <a:off x="1116013" y="124170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New Registration</a:t>
            </a:r>
            <a:endParaRPr lang="en-US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2979E0-F6B2-9F48-AB36-1C1A3AC9E89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bg2">
                <a:lumMod val="25000"/>
                <a:tint val="45000"/>
                <a:satMod val="400000"/>
              </a:schemeClr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803" y="1672785"/>
            <a:ext cx="223458" cy="223458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19987DD9-F1DD-E74A-AE35-FA024723EF9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bg2">
                <a:lumMod val="25000"/>
                <a:tint val="45000"/>
                <a:satMod val="400000"/>
              </a:schemeClr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803" y="2671675"/>
            <a:ext cx="223458" cy="223458"/>
          </a:xfrm>
          <a:prstGeom prst="rect">
            <a:avLst/>
          </a:prstGeom>
        </p:spPr>
      </p:pic>
      <p:pic>
        <p:nvPicPr>
          <p:cNvPr id="142" name="Picture 141">
            <a:extLst>
              <a:ext uri="{FF2B5EF4-FFF2-40B4-BE49-F238E27FC236}">
                <a16:creationId xmlns:a16="http://schemas.microsoft.com/office/drawing/2014/main" id="{9F6F8305-6E9A-694D-8B5F-A38C87E889D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bg2">
                <a:lumMod val="25000"/>
                <a:tint val="45000"/>
                <a:satMod val="400000"/>
              </a:schemeClr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803" y="3090712"/>
            <a:ext cx="223458" cy="223458"/>
          </a:xfrm>
          <a:prstGeom prst="rect">
            <a:avLst/>
          </a:prstGeom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AF7BA48C-DDEE-0D4B-8024-FB1FE5D7EB8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bg2">
                <a:lumMod val="25000"/>
                <a:tint val="45000"/>
                <a:satMod val="400000"/>
              </a:schemeClr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803" y="3447107"/>
            <a:ext cx="223458" cy="223458"/>
          </a:xfrm>
          <a:prstGeom prst="rect">
            <a:avLst/>
          </a:prstGeom>
        </p:spPr>
      </p:pic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38B8AB93-5D8E-EA40-B8F5-58E903C5F8FD}"/>
              </a:ext>
            </a:extLst>
          </p:cNvPr>
          <p:cNvCxnSpPr>
            <a:cxnSpLocks/>
          </p:cNvCxnSpPr>
          <p:nvPr/>
        </p:nvCxnSpPr>
        <p:spPr>
          <a:xfrm>
            <a:off x="3384796" y="4490895"/>
            <a:ext cx="130894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6BFF7FC0-1335-6348-BEBC-A27FDC0E97CF}"/>
              </a:ext>
            </a:extLst>
          </p:cNvPr>
          <p:cNvSpPr txBox="1"/>
          <p:nvPr/>
        </p:nvSpPr>
        <p:spPr>
          <a:xfrm>
            <a:off x="3304176" y="4127900"/>
            <a:ext cx="6767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Postal Code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1E78ED1F-1429-0544-97A1-10574AFC76F4}"/>
              </a:ext>
            </a:extLst>
          </p:cNvPr>
          <p:cNvCxnSpPr>
            <a:cxnSpLocks/>
          </p:cNvCxnSpPr>
          <p:nvPr/>
        </p:nvCxnSpPr>
        <p:spPr>
          <a:xfrm>
            <a:off x="1512141" y="4909085"/>
            <a:ext cx="318825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1C57E603-84D2-9442-974F-D08E79D9FC26}"/>
              </a:ext>
            </a:extLst>
          </p:cNvPr>
          <p:cNvSpPr txBox="1"/>
          <p:nvPr/>
        </p:nvSpPr>
        <p:spPr>
          <a:xfrm>
            <a:off x="1431521" y="4561720"/>
            <a:ext cx="14526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Local Administrative Authority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8E530F3-B4B2-A240-9331-77934434241A}"/>
              </a:ext>
            </a:extLst>
          </p:cNvPr>
          <p:cNvCxnSpPr>
            <a:cxnSpLocks/>
          </p:cNvCxnSpPr>
          <p:nvPr/>
        </p:nvCxnSpPr>
        <p:spPr>
          <a:xfrm>
            <a:off x="1512141" y="5320799"/>
            <a:ext cx="318825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C2D033DC-E7E7-7A43-9E7E-467E1A0EFDC0}"/>
              </a:ext>
            </a:extLst>
          </p:cNvPr>
          <p:cNvSpPr txBox="1"/>
          <p:nvPr/>
        </p:nvSpPr>
        <p:spPr>
          <a:xfrm>
            <a:off x="1431521" y="4973434"/>
            <a:ext cx="12923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Mobile Number (Optional)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F6D542BB-D67A-1F4E-AFC6-48874739E120}"/>
              </a:ext>
            </a:extLst>
          </p:cNvPr>
          <p:cNvCxnSpPr>
            <a:cxnSpLocks/>
          </p:cNvCxnSpPr>
          <p:nvPr/>
        </p:nvCxnSpPr>
        <p:spPr>
          <a:xfrm>
            <a:off x="1512141" y="5716916"/>
            <a:ext cx="318825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F6883C3D-F05D-884A-B139-FD7E3010D01E}"/>
              </a:ext>
            </a:extLst>
          </p:cNvPr>
          <p:cNvSpPr txBox="1"/>
          <p:nvPr/>
        </p:nvSpPr>
        <p:spPr>
          <a:xfrm>
            <a:off x="1431521" y="5369551"/>
            <a:ext cx="9701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Email ID (Optional)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29B02515-B870-9042-9A3F-1B8BBB5DC378}"/>
              </a:ext>
            </a:extLst>
          </p:cNvPr>
          <p:cNvCxnSpPr>
            <a:cxnSpLocks/>
          </p:cNvCxnSpPr>
          <p:nvPr/>
        </p:nvCxnSpPr>
        <p:spPr>
          <a:xfrm>
            <a:off x="1512141" y="6131322"/>
            <a:ext cx="318825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FDD6DBAF-FA2B-5B46-8D32-3B73855CD75E}"/>
              </a:ext>
            </a:extLst>
          </p:cNvPr>
          <p:cNvSpPr txBox="1"/>
          <p:nvPr/>
        </p:nvSpPr>
        <p:spPr>
          <a:xfrm>
            <a:off x="1431521" y="5783957"/>
            <a:ext cx="21259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dirty="0">
                <a:solidFill>
                  <a:schemeClr val="bg2">
                    <a:lumMod val="75000"/>
                  </a:schemeClr>
                </a:solidFill>
              </a:rPr>
              <a:t>CNIE / PIN / Residence Card Number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(Optional)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1B93137-0B1C-CD4E-9F50-8DA69C16D36E}"/>
              </a:ext>
            </a:extLst>
          </p:cNvPr>
          <p:cNvCxnSpPr>
            <a:cxnSpLocks/>
          </p:cNvCxnSpPr>
          <p:nvPr/>
        </p:nvCxnSpPr>
        <p:spPr>
          <a:xfrm>
            <a:off x="3384796" y="4095846"/>
            <a:ext cx="130894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A09F9F6-B875-F345-9CFA-D66A45E73E6F}"/>
              </a:ext>
            </a:extLst>
          </p:cNvPr>
          <p:cNvSpPr txBox="1"/>
          <p:nvPr/>
        </p:nvSpPr>
        <p:spPr>
          <a:xfrm>
            <a:off x="1448342" y="4158892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City</a:t>
            </a:r>
          </a:p>
        </p:txBody>
      </p:sp>
      <p:sp>
        <p:nvSpPr>
          <p:cNvPr id="86" name="Isosceles Triangle 88">
            <a:extLst>
              <a:ext uri="{FF2B5EF4-FFF2-40B4-BE49-F238E27FC236}">
                <a16:creationId xmlns:a16="http://schemas.microsoft.com/office/drawing/2014/main" id="{81A6FBE5-8F7B-4348-AF5D-F098D856E39D}"/>
              </a:ext>
            </a:extLst>
          </p:cNvPr>
          <p:cNvSpPr/>
          <p:nvPr/>
        </p:nvSpPr>
        <p:spPr>
          <a:xfrm rot="10800000">
            <a:off x="2931972" y="4351581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Isosceles Triangle 88">
            <a:extLst>
              <a:ext uri="{FF2B5EF4-FFF2-40B4-BE49-F238E27FC236}">
                <a16:creationId xmlns:a16="http://schemas.microsoft.com/office/drawing/2014/main" id="{EB848844-768F-B54D-9C38-E1F5AFF968C7}"/>
              </a:ext>
            </a:extLst>
          </p:cNvPr>
          <p:cNvSpPr/>
          <p:nvPr/>
        </p:nvSpPr>
        <p:spPr>
          <a:xfrm rot="10800000">
            <a:off x="2931972" y="3937655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Isosceles Triangle 88">
            <a:extLst>
              <a:ext uri="{FF2B5EF4-FFF2-40B4-BE49-F238E27FC236}">
                <a16:creationId xmlns:a16="http://schemas.microsoft.com/office/drawing/2014/main" id="{E5218CEA-7EE1-CC4D-8C2B-EAEC735A2810}"/>
              </a:ext>
            </a:extLst>
          </p:cNvPr>
          <p:cNvSpPr/>
          <p:nvPr/>
        </p:nvSpPr>
        <p:spPr>
          <a:xfrm rot="10800000">
            <a:off x="4617779" y="3937655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093" y="2604827"/>
            <a:ext cx="178577" cy="178577"/>
          </a:xfrm>
          <a:prstGeom prst="rect">
            <a:avLst/>
          </a:prstGeom>
        </p:spPr>
      </p:pic>
      <p:sp>
        <p:nvSpPr>
          <p:cNvPr id="12" name="Up Arrow 11"/>
          <p:cNvSpPr/>
          <p:nvPr/>
        </p:nvSpPr>
        <p:spPr>
          <a:xfrm>
            <a:off x="4543580" y="2789567"/>
            <a:ext cx="88013" cy="57048"/>
          </a:xfrm>
          <a:prstGeom prst="upArrow">
            <a:avLst>
              <a:gd name="adj1" fmla="val 100000"/>
              <a:gd name="adj2" fmla="val 100000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900"/>
          </a:p>
        </p:txBody>
      </p:sp>
      <p:sp>
        <p:nvSpPr>
          <p:cNvPr id="99" name="Rounded Rectangle 98"/>
          <p:cNvSpPr/>
          <p:nvPr/>
        </p:nvSpPr>
        <p:spPr>
          <a:xfrm>
            <a:off x="4501831" y="2852305"/>
            <a:ext cx="890050" cy="12598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/>
              <a:t>Copy address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F0592E5-BBB6-3842-9EEE-04AB390A499F}"/>
              </a:ext>
            </a:extLst>
          </p:cNvPr>
          <p:cNvSpPr txBox="1"/>
          <p:nvPr/>
        </p:nvSpPr>
        <p:spPr>
          <a:xfrm>
            <a:off x="1451580" y="2311958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Male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84B58F7-B848-A74F-9AA5-9B9DDE8091B1}"/>
              </a:ext>
            </a:extLst>
          </p:cNvPr>
          <p:cNvGrpSpPr/>
          <p:nvPr/>
        </p:nvGrpSpPr>
        <p:grpSpPr>
          <a:xfrm>
            <a:off x="2224709" y="2348253"/>
            <a:ext cx="352540" cy="153615"/>
            <a:chOff x="1608195" y="3095251"/>
            <a:chExt cx="352540" cy="153615"/>
          </a:xfrm>
        </p:grpSpPr>
        <p:sp>
          <p:nvSpPr>
            <p:cNvPr id="102" name="Rounded Rectangle 101">
              <a:extLst>
                <a:ext uri="{FF2B5EF4-FFF2-40B4-BE49-F238E27FC236}">
                  <a16:creationId xmlns:a16="http://schemas.microsoft.com/office/drawing/2014/main" id="{81F4BFE8-82B5-D04F-A60C-1194080A3B63}"/>
                </a:ext>
              </a:extLst>
            </p:cNvPr>
            <p:cNvSpPr/>
            <p:nvPr/>
          </p:nvSpPr>
          <p:spPr>
            <a:xfrm>
              <a:off x="1608195" y="3095251"/>
              <a:ext cx="352540" cy="14263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F35E2BD-50AC-5E4F-A791-3858DB431DE7}"/>
                </a:ext>
              </a:extLst>
            </p:cNvPr>
            <p:cNvSpPr/>
            <p:nvPr/>
          </p:nvSpPr>
          <p:spPr>
            <a:xfrm>
              <a:off x="1817739" y="3106230"/>
              <a:ext cx="142996" cy="14263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6A6ED5AA-8A55-0B42-B054-A35755AF2984}"/>
              </a:ext>
            </a:extLst>
          </p:cNvPr>
          <p:cNvSpPr txBox="1"/>
          <p:nvPr/>
        </p:nvSpPr>
        <p:spPr>
          <a:xfrm>
            <a:off x="2787052" y="2311958"/>
            <a:ext cx="6014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Female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0F2450A2-23FF-4846-97AE-AD94649690D3}"/>
              </a:ext>
            </a:extLst>
          </p:cNvPr>
          <p:cNvGrpSpPr/>
          <p:nvPr/>
        </p:nvGrpSpPr>
        <p:grpSpPr>
          <a:xfrm>
            <a:off x="2880285" y="1964943"/>
            <a:ext cx="1470115" cy="266680"/>
            <a:chOff x="2534305" y="1970212"/>
            <a:chExt cx="1470115" cy="266680"/>
          </a:xfrm>
        </p:grpSpPr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68D6A2D-34A6-4845-B306-DF7311AB34DC}"/>
                </a:ext>
              </a:extLst>
            </p:cNvPr>
            <p:cNvCxnSpPr>
              <a:cxnSpLocks/>
            </p:cNvCxnSpPr>
            <p:nvPr/>
          </p:nvCxnSpPr>
          <p:spPr>
            <a:xfrm>
              <a:off x="3609833" y="2236892"/>
              <a:ext cx="363793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60290FD7-4D82-D243-B38B-14DA08AA3510}"/>
                </a:ext>
              </a:extLst>
            </p:cNvPr>
            <p:cNvGrpSpPr/>
            <p:nvPr/>
          </p:nvGrpSpPr>
          <p:grpSpPr>
            <a:xfrm>
              <a:off x="2534305" y="1970212"/>
              <a:ext cx="1470115" cy="266680"/>
              <a:chOff x="2534305" y="1970212"/>
              <a:chExt cx="1470115" cy="266680"/>
            </a:xfrm>
          </p:grpSpPr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7BD75314-21E7-C441-9FC3-6E8ECA0B86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4305" y="2236892"/>
                <a:ext cx="363793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7C48A58-F0AA-924A-AA56-286A7BE11523}"/>
                  </a:ext>
                </a:extLst>
              </p:cNvPr>
              <p:cNvSpPr txBox="1"/>
              <p:nvPr/>
            </p:nvSpPr>
            <p:spPr>
              <a:xfrm>
                <a:off x="2535965" y="1970212"/>
                <a:ext cx="3577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bg2">
                        <a:lumMod val="75000"/>
                      </a:schemeClr>
                    </a:solidFill>
                  </a:rPr>
                  <a:t>DD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8420CD88-BEEA-4B4B-935E-3977D18758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4216" y="2236892"/>
                <a:ext cx="363793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C2983FC-3E01-2C42-86C1-9EF080449CFA}"/>
                  </a:ext>
                </a:extLst>
              </p:cNvPr>
              <p:cNvSpPr txBox="1"/>
              <p:nvPr/>
            </p:nvSpPr>
            <p:spPr>
              <a:xfrm>
                <a:off x="2998421" y="1970212"/>
                <a:ext cx="42511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bg2">
                        <a:lumMod val="75000"/>
                      </a:schemeClr>
                    </a:solidFill>
                  </a:rPr>
                  <a:t>MM</a:t>
                </a: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2954E920-F1D5-4343-B12B-CE02A485C7D6}"/>
                  </a:ext>
                </a:extLst>
              </p:cNvPr>
              <p:cNvSpPr txBox="1"/>
              <p:nvPr/>
            </p:nvSpPr>
            <p:spPr>
              <a:xfrm>
                <a:off x="3544038" y="1970212"/>
                <a:ext cx="46038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bg2">
                        <a:lumMod val="75000"/>
                      </a:schemeClr>
                    </a:solidFill>
                  </a:rPr>
                  <a:t>YYYY</a:t>
                </a:r>
              </a:p>
            </p:txBody>
          </p:sp>
        </p:grp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6D719A2E-D5E2-4F4D-9D1C-149CA19C185B}"/>
              </a:ext>
            </a:extLst>
          </p:cNvPr>
          <p:cNvGrpSpPr/>
          <p:nvPr/>
        </p:nvGrpSpPr>
        <p:grpSpPr>
          <a:xfrm>
            <a:off x="2224709" y="2073097"/>
            <a:ext cx="352540" cy="153615"/>
            <a:chOff x="1608195" y="3095251"/>
            <a:chExt cx="352540" cy="153615"/>
          </a:xfrm>
        </p:grpSpPr>
        <p:sp>
          <p:nvSpPr>
            <p:cNvPr id="113" name="Rounded Rectangle 112">
              <a:extLst>
                <a:ext uri="{FF2B5EF4-FFF2-40B4-BE49-F238E27FC236}">
                  <a16:creationId xmlns:a16="http://schemas.microsoft.com/office/drawing/2014/main" id="{CAE3E09F-384B-5244-9B0B-2FD6ACF15B4E}"/>
                </a:ext>
              </a:extLst>
            </p:cNvPr>
            <p:cNvSpPr/>
            <p:nvPr/>
          </p:nvSpPr>
          <p:spPr>
            <a:xfrm>
              <a:off x="1608195" y="3095251"/>
              <a:ext cx="352540" cy="14263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8A62B9D0-FE6D-1846-9790-C1262FC9394D}"/>
                </a:ext>
              </a:extLst>
            </p:cNvPr>
            <p:cNvSpPr/>
            <p:nvPr/>
          </p:nvSpPr>
          <p:spPr>
            <a:xfrm>
              <a:off x="1817739" y="3106230"/>
              <a:ext cx="142996" cy="14263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2464634C-81D8-4145-8E48-309F5D8C4F99}"/>
              </a:ext>
            </a:extLst>
          </p:cNvPr>
          <p:cNvSpPr txBox="1"/>
          <p:nvPr/>
        </p:nvSpPr>
        <p:spPr>
          <a:xfrm>
            <a:off x="9966036" y="6585528"/>
            <a:ext cx="10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896334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075D55A0-5551-274A-8894-7D5B51257FB1}"/>
              </a:ext>
            </a:extLst>
          </p:cNvPr>
          <p:cNvSpPr/>
          <p:nvPr/>
        </p:nvSpPr>
        <p:spPr>
          <a:xfrm>
            <a:off x="1067692" y="848735"/>
            <a:ext cx="8790707" cy="561104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848735"/>
            <a:ext cx="8790707" cy="5611048"/>
          </a:xfrm>
          <a:prstGeom prst="roundRect">
            <a:avLst>
              <a:gd name="adj" fmla="val 0"/>
            </a:avLst>
          </a:prstGeom>
          <a:noFill/>
        </p:spPr>
        <p:txBody>
          <a:bodyPr wrap="none" rtlCol="0">
            <a:spAutoFit/>
          </a:bodyPr>
          <a:lstStyle/>
          <a:p>
            <a:endParaRPr lang="en-US" sz="1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Isosceles Triangle 88">
            <a:extLst>
              <a:ext uri="{FF2B5EF4-FFF2-40B4-BE49-F238E27FC236}">
                <a16:creationId xmlns:a16="http://schemas.microsoft.com/office/drawing/2014/main" id="{7C419DE1-ADD8-BD45-9B98-88F0B9DF14B2}"/>
              </a:ext>
            </a:extLst>
          </p:cNvPr>
          <p:cNvSpPr/>
          <p:nvPr/>
        </p:nvSpPr>
        <p:spPr>
          <a:xfrm>
            <a:off x="9661441" y="1027916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386149-1573-A249-BDD3-A54340DBBD01}"/>
              </a:ext>
            </a:extLst>
          </p:cNvPr>
          <p:cNvSpPr txBox="1"/>
          <p:nvPr/>
        </p:nvSpPr>
        <p:spPr>
          <a:xfrm>
            <a:off x="1409840" y="88732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Demographic Details</a:t>
            </a: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9993287F-EC81-F64D-92C7-0FF87347534E}"/>
              </a:ext>
            </a:extLst>
          </p:cNvPr>
          <p:cNvSpPr txBox="1"/>
          <p:nvPr/>
        </p:nvSpPr>
        <p:spPr>
          <a:xfrm>
            <a:off x="5728734" y="888889"/>
            <a:ext cx="244161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2">
                    <a:lumMod val="75000"/>
                  </a:schemeClr>
                </a:solidFill>
              </a:rPr>
              <a:t>Demographic Details</a:t>
            </a:r>
          </a:p>
        </p:txBody>
      </p:sp>
      <p:sp>
        <p:nvSpPr>
          <p:cNvPr id="217" name="Isosceles Triangle 88">
            <a:extLst>
              <a:ext uri="{FF2B5EF4-FFF2-40B4-BE49-F238E27FC236}">
                <a16:creationId xmlns:a16="http://schemas.microsoft.com/office/drawing/2014/main" id="{5098E918-22A5-194C-9815-E3CDF403F62C}"/>
              </a:ext>
            </a:extLst>
          </p:cNvPr>
          <p:cNvSpPr/>
          <p:nvPr/>
        </p:nvSpPr>
        <p:spPr>
          <a:xfrm rot="10800000">
            <a:off x="3007069" y="2259253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9C749BF5-EA3C-D745-9AB6-E13AF19414B6}"/>
              </a:ext>
            </a:extLst>
          </p:cNvPr>
          <p:cNvCxnSpPr>
            <a:cxnSpLocks/>
          </p:cNvCxnSpPr>
          <p:nvPr/>
        </p:nvCxnSpPr>
        <p:spPr>
          <a:xfrm>
            <a:off x="1512141" y="1553436"/>
            <a:ext cx="318825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38DF6118-4738-4C4B-BE73-D420DA9FE54F}"/>
              </a:ext>
            </a:extLst>
          </p:cNvPr>
          <p:cNvSpPr txBox="1"/>
          <p:nvPr/>
        </p:nvSpPr>
        <p:spPr>
          <a:xfrm>
            <a:off x="1431521" y="1215036"/>
            <a:ext cx="13756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Parent / Guardian Full Name</a:t>
            </a:r>
          </a:p>
        </p:txBody>
      </p: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FF9F5F5F-A55C-8A44-B074-90F33EC6B96E}"/>
              </a:ext>
            </a:extLst>
          </p:cNvPr>
          <p:cNvCxnSpPr>
            <a:cxnSpLocks/>
          </p:cNvCxnSpPr>
          <p:nvPr/>
        </p:nvCxnSpPr>
        <p:spPr>
          <a:xfrm>
            <a:off x="1518180" y="1961055"/>
            <a:ext cx="317555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0FBC9A1E-D13E-3D47-A687-B99378330B21}"/>
              </a:ext>
            </a:extLst>
          </p:cNvPr>
          <p:cNvSpPr txBox="1"/>
          <p:nvPr/>
        </p:nvSpPr>
        <p:spPr>
          <a:xfrm>
            <a:off x="1437560" y="1607025"/>
            <a:ext cx="18357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Parent / Guardian Registration ID /  UIN</a:t>
            </a:r>
          </a:p>
        </p:txBody>
      </p: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DBD1F01F-D0E6-FF41-A21D-62228EB8B260}"/>
              </a:ext>
            </a:extLst>
          </p:cNvPr>
          <p:cNvCxnSpPr>
            <a:cxnSpLocks/>
          </p:cNvCxnSpPr>
          <p:nvPr/>
        </p:nvCxnSpPr>
        <p:spPr>
          <a:xfrm>
            <a:off x="1522868" y="2433792"/>
            <a:ext cx="158309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>
            <a:extLst>
              <a:ext uri="{FF2B5EF4-FFF2-40B4-BE49-F238E27FC236}">
                <a16:creationId xmlns:a16="http://schemas.microsoft.com/office/drawing/2014/main" id="{2630D65A-EE58-694D-9E1C-427758B3A7C1}"/>
              </a:ext>
            </a:extLst>
          </p:cNvPr>
          <p:cNvSpPr txBox="1"/>
          <p:nvPr/>
        </p:nvSpPr>
        <p:spPr>
          <a:xfrm>
            <a:off x="3139983" y="2176973"/>
            <a:ext cx="8130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1">
                    <a:lumMod val="75000"/>
                  </a:schemeClr>
                </a:solidFill>
              </a:rPr>
              <a:t>abc_doc.pdf  </a:t>
            </a:r>
          </a:p>
        </p:txBody>
      </p:sp>
      <p:pic>
        <p:nvPicPr>
          <p:cNvPr id="256" name="Picture 255">
            <a:extLst>
              <a:ext uri="{FF2B5EF4-FFF2-40B4-BE49-F238E27FC236}">
                <a16:creationId xmlns:a16="http://schemas.microsoft.com/office/drawing/2014/main" id="{7EEE9980-8EC5-C145-AC75-711FE77C93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144" y="2249420"/>
            <a:ext cx="100431" cy="85817"/>
          </a:xfrm>
          <a:prstGeom prst="rect">
            <a:avLst/>
          </a:prstGeom>
        </p:spPr>
      </p:pic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C95509BF-9ED7-C141-8EF8-4AF6C167950E}"/>
              </a:ext>
            </a:extLst>
          </p:cNvPr>
          <p:cNvSpPr/>
          <p:nvPr/>
        </p:nvSpPr>
        <p:spPr>
          <a:xfrm>
            <a:off x="4031847" y="2183225"/>
            <a:ext cx="649369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Scan</a:t>
            </a:r>
          </a:p>
        </p:txBody>
      </p:sp>
      <p:sp>
        <p:nvSpPr>
          <p:cNvPr id="109" name="Isosceles Triangle 88">
            <a:extLst>
              <a:ext uri="{FF2B5EF4-FFF2-40B4-BE49-F238E27FC236}">
                <a16:creationId xmlns:a16="http://schemas.microsoft.com/office/drawing/2014/main" id="{5564AB8B-E5B7-BD4B-9005-C1CF3F256A5B}"/>
              </a:ext>
            </a:extLst>
          </p:cNvPr>
          <p:cNvSpPr/>
          <p:nvPr/>
        </p:nvSpPr>
        <p:spPr>
          <a:xfrm rot="10800000">
            <a:off x="3007069" y="267413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3109858F-62F0-5D46-8DCB-5B4044531D76}"/>
              </a:ext>
            </a:extLst>
          </p:cNvPr>
          <p:cNvCxnSpPr>
            <a:cxnSpLocks/>
          </p:cNvCxnSpPr>
          <p:nvPr/>
        </p:nvCxnSpPr>
        <p:spPr>
          <a:xfrm>
            <a:off x="1522868" y="2848678"/>
            <a:ext cx="158309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Isosceles Triangle 88">
            <a:extLst>
              <a:ext uri="{FF2B5EF4-FFF2-40B4-BE49-F238E27FC236}">
                <a16:creationId xmlns:a16="http://schemas.microsoft.com/office/drawing/2014/main" id="{F0214821-1298-0244-81FC-A53B8212F59C}"/>
              </a:ext>
            </a:extLst>
          </p:cNvPr>
          <p:cNvSpPr/>
          <p:nvPr/>
        </p:nvSpPr>
        <p:spPr>
          <a:xfrm rot="10800000">
            <a:off x="3007069" y="3089391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8E03B495-4871-4645-9489-C2860D86BF3B}"/>
              </a:ext>
            </a:extLst>
          </p:cNvPr>
          <p:cNvCxnSpPr>
            <a:cxnSpLocks/>
          </p:cNvCxnSpPr>
          <p:nvPr/>
        </p:nvCxnSpPr>
        <p:spPr>
          <a:xfrm>
            <a:off x="1522868" y="3263930"/>
            <a:ext cx="158309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BE525089-C1D3-CB49-A41F-951F894CC10F}"/>
              </a:ext>
            </a:extLst>
          </p:cNvPr>
          <p:cNvSpPr/>
          <p:nvPr/>
        </p:nvSpPr>
        <p:spPr>
          <a:xfrm>
            <a:off x="4031847" y="2666842"/>
            <a:ext cx="649369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Scan</a:t>
            </a: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BC09A116-89A5-DE4D-B50D-FD16E254A213}"/>
              </a:ext>
            </a:extLst>
          </p:cNvPr>
          <p:cNvSpPr/>
          <p:nvPr/>
        </p:nvSpPr>
        <p:spPr>
          <a:xfrm>
            <a:off x="4031847" y="3106833"/>
            <a:ext cx="649369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Scan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23F7B4E-543F-D443-A00E-F35AD7C2861E}"/>
              </a:ext>
            </a:extLst>
          </p:cNvPr>
          <p:cNvSpPr txBox="1"/>
          <p:nvPr/>
        </p:nvSpPr>
        <p:spPr>
          <a:xfrm>
            <a:off x="9281007" y="6129813"/>
            <a:ext cx="483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Next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1B33BF5-9A6E-A147-A11F-86FE48BF58E3}"/>
              </a:ext>
            </a:extLst>
          </p:cNvPr>
          <p:cNvCxnSpPr>
            <a:cxnSpLocks/>
          </p:cNvCxnSpPr>
          <p:nvPr/>
        </p:nvCxnSpPr>
        <p:spPr>
          <a:xfrm>
            <a:off x="1173666" y="1197384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ounded Rectangle 209">
            <a:extLst>
              <a:ext uri="{FF2B5EF4-FFF2-40B4-BE49-F238E27FC236}">
                <a16:creationId xmlns:a16="http://schemas.microsoft.com/office/drawing/2014/main" id="{EA9B428F-A479-9440-9810-7B767914CCC0}"/>
              </a:ext>
            </a:extLst>
          </p:cNvPr>
          <p:cNvSpPr/>
          <p:nvPr/>
        </p:nvSpPr>
        <p:spPr>
          <a:xfrm>
            <a:off x="1071151" y="6508988"/>
            <a:ext cx="8788077" cy="32830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7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379D7765-41F5-5640-86C1-83D68672C97B}"/>
              </a:ext>
            </a:extLst>
          </p:cNvPr>
          <p:cNvSpPr txBox="1"/>
          <p:nvPr/>
        </p:nvSpPr>
        <p:spPr>
          <a:xfrm>
            <a:off x="1429544" y="6563512"/>
            <a:ext cx="162211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/>
              <a:t>Applicant Biometrics</a:t>
            </a:r>
          </a:p>
        </p:txBody>
      </p:sp>
      <p:sp>
        <p:nvSpPr>
          <p:cNvPr id="214" name="Isosceles Triangle 88">
            <a:extLst>
              <a:ext uri="{FF2B5EF4-FFF2-40B4-BE49-F238E27FC236}">
                <a16:creationId xmlns:a16="http://schemas.microsoft.com/office/drawing/2014/main" id="{56768F37-B310-8E4A-88D6-E2654BACF5B9}"/>
              </a:ext>
            </a:extLst>
          </p:cNvPr>
          <p:cNvSpPr/>
          <p:nvPr/>
        </p:nvSpPr>
        <p:spPr>
          <a:xfrm rot="10800000">
            <a:off x="9665794" y="6692851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EB76E502-8538-0A42-ACDD-D6F8D74C082C}"/>
              </a:ext>
            </a:extLst>
          </p:cNvPr>
          <p:cNvGrpSpPr/>
          <p:nvPr/>
        </p:nvGrpSpPr>
        <p:grpSpPr>
          <a:xfrm>
            <a:off x="3405581" y="139575"/>
            <a:ext cx="4244081" cy="662198"/>
            <a:chOff x="3241954" y="139575"/>
            <a:chExt cx="4244081" cy="662198"/>
          </a:xfrm>
        </p:grpSpPr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E2F1D32F-20AC-A34F-8180-6C62D818E7CB}"/>
                </a:ext>
              </a:extLst>
            </p:cNvPr>
            <p:cNvSpPr/>
            <p:nvPr/>
          </p:nvSpPr>
          <p:spPr>
            <a:xfrm>
              <a:off x="5039111" y="148510"/>
              <a:ext cx="384881" cy="371330"/>
            </a:xfrm>
            <a:prstGeom prst="ellipse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5C5589FB-3ABD-7443-BEB3-DED05C4DEB41}"/>
                </a:ext>
              </a:extLst>
            </p:cNvPr>
            <p:cNvCxnSpPr>
              <a:cxnSpLocks/>
            </p:cNvCxnSpPr>
            <p:nvPr/>
          </p:nvCxnSpPr>
          <p:spPr>
            <a:xfrm>
              <a:off x="3987911" y="346203"/>
              <a:ext cx="1051196" cy="1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5D73C364-B83E-3245-A9F6-A03B7B79D280}"/>
                </a:ext>
              </a:extLst>
            </p:cNvPr>
            <p:cNvCxnSpPr>
              <a:cxnSpLocks/>
            </p:cNvCxnSpPr>
            <p:nvPr/>
          </p:nvCxnSpPr>
          <p:spPr>
            <a:xfrm>
              <a:off x="5423992" y="348030"/>
              <a:ext cx="1190123" cy="3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17F74AD0-503D-2943-9F59-C23B95F4911F}"/>
                </a:ext>
              </a:extLst>
            </p:cNvPr>
            <p:cNvSpPr/>
            <p:nvPr/>
          </p:nvSpPr>
          <p:spPr>
            <a:xfrm>
              <a:off x="3603034" y="146679"/>
              <a:ext cx="384881" cy="37133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363" name="Vertical Scroll 362">
              <a:extLst>
                <a:ext uri="{FF2B5EF4-FFF2-40B4-BE49-F238E27FC236}">
                  <a16:creationId xmlns:a16="http://schemas.microsoft.com/office/drawing/2014/main" id="{CCA47B0E-77F8-444F-A183-506D8B410EA6}"/>
                </a:ext>
              </a:extLst>
            </p:cNvPr>
            <p:cNvSpPr/>
            <p:nvPr/>
          </p:nvSpPr>
          <p:spPr>
            <a:xfrm>
              <a:off x="3713355" y="254431"/>
              <a:ext cx="142988" cy="167878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364" name="Group 363">
              <a:extLst>
                <a:ext uri="{FF2B5EF4-FFF2-40B4-BE49-F238E27FC236}">
                  <a16:creationId xmlns:a16="http://schemas.microsoft.com/office/drawing/2014/main" id="{89EC6564-93FB-114A-AB65-20AD5C679F0F}"/>
                </a:ext>
              </a:extLst>
            </p:cNvPr>
            <p:cNvGrpSpPr/>
            <p:nvPr/>
          </p:nvGrpSpPr>
          <p:grpSpPr>
            <a:xfrm>
              <a:off x="3603026" y="143515"/>
              <a:ext cx="384881" cy="371330"/>
              <a:chOff x="4367391" y="2584867"/>
              <a:chExt cx="384881" cy="371330"/>
            </a:xfrm>
          </p:grpSpPr>
          <p:sp>
            <p:nvSpPr>
              <p:cNvPr id="373" name="Oval 372">
                <a:extLst>
                  <a:ext uri="{FF2B5EF4-FFF2-40B4-BE49-F238E27FC236}">
                    <a16:creationId xmlns:a16="http://schemas.microsoft.com/office/drawing/2014/main" id="{5E3BE24D-1E76-7F40-9FE6-6D96C9F83AC3}"/>
                  </a:ext>
                </a:extLst>
              </p:cNvPr>
              <p:cNvSpPr/>
              <p:nvPr/>
            </p:nvSpPr>
            <p:spPr>
              <a:xfrm>
                <a:off x="4367391" y="2584867"/>
                <a:ext cx="384881" cy="37133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374" name="Vertical Scroll 373">
                <a:extLst>
                  <a:ext uri="{FF2B5EF4-FFF2-40B4-BE49-F238E27FC236}">
                    <a16:creationId xmlns:a16="http://schemas.microsoft.com/office/drawing/2014/main" id="{B2B9D584-516C-C142-BD78-82CC042E96C3}"/>
                  </a:ext>
                </a:extLst>
              </p:cNvPr>
              <p:cNvSpPr/>
              <p:nvPr/>
            </p:nvSpPr>
            <p:spPr>
              <a:xfrm>
                <a:off x="4477712" y="2692619"/>
                <a:ext cx="142988" cy="167878"/>
              </a:xfrm>
              <a:prstGeom prst="verticalScroll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</p:grp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05DEED34-71AA-BE40-8FE2-2BA8A2F629F6}"/>
                </a:ext>
              </a:extLst>
            </p:cNvPr>
            <p:cNvSpPr txBox="1"/>
            <p:nvPr/>
          </p:nvSpPr>
          <p:spPr>
            <a:xfrm>
              <a:off x="3241954" y="565827"/>
              <a:ext cx="12021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Demographic Details</a:t>
              </a:r>
            </a:p>
          </p:txBody>
        </p:sp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E0959CD8-78E9-8946-A2A1-F757E05CEEAD}"/>
                </a:ext>
              </a:extLst>
            </p:cNvPr>
            <p:cNvSpPr txBox="1"/>
            <p:nvPr/>
          </p:nvSpPr>
          <p:spPr>
            <a:xfrm>
              <a:off x="4615956" y="567422"/>
              <a:ext cx="1217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Applicant Biometrics</a:t>
              </a:r>
            </a:p>
          </p:txBody>
        </p:sp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7DE16BDD-A7ED-AD4B-A434-19F1DFF317FD}"/>
                </a:ext>
              </a:extLst>
            </p:cNvPr>
            <p:cNvGrpSpPr/>
            <p:nvPr/>
          </p:nvGrpSpPr>
          <p:grpSpPr>
            <a:xfrm>
              <a:off x="6153609" y="139575"/>
              <a:ext cx="1332426" cy="662198"/>
              <a:chOff x="6941461" y="139575"/>
              <a:chExt cx="1332426" cy="662198"/>
            </a:xfrm>
          </p:grpSpPr>
          <p:sp>
            <p:nvSpPr>
              <p:cNvPr id="370" name="Oval 369">
                <a:extLst>
                  <a:ext uri="{FF2B5EF4-FFF2-40B4-BE49-F238E27FC236}">
                    <a16:creationId xmlns:a16="http://schemas.microsoft.com/office/drawing/2014/main" id="{5BC6FC2B-D101-9C42-9A93-8F5AC5551EFC}"/>
                  </a:ext>
                </a:extLst>
              </p:cNvPr>
              <p:cNvSpPr/>
              <p:nvPr/>
            </p:nvSpPr>
            <p:spPr>
              <a:xfrm>
                <a:off x="7413844" y="139575"/>
                <a:ext cx="384881" cy="3713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371" name="Action Button: Home 370">
                <a:hlinkClick r:id="" action="ppaction://hlinkshowjump?jump=firstslide" highlightClick="1"/>
                <a:extLst>
                  <a:ext uri="{FF2B5EF4-FFF2-40B4-BE49-F238E27FC236}">
                    <a16:creationId xmlns:a16="http://schemas.microsoft.com/office/drawing/2014/main" id="{EBC66EAE-8AD5-8342-9BCD-52556AD68822}"/>
                  </a:ext>
                </a:extLst>
              </p:cNvPr>
              <p:cNvSpPr/>
              <p:nvPr/>
            </p:nvSpPr>
            <p:spPr>
              <a:xfrm>
                <a:off x="7457818" y="220024"/>
                <a:ext cx="302526" cy="229650"/>
              </a:xfrm>
              <a:prstGeom prst="actionButtonHo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372" name="TextBox 371">
                <a:extLst>
                  <a:ext uri="{FF2B5EF4-FFF2-40B4-BE49-F238E27FC236}">
                    <a16:creationId xmlns:a16="http://schemas.microsoft.com/office/drawing/2014/main" id="{AE204FEB-4C70-8244-B48F-31253EECBE57}"/>
                  </a:ext>
                </a:extLst>
              </p:cNvPr>
              <p:cNvSpPr txBox="1"/>
              <p:nvPr/>
            </p:nvSpPr>
            <p:spPr>
              <a:xfrm>
                <a:off x="6941461" y="570941"/>
                <a:ext cx="1332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/>
                  <a:t>Operator Authentication</a:t>
                </a:r>
                <a:endParaRPr lang="en-US" sz="900" dirty="0"/>
              </a:p>
            </p:txBody>
          </p:sp>
        </p:grpSp>
        <p:sp>
          <p:nvSpPr>
            <p:cNvPr id="368" name="Plus 367">
              <a:extLst>
                <a:ext uri="{FF2B5EF4-FFF2-40B4-BE49-F238E27FC236}">
                  <a16:creationId xmlns:a16="http://schemas.microsoft.com/office/drawing/2014/main" id="{CD982B2A-2FAB-454B-A28E-35BCD3BD78C6}"/>
                </a:ext>
              </a:extLst>
            </p:cNvPr>
            <p:cNvSpPr/>
            <p:nvPr/>
          </p:nvSpPr>
          <p:spPr>
            <a:xfrm>
              <a:off x="5125501" y="264131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chemeClr val="bg1"/>
                </a:solidFill>
              </a:endParaRPr>
            </a:p>
          </p:txBody>
        </p:sp>
      </p:grpSp>
      <p:pic>
        <p:nvPicPr>
          <p:cNvPr id="139" name="Picture 138">
            <a:extLst>
              <a:ext uri="{FF2B5EF4-FFF2-40B4-BE49-F238E27FC236}">
                <a16:creationId xmlns:a16="http://schemas.microsoft.com/office/drawing/2014/main" id="{CE0C2CF1-4895-A74A-B657-30748A84CE0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E9C56E8B-7F39-2146-8791-2E9B795A1995}"/>
              </a:ext>
            </a:extLst>
          </p:cNvPr>
          <p:cNvSpPr txBox="1"/>
          <p:nvPr/>
        </p:nvSpPr>
        <p:spPr>
          <a:xfrm>
            <a:off x="1116013" y="124170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New Registration</a:t>
            </a:r>
            <a:endParaRPr lang="en-US" sz="1200" dirty="0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32FD9F0-BBA6-9C4B-82E2-F451B031A9C3}"/>
              </a:ext>
            </a:extLst>
          </p:cNvPr>
          <p:cNvGrpSpPr/>
          <p:nvPr/>
        </p:nvGrpSpPr>
        <p:grpSpPr>
          <a:xfrm>
            <a:off x="1524999" y="4080431"/>
            <a:ext cx="352540" cy="145945"/>
            <a:chOff x="1608195" y="3091942"/>
            <a:chExt cx="352540" cy="145945"/>
          </a:xfrm>
        </p:grpSpPr>
        <p:sp>
          <p:nvSpPr>
            <p:cNvPr id="99" name="Rounded Rectangle 98">
              <a:extLst>
                <a:ext uri="{FF2B5EF4-FFF2-40B4-BE49-F238E27FC236}">
                  <a16:creationId xmlns:a16="http://schemas.microsoft.com/office/drawing/2014/main" id="{D73AD4A1-743D-8944-BFA6-B4C02AD0D452}"/>
                </a:ext>
              </a:extLst>
            </p:cNvPr>
            <p:cNvSpPr/>
            <p:nvPr/>
          </p:nvSpPr>
          <p:spPr>
            <a:xfrm>
              <a:off x="1608195" y="3095251"/>
              <a:ext cx="352540" cy="14263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BBC7E7F9-DA85-CB45-A0AB-5860B94BD9CB}"/>
                </a:ext>
              </a:extLst>
            </p:cNvPr>
            <p:cNvSpPr/>
            <p:nvPr/>
          </p:nvSpPr>
          <p:spPr>
            <a:xfrm>
              <a:off x="1817739" y="3091942"/>
              <a:ext cx="142996" cy="14263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D4739322-9B04-D942-8A70-B6359CDA0228}"/>
              </a:ext>
            </a:extLst>
          </p:cNvPr>
          <p:cNvSpPr txBox="1"/>
          <p:nvPr/>
        </p:nvSpPr>
        <p:spPr>
          <a:xfrm>
            <a:off x="2002130" y="4032095"/>
            <a:ext cx="13292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Biometric Exception</a:t>
            </a:r>
          </a:p>
        </p:txBody>
      </p:sp>
      <p:sp>
        <p:nvSpPr>
          <p:cNvPr id="54" name="Isosceles Triangle 88">
            <a:extLst>
              <a:ext uri="{FF2B5EF4-FFF2-40B4-BE49-F238E27FC236}">
                <a16:creationId xmlns:a16="http://schemas.microsoft.com/office/drawing/2014/main" id="{74697B26-5B34-EC4B-AB0C-F0BEE4C3CB96}"/>
              </a:ext>
            </a:extLst>
          </p:cNvPr>
          <p:cNvSpPr/>
          <p:nvPr/>
        </p:nvSpPr>
        <p:spPr>
          <a:xfrm rot="10800000">
            <a:off x="3007069" y="3542991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4B87B69-7163-0646-8839-80F5DDA1DDFB}"/>
              </a:ext>
            </a:extLst>
          </p:cNvPr>
          <p:cNvCxnSpPr>
            <a:cxnSpLocks/>
          </p:cNvCxnSpPr>
          <p:nvPr/>
        </p:nvCxnSpPr>
        <p:spPr>
          <a:xfrm>
            <a:off x="1522868" y="3717530"/>
            <a:ext cx="158309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5056E21B-AB8F-C046-88F9-8211021BE912}"/>
              </a:ext>
            </a:extLst>
          </p:cNvPr>
          <p:cNvSpPr/>
          <p:nvPr/>
        </p:nvSpPr>
        <p:spPr>
          <a:xfrm>
            <a:off x="4031847" y="3560433"/>
            <a:ext cx="649369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Scan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BB87590-4449-0948-83D8-984BBBA639E0}"/>
              </a:ext>
            </a:extLst>
          </p:cNvPr>
          <p:cNvSpPr txBox="1"/>
          <p:nvPr/>
        </p:nvSpPr>
        <p:spPr>
          <a:xfrm>
            <a:off x="1441088" y="2195073"/>
            <a:ext cx="1120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Proof of Identity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35FDA76-527B-C54F-8C86-A2E53569B601}"/>
              </a:ext>
            </a:extLst>
          </p:cNvPr>
          <p:cNvSpPr txBox="1"/>
          <p:nvPr/>
        </p:nvSpPr>
        <p:spPr>
          <a:xfrm>
            <a:off x="1441088" y="2599640"/>
            <a:ext cx="1136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Proof of Address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C659B-5B8D-8C4E-B6BF-39CCDF0C7746}"/>
              </a:ext>
            </a:extLst>
          </p:cNvPr>
          <p:cNvSpPr txBox="1"/>
          <p:nvPr/>
        </p:nvSpPr>
        <p:spPr>
          <a:xfrm>
            <a:off x="1441088" y="3014892"/>
            <a:ext cx="9573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Proof of Birth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0DD7DEC-F2A1-0747-A155-5BD14D27931E}"/>
              </a:ext>
            </a:extLst>
          </p:cNvPr>
          <p:cNvSpPr txBox="1"/>
          <p:nvPr/>
        </p:nvSpPr>
        <p:spPr>
          <a:xfrm>
            <a:off x="1441088" y="3468492"/>
            <a:ext cx="13853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Proof of Relationship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729C26D-BC18-D644-AF2D-FB04B549D045}"/>
              </a:ext>
            </a:extLst>
          </p:cNvPr>
          <p:cNvSpPr txBox="1"/>
          <p:nvPr/>
        </p:nvSpPr>
        <p:spPr>
          <a:xfrm>
            <a:off x="9966036" y="6585528"/>
            <a:ext cx="10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120887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CTDocLibrary" ma:contentTypeID="0x010100C5D5EC2DEF914E3897774E287F80A8FB00C54CAAC0C88AA446A5AFE942C68BA98B" ma:contentTypeVersion="8" ma:contentTypeDescription="My Content Type" ma:contentTypeScope="" ma:versionID="8509de5a9a506e3b9b1fe93a7c193cee">
  <xsd:schema xmlns:xsd="http://www.w3.org/2001/XMLSchema" xmlns:xs="http://www.w3.org/2001/XMLSchema" xmlns:p="http://schemas.microsoft.com/office/2006/metadata/properties" xmlns:ns1="http://schemas.microsoft.com/sharepoint/v3" xmlns:ns2="fd9ad297-cc8c-4afc-b828-e13c9647a5fa" targetNamespace="http://schemas.microsoft.com/office/2006/metadata/properties" ma:root="true" ma:fieldsID="b380538c208c9f76b13ef3dbebc9c2d9" ns1:_="" ns2:_="">
    <xsd:import namespace="http://schemas.microsoft.com/sharepoint/v3"/>
    <xsd:import namespace="fd9ad297-cc8c-4afc-b828-e13c9647a5fa"/>
    <xsd:element name="properties">
      <xsd:complexType>
        <xsd:sequence>
          <xsd:element name="documentManagement">
            <xsd:complexType>
              <xsd:all>
                <xsd:element ref="ns2:ProjectName" minOccurs="0"/>
                <xsd:element ref="ns2:ProjectIGName" minOccurs="0"/>
                <xsd:element ref="ns2:ProjectAccountName" minOccurs="0"/>
                <xsd:element ref="ns1:RatingCount" minOccurs="0"/>
                <xsd:element ref="ns1:AverageRating" minOccurs="0"/>
                <xsd:element ref="ns1:RatedBy" minOccurs="0"/>
                <xsd:element ref="ns1:Ratings" minOccurs="0"/>
                <xsd:element ref="ns1:LikesCount" minOccurs="0"/>
                <xsd:element ref="ns1:LikedB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atingCount" ma:index="11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AverageRating" ma:index="12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edBy" ma:index="13" nillable="true" ma:displayName="Rated By" ma:description="Users rated the item." ma:hidden="true" ma:list="UserInfo" ma:internalName="RatedBy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atings" ma:index="14" nillable="true" ma:displayName="User ratings" ma:description="User ratings for the item" ma:hidden="true" ma:internalName="Ratings">
      <xsd:simpleType>
        <xsd:restriction base="dms:Note"/>
      </xsd:simpleType>
    </xsd:element>
    <xsd:element name="LikesCount" ma:index="15" nillable="true" ma:displayName="Number of Likes" ma:internalName="LikesCount">
      <xsd:simpleType>
        <xsd:restriction base="dms:Unknown"/>
      </xsd:simpleType>
    </xsd:element>
    <xsd:element name="LikedBy" ma:index="16" nillable="true" ma:displayName="Liked By" ma:hidden="true" ma:list="UserInfo" ma:internalName="LikedBy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9ad297-cc8c-4afc-b828-e13c9647a5fa" elementFormDefault="qualified">
    <xsd:import namespace="http://schemas.microsoft.com/office/2006/documentManagement/types"/>
    <xsd:import namespace="http://schemas.microsoft.com/office/infopath/2007/PartnerControls"/>
    <xsd:element name="ProjectName" ma:index="8" nillable="true" ma:displayName="ProjectName" ma:internalName="ProjectName">
      <xsd:simpleType>
        <xsd:restriction base="dms:Text"/>
      </xsd:simpleType>
    </xsd:element>
    <xsd:element name="ProjectIGName" ma:index="9" nillable="true" ma:displayName="ProjectIGName" ma:internalName="ProjectIGName">
      <xsd:simpleType>
        <xsd:restriction base="dms:Text"/>
      </xsd:simpleType>
    </xsd:element>
    <xsd:element name="ProjectAccountName" ma:index="10" nillable="true" ma:displayName="ProjectAccountName" ma:internalName="ProjectAccountNam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ProjectIGName xmlns="fd9ad297-cc8c-4afc-b828-e13c9647a5fa">Mindtree</ProjectIGName>
    <Ratings xmlns="http://schemas.microsoft.com/sharepoint/v3" xsi:nil="true"/>
    <LikedBy xmlns="http://schemas.microsoft.com/sharepoint/v3">
      <UserInfo>
        <DisplayName/>
        <AccountId xsi:nil="true"/>
        <AccountType/>
      </UserInfo>
    </LikedBy>
    <ProjectAccountName xmlns="fd9ad297-cc8c-4afc-b828-e13c9647a5fa">Mindtree</ProjectAccountName>
    <ProjectName xmlns="fd9ad297-cc8c-4afc-b828-e13c9647a5fa">MOSIP</ProjectName>
    <RatedBy xmlns="http://schemas.microsoft.com/sharepoint/v3">
      <UserInfo>
        <DisplayName/>
        <AccountId xsi:nil="true"/>
        <AccountType/>
      </UserInfo>
    </RatedBy>
  </documentManagement>
</p:properties>
</file>

<file path=customXml/itemProps1.xml><?xml version="1.0" encoding="utf-8"?>
<ds:datastoreItem xmlns:ds="http://schemas.openxmlformats.org/officeDocument/2006/customXml" ds:itemID="{9AA44DEE-D9DD-47A1-87A2-0745F3DC3B41}"/>
</file>

<file path=customXml/itemProps2.xml><?xml version="1.0" encoding="utf-8"?>
<ds:datastoreItem xmlns:ds="http://schemas.openxmlformats.org/officeDocument/2006/customXml" ds:itemID="{1451C6D1-B79B-424D-BB33-635202545947}"/>
</file>

<file path=customXml/itemProps3.xml><?xml version="1.0" encoding="utf-8"?>
<ds:datastoreItem xmlns:ds="http://schemas.openxmlformats.org/officeDocument/2006/customXml" ds:itemID="{2E6F3569-FF4F-4BB4-9D12-8055BBBE8D41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58744</TotalTime>
  <Words>3841</Words>
  <Application>Microsoft Macintosh PowerPoint</Application>
  <PresentationFormat>Widescreen</PresentationFormat>
  <Paragraphs>1812</Paragraphs>
  <Slides>76</Slides>
  <Notes>75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Gurdayal Dhillon</dc:creator>
  <cp:lastModifiedBy>Geetanjali Singh</cp:lastModifiedBy>
  <cp:revision>673</cp:revision>
  <dcterms:created xsi:type="dcterms:W3CDTF">2018-07-05T05:20:57Z</dcterms:created>
  <dcterms:modified xsi:type="dcterms:W3CDTF">2018-12-21T06:40:05Z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0x010100C5D5EC2DEF914E3897774E287F80A8FB00C54CAAC0C88AA446A5AFE942C68BA98B</vt:lpwstr>
  </property>
</Properties>
</file>