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44" r:id="rId2"/>
    <p:sldId id="486" r:id="rId3"/>
    <p:sldId id="487" r:id="rId4"/>
    <p:sldId id="488" r:id="rId5"/>
    <p:sldId id="372" r:id="rId6"/>
    <p:sldId id="312" r:id="rId7"/>
    <p:sldId id="445" r:id="rId8"/>
    <p:sldId id="497" r:id="rId9"/>
    <p:sldId id="405" r:id="rId10"/>
    <p:sldId id="490" r:id="rId11"/>
    <p:sldId id="352" r:id="rId12"/>
    <p:sldId id="491" r:id="rId13"/>
    <p:sldId id="492" r:id="rId14"/>
    <p:sldId id="494" r:id="rId15"/>
    <p:sldId id="495" r:id="rId16"/>
    <p:sldId id="496" r:id="rId17"/>
    <p:sldId id="471" r:id="rId18"/>
    <p:sldId id="479" r:id="rId19"/>
    <p:sldId id="466" r:id="rId20"/>
    <p:sldId id="473" r:id="rId21"/>
    <p:sldId id="3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BAA"/>
    <a:srgbClr val="3B3838"/>
    <a:srgbClr val="DDDDDD"/>
    <a:srgbClr val="7EAA55"/>
    <a:srgbClr val="FD534C"/>
    <a:srgbClr val="EAEAE9"/>
    <a:srgbClr val="50AD90"/>
    <a:srgbClr val="CCCED3"/>
    <a:srgbClr val="FFFF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51" autoAdjust="0"/>
    <p:restoredTop sz="94107" autoAdjust="0"/>
  </p:normalViewPr>
  <p:slideViewPr>
    <p:cSldViewPr snapToGrid="0">
      <p:cViewPr varScale="1">
        <p:scale>
          <a:sx n="82" d="100"/>
          <a:sy n="82" d="100"/>
        </p:scale>
        <p:origin x="1680" y="176"/>
      </p:cViewPr>
      <p:guideLst>
        <p:guide orient="horz" pos="18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FFC6CC-A36E-5A4B-A0F6-54209A9646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EE256-937E-A246-9E90-2D8DE8FB18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A8924-3872-D343-92A0-B8163DCA47DB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59D5D-100C-AA4B-9F77-3321C74A76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62D43-758F-FF45-A76F-898768F873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BBFA1-685A-9D4F-B236-8AD5AB211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61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06C71-A76A-504A-ACF7-7CC90564C07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C42CF-8F9B-0F4F-9B7A-9A631E8A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27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77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79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00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99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86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05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18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08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55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8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0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6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3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0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4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7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8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5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8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3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83D61-745D-4E97-9C02-45682D8664DA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7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tif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tif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3B5139-16C7-004B-A73A-80C78C62672D}"/>
              </a:ext>
            </a:extLst>
          </p:cNvPr>
          <p:cNvSpPr/>
          <p:nvPr/>
        </p:nvSpPr>
        <p:spPr>
          <a:xfrm>
            <a:off x="775717" y="6577938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877355-8D35-5A4B-BF22-A3008046BE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17" y="1512258"/>
            <a:ext cx="3368540" cy="383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10330E-E71D-5F4D-9C90-7CDCD90DA0C7}"/>
              </a:ext>
            </a:extLst>
          </p:cNvPr>
          <p:cNvSpPr/>
          <p:nvPr/>
        </p:nvSpPr>
        <p:spPr>
          <a:xfrm>
            <a:off x="766752" y="12195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7C6D12-A5D9-BF49-A9EF-F59B9701810C}"/>
              </a:ext>
            </a:extLst>
          </p:cNvPr>
          <p:cNvSpPr txBox="1"/>
          <p:nvPr/>
        </p:nvSpPr>
        <p:spPr>
          <a:xfrm>
            <a:off x="955674" y="16768"/>
            <a:ext cx="76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F9B3B3-23B5-8A47-A4A9-E8D0C9DC87F5}"/>
              </a:ext>
            </a:extLst>
          </p:cNvPr>
          <p:cNvSpPr txBox="1"/>
          <p:nvPr/>
        </p:nvSpPr>
        <p:spPr>
          <a:xfrm>
            <a:off x="2321586" y="16768"/>
            <a:ext cx="45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FAQ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BD1F31-AB62-FF4F-817C-2C84C666EF43}"/>
              </a:ext>
            </a:extLst>
          </p:cNvPr>
          <p:cNvSpPr txBox="1"/>
          <p:nvPr/>
        </p:nvSpPr>
        <p:spPr>
          <a:xfrm>
            <a:off x="3496368" y="16768"/>
            <a:ext cx="68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ACA6CE-306C-0843-AC55-330B404D4B8C}"/>
              </a:ext>
            </a:extLst>
          </p:cNvPr>
          <p:cNvSpPr/>
          <p:nvPr/>
        </p:nvSpPr>
        <p:spPr>
          <a:xfrm>
            <a:off x="766752" y="-9143"/>
            <a:ext cx="9383791" cy="687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4FF25B-E262-354C-A8A2-5741142600C7}"/>
              </a:ext>
            </a:extLst>
          </p:cNvPr>
          <p:cNvSpPr txBox="1"/>
          <p:nvPr/>
        </p:nvSpPr>
        <p:spPr>
          <a:xfrm>
            <a:off x="4844621" y="6597900"/>
            <a:ext cx="1228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©Mosip.io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8B11767-9198-F141-93C1-5F80E9176575}"/>
              </a:ext>
            </a:extLst>
          </p:cNvPr>
          <p:cNvSpPr/>
          <p:nvPr/>
        </p:nvSpPr>
        <p:spPr>
          <a:xfrm>
            <a:off x="7801990" y="3337392"/>
            <a:ext cx="959719" cy="3043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B1FD92-9492-C94D-8E9E-CF506E9CE277}"/>
              </a:ext>
            </a:extLst>
          </p:cNvPr>
          <p:cNvSpPr txBox="1"/>
          <p:nvPr/>
        </p:nvSpPr>
        <p:spPr>
          <a:xfrm>
            <a:off x="6352453" y="220506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834EB6-87B7-F345-8B02-2269B56974F6}"/>
              </a:ext>
            </a:extLst>
          </p:cNvPr>
          <p:cNvSpPr/>
          <p:nvPr/>
        </p:nvSpPr>
        <p:spPr>
          <a:xfrm>
            <a:off x="6464725" y="2898516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Username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D9EE90-A968-064C-B92D-07A28A332BBF}"/>
              </a:ext>
            </a:extLst>
          </p:cNvPr>
          <p:cNvSpPr txBox="1"/>
          <p:nvPr/>
        </p:nvSpPr>
        <p:spPr>
          <a:xfrm>
            <a:off x="6371703" y="2503443"/>
            <a:ext cx="1764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Enter your username.</a:t>
            </a:r>
          </a:p>
        </p:txBody>
      </p:sp>
    </p:spTree>
    <p:extLst>
      <p:ext uri="{BB962C8B-B14F-4D97-AF65-F5344CB8AC3E}">
        <p14:creationId xmlns:p14="http://schemas.microsoft.com/office/powerpoint/2010/main" val="2445956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EDE687FA-E290-CC4D-8B41-AC827C7189A8}"/>
              </a:ext>
            </a:extLst>
          </p:cNvPr>
          <p:cNvSpPr txBox="1"/>
          <p:nvPr/>
        </p:nvSpPr>
        <p:spPr>
          <a:xfrm>
            <a:off x="4321670" y="1215080"/>
            <a:ext cx="228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Onboard User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E659B9D-D0D8-A742-9AA5-FB9604A32459}"/>
              </a:ext>
            </a:extLst>
          </p:cNvPr>
          <p:cNvSpPr/>
          <p:nvPr/>
        </p:nvSpPr>
        <p:spPr>
          <a:xfrm>
            <a:off x="770861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C21E9DB-09FF-F64D-A2E0-626B12BB3D2D}"/>
              </a:ext>
            </a:extLst>
          </p:cNvPr>
          <p:cNvSpPr/>
          <p:nvPr/>
        </p:nvSpPr>
        <p:spPr>
          <a:xfrm>
            <a:off x="788905" y="108380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A739010-EA4E-844B-8603-79C5B6071CA1}"/>
              </a:ext>
            </a:extLst>
          </p:cNvPr>
          <p:cNvSpPr/>
          <p:nvPr/>
        </p:nvSpPr>
        <p:spPr>
          <a:xfrm>
            <a:off x="780359" y="101094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342A428-EF68-EB4D-89A2-174F2C576ECE}"/>
              </a:ext>
            </a:extLst>
          </p:cNvPr>
          <p:cNvCxnSpPr>
            <a:cxnSpLocks/>
          </p:cNvCxnSpPr>
          <p:nvPr/>
        </p:nvCxnSpPr>
        <p:spPr>
          <a:xfrm>
            <a:off x="775188" y="110215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3F689137-0028-6146-9D56-5C8CC27DF5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51A81D7C-0AE8-6549-9CE4-365B9825F347}"/>
              </a:ext>
            </a:extLst>
          </p:cNvPr>
          <p:cNvSpPr txBox="1"/>
          <p:nvPr/>
        </p:nvSpPr>
        <p:spPr>
          <a:xfrm>
            <a:off x="4950298" y="454866"/>
            <a:ext cx="141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376281312372383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0623F78-4DC9-D04B-8A0C-F355B80EB4A8}"/>
              </a:ext>
            </a:extLst>
          </p:cNvPr>
          <p:cNvSpPr txBox="1"/>
          <p:nvPr/>
        </p:nvSpPr>
        <p:spPr>
          <a:xfrm>
            <a:off x="2413839" y="45486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Registration Centre ID	: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5A6BB65-D6AD-F744-8559-FEBB07E496D3}"/>
              </a:ext>
            </a:extLst>
          </p:cNvPr>
          <p:cNvSpPr txBox="1"/>
          <p:nvPr/>
        </p:nvSpPr>
        <p:spPr>
          <a:xfrm>
            <a:off x="4952676" y="712265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00CE942-68C7-F44B-B98B-9EB5A78BBC9C}"/>
              </a:ext>
            </a:extLst>
          </p:cNvPr>
          <p:cNvSpPr txBox="1"/>
          <p:nvPr/>
        </p:nvSpPr>
        <p:spPr>
          <a:xfrm>
            <a:off x="2413839" y="724331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Machine ID		: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66E352A7-89F4-A646-B3F9-2FD74737A3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0" y="1254792"/>
            <a:ext cx="135407" cy="135407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EE2D6F9-4F23-E34C-923E-EC41E6C4B14E}"/>
              </a:ext>
            </a:extLst>
          </p:cNvPr>
          <p:cNvSpPr txBox="1"/>
          <p:nvPr/>
        </p:nvSpPr>
        <p:spPr>
          <a:xfrm>
            <a:off x="1040597" y="1189400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Onboard User</a:t>
            </a:r>
            <a:endParaRPr lang="en-US" sz="1200" dirty="0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E937842-602A-B34A-B3B8-244FEA88917C}"/>
              </a:ext>
            </a:extLst>
          </p:cNvPr>
          <p:cNvCxnSpPr>
            <a:cxnSpLocks/>
          </p:cNvCxnSpPr>
          <p:nvPr/>
        </p:nvCxnSpPr>
        <p:spPr>
          <a:xfrm>
            <a:off x="961706" y="7092539"/>
            <a:ext cx="39731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F139EA3-A5AA-A74D-BDC0-B07220D6406A}"/>
              </a:ext>
            </a:extLst>
          </p:cNvPr>
          <p:cNvGrpSpPr/>
          <p:nvPr/>
        </p:nvGrpSpPr>
        <p:grpSpPr>
          <a:xfrm>
            <a:off x="1406023" y="2283445"/>
            <a:ext cx="588242" cy="490876"/>
            <a:chOff x="3213327" y="1654140"/>
            <a:chExt cx="1330993" cy="1115375"/>
          </a:xfrm>
        </p:grpSpPr>
        <p:sp>
          <p:nvSpPr>
            <p:cNvPr id="112" name="Round Same Side Corner Rectangle 111">
              <a:extLst>
                <a:ext uri="{FF2B5EF4-FFF2-40B4-BE49-F238E27FC236}">
                  <a16:creationId xmlns:a16="http://schemas.microsoft.com/office/drawing/2014/main" id="{3DBC97F4-C400-0C48-AC57-EA97CD2A5D9B}"/>
                </a:ext>
              </a:extLst>
            </p:cNvPr>
            <p:cNvSpPr/>
            <p:nvPr/>
          </p:nvSpPr>
          <p:spPr>
            <a:xfrm>
              <a:off x="3493623" y="1862188"/>
              <a:ext cx="356211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 Same Side Corner Rectangle 112">
              <a:extLst>
                <a:ext uri="{FF2B5EF4-FFF2-40B4-BE49-F238E27FC236}">
                  <a16:creationId xmlns:a16="http://schemas.microsoft.com/office/drawing/2014/main" id="{65C58534-BA2B-C74D-BD7C-BA1424E63ED4}"/>
                </a:ext>
              </a:extLst>
            </p:cNvPr>
            <p:cNvSpPr/>
            <p:nvPr/>
          </p:nvSpPr>
          <p:spPr>
            <a:xfrm>
              <a:off x="3833928" y="1654140"/>
              <a:ext cx="356211" cy="1115375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 Same Side Corner Rectangle 113">
              <a:extLst>
                <a:ext uri="{FF2B5EF4-FFF2-40B4-BE49-F238E27FC236}">
                  <a16:creationId xmlns:a16="http://schemas.microsoft.com/office/drawing/2014/main" id="{D5D8A0CC-D3BD-1541-8E96-67ED53651EBB}"/>
                </a:ext>
              </a:extLst>
            </p:cNvPr>
            <p:cNvSpPr/>
            <p:nvPr/>
          </p:nvSpPr>
          <p:spPr>
            <a:xfrm>
              <a:off x="4190548" y="1856481"/>
              <a:ext cx="353772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 Same Side Corner Rectangle 114">
              <a:extLst>
                <a:ext uri="{FF2B5EF4-FFF2-40B4-BE49-F238E27FC236}">
                  <a16:creationId xmlns:a16="http://schemas.microsoft.com/office/drawing/2014/main" id="{9C0832F9-503B-1746-9E84-2F0AB8785496}"/>
                </a:ext>
              </a:extLst>
            </p:cNvPr>
            <p:cNvSpPr/>
            <p:nvPr/>
          </p:nvSpPr>
          <p:spPr>
            <a:xfrm>
              <a:off x="3213327" y="2093354"/>
              <a:ext cx="280296" cy="676161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Flowchart: Process 206">
            <a:extLst>
              <a:ext uri="{FF2B5EF4-FFF2-40B4-BE49-F238E27FC236}">
                <a16:creationId xmlns:a16="http://schemas.microsoft.com/office/drawing/2014/main" id="{7BD3A048-949A-4748-9F65-EF89E9FD6694}"/>
              </a:ext>
            </a:extLst>
          </p:cNvPr>
          <p:cNvSpPr/>
          <p:nvPr/>
        </p:nvSpPr>
        <p:spPr>
          <a:xfrm>
            <a:off x="1031462" y="1935736"/>
            <a:ext cx="1379060" cy="1190808"/>
          </a:xfrm>
          <a:prstGeom prst="flowChartProcess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548DA76-CDAF-9241-856E-D06063A83EF2}"/>
              </a:ext>
            </a:extLst>
          </p:cNvPr>
          <p:cNvSpPr txBox="1"/>
          <p:nvPr/>
        </p:nvSpPr>
        <p:spPr>
          <a:xfrm>
            <a:off x="970633" y="2887036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Hand Palm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B1F32A3-07A0-5D4E-961C-E3413EA6F53D}"/>
              </a:ext>
            </a:extLst>
          </p:cNvPr>
          <p:cNvSpPr txBox="1"/>
          <p:nvPr/>
        </p:nvSpPr>
        <p:spPr>
          <a:xfrm>
            <a:off x="2533057" y="2887036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Hand Palm</a:t>
            </a:r>
          </a:p>
        </p:txBody>
      </p:sp>
      <p:sp>
        <p:nvSpPr>
          <p:cNvPr id="120" name="Round Same Side Corner Rectangle 119">
            <a:extLst>
              <a:ext uri="{FF2B5EF4-FFF2-40B4-BE49-F238E27FC236}">
                <a16:creationId xmlns:a16="http://schemas.microsoft.com/office/drawing/2014/main" id="{027FD992-AF41-7A4B-8E36-2FBC4F64959D}"/>
              </a:ext>
            </a:extLst>
          </p:cNvPr>
          <p:cNvSpPr/>
          <p:nvPr/>
        </p:nvSpPr>
        <p:spPr>
          <a:xfrm>
            <a:off x="3013284" y="2406969"/>
            <a:ext cx="152682" cy="395903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 Same Side Corner Rectangle 120">
            <a:extLst>
              <a:ext uri="{FF2B5EF4-FFF2-40B4-BE49-F238E27FC236}">
                <a16:creationId xmlns:a16="http://schemas.microsoft.com/office/drawing/2014/main" id="{D80756EC-1B71-924A-BFB3-A5DF3D247A43}"/>
              </a:ext>
            </a:extLst>
          </p:cNvPr>
          <p:cNvSpPr/>
          <p:nvPr/>
        </p:nvSpPr>
        <p:spPr>
          <a:xfrm>
            <a:off x="3165966" y="2316188"/>
            <a:ext cx="152682" cy="486684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22" name="Round Same Side Corner Rectangle 121">
            <a:extLst>
              <a:ext uri="{FF2B5EF4-FFF2-40B4-BE49-F238E27FC236}">
                <a16:creationId xmlns:a16="http://schemas.microsoft.com/office/drawing/2014/main" id="{54E4BF58-645E-814F-9550-21CB3AD206DC}"/>
              </a:ext>
            </a:extLst>
          </p:cNvPr>
          <p:cNvSpPr/>
          <p:nvPr/>
        </p:nvSpPr>
        <p:spPr>
          <a:xfrm>
            <a:off x="3318647" y="2406969"/>
            <a:ext cx="152682" cy="395903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23" name="Round Same Side Corner Rectangle 122">
            <a:extLst>
              <a:ext uri="{FF2B5EF4-FFF2-40B4-BE49-F238E27FC236}">
                <a16:creationId xmlns:a16="http://schemas.microsoft.com/office/drawing/2014/main" id="{B5580501-5EAD-CC46-A18A-C3B154B1A56D}"/>
              </a:ext>
            </a:extLst>
          </p:cNvPr>
          <p:cNvSpPr/>
          <p:nvPr/>
        </p:nvSpPr>
        <p:spPr>
          <a:xfrm>
            <a:off x="3471329" y="2507836"/>
            <a:ext cx="120143" cy="295036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 Same Side Corner Rectangle 123">
            <a:extLst>
              <a:ext uri="{FF2B5EF4-FFF2-40B4-BE49-F238E27FC236}">
                <a16:creationId xmlns:a16="http://schemas.microsoft.com/office/drawing/2014/main" id="{63347383-6598-BF45-BF5B-46E031CD52A5}"/>
              </a:ext>
            </a:extLst>
          </p:cNvPr>
          <p:cNvSpPr/>
          <p:nvPr/>
        </p:nvSpPr>
        <p:spPr>
          <a:xfrm>
            <a:off x="4596239" y="2236267"/>
            <a:ext cx="152682" cy="486684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25" name="Round Same Side Corner Rectangle 124">
            <a:extLst>
              <a:ext uri="{FF2B5EF4-FFF2-40B4-BE49-F238E27FC236}">
                <a16:creationId xmlns:a16="http://schemas.microsoft.com/office/drawing/2014/main" id="{683B1AA4-AC02-B049-BFD7-C2580C30EAD0}"/>
              </a:ext>
            </a:extLst>
          </p:cNvPr>
          <p:cNvSpPr/>
          <p:nvPr/>
        </p:nvSpPr>
        <p:spPr>
          <a:xfrm>
            <a:off x="3012645" y="2385874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D534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53CA74E-D74F-BF4A-B34A-40A4DD2AD08F}"/>
              </a:ext>
            </a:extLst>
          </p:cNvPr>
          <p:cNvSpPr txBox="1"/>
          <p:nvPr/>
        </p:nvSpPr>
        <p:spPr>
          <a:xfrm>
            <a:off x="4053951" y="2887036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Both Thumbs</a:t>
            </a:r>
          </a:p>
        </p:txBody>
      </p:sp>
      <p:sp>
        <p:nvSpPr>
          <p:cNvPr id="128" name="Round Same Side Corner Rectangle 127">
            <a:extLst>
              <a:ext uri="{FF2B5EF4-FFF2-40B4-BE49-F238E27FC236}">
                <a16:creationId xmlns:a16="http://schemas.microsoft.com/office/drawing/2014/main" id="{DDAF2A01-11E5-3F48-9B45-DB6F3D11CA3E}"/>
              </a:ext>
            </a:extLst>
          </p:cNvPr>
          <p:cNvSpPr/>
          <p:nvPr/>
        </p:nvSpPr>
        <p:spPr>
          <a:xfrm>
            <a:off x="4861690" y="2236267"/>
            <a:ext cx="152682" cy="486684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650C506-04CA-CB46-8A86-5A63618604B2}"/>
              </a:ext>
            </a:extLst>
          </p:cNvPr>
          <p:cNvSpPr txBox="1"/>
          <p:nvPr/>
        </p:nvSpPr>
        <p:spPr>
          <a:xfrm>
            <a:off x="3134081" y="2109797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4102D38-A63B-A84D-8452-8BDE4B1A88E2}"/>
              </a:ext>
            </a:extLst>
          </p:cNvPr>
          <p:cNvSpPr txBox="1"/>
          <p:nvPr/>
        </p:nvSpPr>
        <p:spPr>
          <a:xfrm>
            <a:off x="3276856" y="2214072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74AB80F-DAF9-BD4C-8AF4-2A384F5AE1D8}"/>
              </a:ext>
            </a:extLst>
          </p:cNvPr>
          <p:cNvSpPr txBox="1"/>
          <p:nvPr/>
        </p:nvSpPr>
        <p:spPr>
          <a:xfrm>
            <a:off x="3429256" y="2289471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9F0ED4D-1421-0640-B290-F1530F2C6B5F}"/>
              </a:ext>
            </a:extLst>
          </p:cNvPr>
          <p:cNvSpPr txBox="1"/>
          <p:nvPr/>
        </p:nvSpPr>
        <p:spPr>
          <a:xfrm>
            <a:off x="1348865" y="2255564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7B8F167-DC17-0043-9961-41864657D446}"/>
              </a:ext>
            </a:extLst>
          </p:cNvPr>
          <p:cNvSpPr txBox="1"/>
          <p:nvPr/>
        </p:nvSpPr>
        <p:spPr>
          <a:xfrm>
            <a:off x="1500527" y="2169151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FB9971C-AB9B-7C49-A46C-AE667FA11C88}"/>
              </a:ext>
            </a:extLst>
          </p:cNvPr>
          <p:cNvSpPr txBox="1"/>
          <p:nvPr/>
        </p:nvSpPr>
        <p:spPr>
          <a:xfrm>
            <a:off x="1652725" y="2088130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5D1748B-BBFA-724C-94D7-99408737D867}"/>
              </a:ext>
            </a:extLst>
          </p:cNvPr>
          <p:cNvSpPr txBox="1"/>
          <p:nvPr/>
        </p:nvSpPr>
        <p:spPr>
          <a:xfrm>
            <a:off x="1796357" y="2157480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7884B59-255F-9548-B03D-BCA3D191C5B8}"/>
              </a:ext>
            </a:extLst>
          </p:cNvPr>
          <p:cNvSpPr txBox="1"/>
          <p:nvPr/>
        </p:nvSpPr>
        <p:spPr>
          <a:xfrm>
            <a:off x="4569641" y="2032600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8D12BBD-BCA6-4E40-B901-A4B2E5BAF4E7}"/>
              </a:ext>
            </a:extLst>
          </p:cNvPr>
          <p:cNvSpPr txBox="1"/>
          <p:nvPr/>
        </p:nvSpPr>
        <p:spPr>
          <a:xfrm>
            <a:off x="4827919" y="2030995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179" name="Flowchart: Process 206">
            <a:extLst>
              <a:ext uri="{FF2B5EF4-FFF2-40B4-BE49-F238E27FC236}">
                <a16:creationId xmlns:a16="http://schemas.microsoft.com/office/drawing/2014/main" id="{39ADC272-0FC1-C44D-9C09-4CE1B406D63F}"/>
              </a:ext>
            </a:extLst>
          </p:cNvPr>
          <p:cNvSpPr/>
          <p:nvPr/>
        </p:nvSpPr>
        <p:spPr>
          <a:xfrm>
            <a:off x="2583598" y="1935736"/>
            <a:ext cx="1379060" cy="1190808"/>
          </a:xfrm>
          <a:prstGeom prst="flowChartProcess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lowchart: Process 206">
            <a:extLst>
              <a:ext uri="{FF2B5EF4-FFF2-40B4-BE49-F238E27FC236}">
                <a16:creationId xmlns:a16="http://schemas.microsoft.com/office/drawing/2014/main" id="{EB111953-4E90-1642-A050-1A1958E84C85}"/>
              </a:ext>
            </a:extLst>
          </p:cNvPr>
          <p:cNvSpPr/>
          <p:nvPr/>
        </p:nvSpPr>
        <p:spPr>
          <a:xfrm>
            <a:off x="4123401" y="1935736"/>
            <a:ext cx="1379060" cy="1190808"/>
          </a:xfrm>
          <a:prstGeom prst="flowChartProcess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lowchart: Process 206">
            <a:extLst>
              <a:ext uri="{FF2B5EF4-FFF2-40B4-BE49-F238E27FC236}">
                <a16:creationId xmlns:a16="http://schemas.microsoft.com/office/drawing/2014/main" id="{27603878-B481-844A-8D72-AB5E45D1204A}"/>
              </a:ext>
            </a:extLst>
          </p:cNvPr>
          <p:cNvSpPr/>
          <p:nvPr/>
        </p:nvSpPr>
        <p:spPr>
          <a:xfrm>
            <a:off x="1056903" y="3562663"/>
            <a:ext cx="1635156" cy="1128866"/>
          </a:xfrm>
          <a:prstGeom prst="flowChartProcess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FD1DF29-7748-C241-BB50-B31635B76872}"/>
              </a:ext>
            </a:extLst>
          </p:cNvPr>
          <p:cNvSpPr txBox="1"/>
          <p:nvPr/>
        </p:nvSpPr>
        <p:spPr>
          <a:xfrm>
            <a:off x="1121643" y="4435242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Eye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AD3EA75-01CA-CD4D-B79D-CA5108F8AA6E}"/>
              </a:ext>
            </a:extLst>
          </p:cNvPr>
          <p:cNvGrpSpPr/>
          <p:nvPr/>
        </p:nvGrpSpPr>
        <p:grpSpPr>
          <a:xfrm>
            <a:off x="1272660" y="3857833"/>
            <a:ext cx="1233663" cy="560996"/>
            <a:chOff x="4913896" y="2373330"/>
            <a:chExt cx="3199838" cy="1428108"/>
          </a:xfrm>
        </p:grpSpPr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3A1068B8-EFF8-4B4E-9623-96ABEB52E6BC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0BA6BCB9-0D3C-F64E-B47C-22EA74AA4AAC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3" name="Flowchart: Process 206">
            <a:extLst>
              <a:ext uri="{FF2B5EF4-FFF2-40B4-BE49-F238E27FC236}">
                <a16:creationId xmlns:a16="http://schemas.microsoft.com/office/drawing/2014/main" id="{CD91E97E-2062-FA49-A5E1-DED0D52DBB46}"/>
              </a:ext>
            </a:extLst>
          </p:cNvPr>
          <p:cNvSpPr/>
          <p:nvPr/>
        </p:nvSpPr>
        <p:spPr>
          <a:xfrm>
            <a:off x="2905306" y="3562663"/>
            <a:ext cx="1635156" cy="1128866"/>
          </a:xfrm>
          <a:prstGeom prst="flowChartProcess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C31E76C-1E20-AB47-9CD5-39701591540A}"/>
              </a:ext>
            </a:extLst>
          </p:cNvPr>
          <p:cNvSpPr txBox="1"/>
          <p:nvPr/>
        </p:nvSpPr>
        <p:spPr>
          <a:xfrm>
            <a:off x="2970046" y="4435242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Eye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9DDBD111-9559-6942-AC98-346E7A1B7A87}"/>
              </a:ext>
            </a:extLst>
          </p:cNvPr>
          <p:cNvGrpSpPr/>
          <p:nvPr/>
        </p:nvGrpSpPr>
        <p:grpSpPr>
          <a:xfrm>
            <a:off x="3121063" y="3857833"/>
            <a:ext cx="1233663" cy="560996"/>
            <a:chOff x="4913896" y="2373330"/>
            <a:chExt cx="3199838" cy="1428108"/>
          </a:xfrm>
        </p:grpSpPr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B1224E7F-6F14-2E41-B03E-73A8C1952F0C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3921ACA-0CCB-0547-BB45-4CD8C1F5783C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C92267D6-3333-2645-B343-0EBA9EEFC26F}"/>
              </a:ext>
            </a:extLst>
          </p:cNvPr>
          <p:cNvSpPr txBox="1"/>
          <p:nvPr/>
        </p:nvSpPr>
        <p:spPr>
          <a:xfrm>
            <a:off x="930449" y="1547759"/>
            <a:ext cx="228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Biometrics</a:t>
            </a:r>
          </a:p>
        </p:txBody>
      </p: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BA5B5668-0F6E-A04A-A028-101EC7D869BD}"/>
              </a:ext>
            </a:extLst>
          </p:cNvPr>
          <p:cNvSpPr/>
          <p:nvPr/>
        </p:nvSpPr>
        <p:spPr>
          <a:xfrm>
            <a:off x="1051654" y="5054221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032933-B159-7C4F-A21D-B4E970BBAF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72" y="2228428"/>
            <a:ext cx="57318" cy="57318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4CDE3AB3-D4DA-5B48-8CC1-2B85AC25D5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38" y="2146491"/>
            <a:ext cx="57318" cy="57318"/>
          </a:xfrm>
          <a:prstGeom prst="rect">
            <a:avLst/>
          </a:prstGeom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1FDC5C9B-F496-474E-996A-D73CDC70F9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40" y="2083438"/>
            <a:ext cx="57318" cy="57318"/>
          </a:xfrm>
          <a:prstGeom prst="rect">
            <a:avLst/>
          </a:prstGeom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63C4A67E-5CE6-0243-9CC9-96E1D0FFF9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548" y="2163497"/>
            <a:ext cx="57318" cy="57318"/>
          </a:xfrm>
          <a:prstGeom prst="rect">
            <a:avLst/>
          </a:prstGeom>
        </p:spPr>
      </p:pic>
      <p:pic>
        <p:nvPicPr>
          <p:cNvPr id="212" name="Picture 211">
            <a:extLst>
              <a:ext uri="{FF2B5EF4-FFF2-40B4-BE49-F238E27FC236}">
                <a16:creationId xmlns:a16="http://schemas.microsoft.com/office/drawing/2014/main" id="{AE9629E0-E65D-864D-8E24-CD055891C2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538" y="2110014"/>
            <a:ext cx="57318" cy="57318"/>
          </a:xfrm>
          <a:prstGeom prst="rect">
            <a:avLst/>
          </a:prstGeom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383151B3-A830-5544-8777-1CF517E708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971" y="2277849"/>
            <a:ext cx="57318" cy="57318"/>
          </a:xfrm>
          <a:prstGeom prst="rect">
            <a:avLst/>
          </a:prstGeom>
        </p:spPr>
      </p:pic>
      <p:pic>
        <p:nvPicPr>
          <p:cNvPr id="214" name="Picture 213">
            <a:extLst>
              <a:ext uri="{FF2B5EF4-FFF2-40B4-BE49-F238E27FC236}">
                <a16:creationId xmlns:a16="http://schemas.microsoft.com/office/drawing/2014/main" id="{8D4D6893-1FCD-6E42-8F3E-76D7D3BA3E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66" y="2028189"/>
            <a:ext cx="57318" cy="57318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1658C068-84D0-5441-A79A-F8D7C47E50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534" y="2017183"/>
            <a:ext cx="57318" cy="573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D15C3E-2A64-4245-B76E-5484307BC9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69246" y="2211498"/>
            <a:ext cx="56551" cy="56551"/>
          </a:xfrm>
          <a:prstGeom prst="rect">
            <a:avLst/>
          </a:prstGeom>
        </p:spPr>
      </p:pic>
      <p:sp>
        <p:nvSpPr>
          <p:cNvPr id="134" name="Oval 133">
            <a:extLst>
              <a:ext uri="{FF2B5EF4-FFF2-40B4-BE49-F238E27FC236}">
                <a16:creationId xmlns:a16="http://schemas.microsoft.com/office/drawing/2014/main" id="{562C655A-AEBC-7C40-8A68-899BB5E0FF9E}"/>
              </a:ext>
            </a:extLst>
          </p:cNvPr>
          <p:cNvSpPr/>
          <p:nvPr/>
        </p:nvSpPr>
        <p:spPr>
          <a:xfrm>
            <a:off x="4914438" y="284288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D6646D8-5398-1848-84F1-54658AB07CB0}"/>
              </a:ext>
            </a:extLst>
          </p:cNvPr>
          <p:cNvSpPr txBox="1"/>
          <p:nvPr/>
        </p:nvSpPr>
        <p:spPr>
          <a:xfrm>
            <a:off x="4962338" y="194887"/>
            <a:ext cx="1539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563"/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User_Name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C8F00DF-E9D7-724E-BFA7-031360133DAB}"/>
              </a:ext>
            </a:extLst>
          </p:cNvPr>
          <p:cNvSpPr txBox="1"/>
          <p:nvPr/>
        </p:nvSpPr>
        <p:spPr>
          <a:xfrm>
            <a:off x="2413839" y="194887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Name	: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9CE41B3-9FAE-8249-ADB4-05C72621EBCE}"/>
              </a:ext>
            </a:extLst>
          </p:cNvPr>
          <p:cNvSpPr txBox="1"/>
          <p:nvPr/>
        </p:nvSpPr>
        <p:spPr>
          <a:xfrm>
            <a:off x="9257646" y="6418173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A97FFC94-E60D-BD45-A025-45AB7032FA5C}"/>
              </a:ext>
            </a:extLst>
          </p:cNvPr>
          <p:cNvSpPr/>
          <p:nvPr/>
        </p:nvSpPr>
        <p:spPr>
          <a:xfrm>
            <a:off x="2078640" y="5054221"/>
            <a:ext cx="912555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Authenticate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38E31F1-C848-6F47-BE9D-8C5315BF04CC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CBA0CE88-6634-3047-A0DF-F49F714D83DD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4275BE97-688D-214F-9477-E5C1AFD75C04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Chord 154">
              <a:extLst>
                <a:ext uri="{FF2B5EF4-FFF2-40B4-BE49-F238E27FC236}">
                  <a16:creationId xmlns:a16="http://schemas.microsoft.com/office/drawing/2014/main" id="{ADB68405-9107-9545-BFFE-2C67C2601DB2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6FBA5FA0-6C20-9A4A-9AE2-815CCFC142F6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497C83E-95B6-034A-BB6F-DFEB148E5811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AAC97EB-E1BA-1848-9037-307D94B1F4E6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A0EA5480-E117-1F4B-97A7-0A27E91ABCF3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1902FA3D-D351-ED44-BCD1-4B0C1D436B19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Isosceles Triangle 88">
            <a:extLst>
              <a:ext uri="{FF2B5EF4-FFF2-40B4-BE49-F238E27FC236}">
                <a16:creationId xmlns:a16="http://schemas.microsoft.com/office/drawing/2014/main" id="{9040873A-3E09-6E49-A142-CD3E4C362548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FF16FD8B-1598-AA4C-8376-2C1EF294F28F}"/>
              </a:ext>
            </a:extLst>
          </p:cNvPr>
          <p:cNvSpPr/>
          <p:nvPr/>
        </p:nvSpPr>
        <p:spPr>
          <a:xfrm>
            <a:off x="10503366" y="4768329"/>
            <a:ext cx="1589811" cy="739338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Once the Biometric is scanned, it can be </a:t>
            </a:r>
            <a:r>
              <a:rPr lang="en-US" sz="1200" dirty="0" err="1">
                <a:solidFill>
                  <a:schemeClr val="tx1"/>
                </a:solidFill>
              </a:rPr>
              <a:t>authenciated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5C1D2A5A-486A-B84F-B908-6C955C95762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87865" y="5480589"/>
            <a:ext cx="9320414" cy="27077"/>
          </a:xfrm>
          <a:prstGeom prst="bentConnector3">
            <a:avLst>
              <a:gd name="adj1" fmla="val 8740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8C690A3-8F18-0E4E-844D-9B2E9F6DC52C}"/>
              </a:ext>
            </a:extLst>
          </p:cNvPr>
          <p:cNvSpPr/>
          <p:nvPr/>
        </p:nvSpPr>
        <p:spPr>
          <a:xfrm>
            <a:off x="5154114" y="3568707"/>
            <a:ext cx="815762" cy="11396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2DF6D762-0EF7-514B-84A7-283D2B1393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7920" y="3731005"/>
            <a:ext cx="688150" cy="81509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3F5AB269-2420-F941-9C24-E72052467C67}"/>
              </a:ext>
            </a:extLst>
          </p:cNvPr>
          <p:cNvSpPr/>
          <p:nvPr/>
        </p:nvSpPr>
        <p:spPr>
          <a:xfrm>
            <a:off x="779297" y="101094"/>
            <a:ext cx="9389100" cy="6775679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033EA1E-EACA-7C44-B805-29E4EAD8D66D}"/>
              </a:ext>
            </a:extLst>
          </p:cNvPr>
          <p:cNvSpPr/>
          <p:nvPr/>
        </p:nvSpPr>
        <p:spPr>
          <a:xfrm>
            <a:off x="2878056" y="1880523"/>
            <a:ext cx="4607093" cy="2070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C444A8C-E74D-5D46-A391-30C7B7999843}"/>
              </a:ext>
            </a:extLst>
          </p:cNvPr>
          <p:cNvSpPr txBox="1"/>
          <p:nvPr/>
        </p:nvSpPr>
        <p:spPr>
          <a:xfrm>
            <a:off x="4730197" y="2214977"/>
            <a:ext cx="902811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Success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A8DABFB-79DD-994D-8B26-BA78D6F33A3C}"/>
              </a:ext>
            </a:extLst>
          </p:cNvPr>
          <p:cNvSpPr txBox="1"/>
          <p:nvPr/>
        </p:nvSpPr>
        <p:spPr>
          <a:xfrm>
            <a:off x="7223051" y="1871334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X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33F86F2-EF85-DF44-A12F-C6ADC8163B7F}"/>
              </a:ext>
            </a:extLst>
          </p:cNvPr>
          <p:cNvSpPr txBox="1"/>
          <p:nvPr/>
        </p:nvSpPr>
        <p:spPr>
          <a:xfrm>
            <a:off x="3804110" y="2699072"/>
            <a:ext cx="2754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The user is successfully onboarded.</a:t>
            </a:r>
          </a:p>
        </p:txBody>
      </p:sp>
    </p:spTree>
    <p:extLst>
      <p:ext uri="{BB962C8B-B14F-4D97-AF65-F5344CB8AC3E}">
        <p14:creationId xmlns:p14="http://schemas.microsoft.com/office/powerpoint/2010/main" val="2412063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07906D0A-A0E7-8F42-8ACA-A2DE28568B86}"/>
              </a:ext>
            </a:extLst>
          </p:cNvPr>
          <p:cNvSpPr/>
          <p:nvPr/>
        </p:nvSpPr>
        <p:spPr>
          <a:xfrm>
            <a:off x="951577" y="1600996"/>
            <a:ext cx="9001710" cy="40465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1958B62-21B4-304F-908D-6023E9E04E51}"/>
              </a:ext>
            </a:extLst>
          </p:cNvPr>
          <p:cNvSpPr txBox="1"/>
          <p:nvPr/>
        </p:nvSpPr>
        <p:spPr>
          <a:xfrm>
            <a:off x="1142101" y="163958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Pending Approval (15)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2E21839-F236-314E-80D9-4D69B051A896}"/>
              </a:ext>
            </a:extLst>
          </p:cNvPr>
          <p:cNvCxnSpPr>
            <a:cxnSpLocks/>
          </p:cNvCxnSpPr>
          <p:nvPr/>
        </p:nvCxnSpPr>
        <p:spPr>
          <a:xfrm>
            <a:off x="1023911" y="1949645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DE687FA-E290-CC4D-8B41-AC827C7189A8}"/>
              </a:ext>
            </a:extLst>
          </p:cNvPr>
          <p:cNvSpPr txBox="1"/>
          <p:nvPr/>
        </p:nvSpPr>
        <p:spPr>
          <a:xfrm>
            <a:off x="4388488" y="1226186"/>
            <a:ext cx="214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EOD Process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64EA202-CAF8-F045-B0CC-D71080A6EBD5}"/>
              </a:ext>
            </a:extLst>
          </p:cNvPr>
          <p:cNvSpPr/>
          <p:nvPr/>
        </p:nvSpPr>
        <p:spPr>
          <a:xfrm>
            <a:off x="775188" y="80672"/>
            <a:ext cx="9387899" cy="1044076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B6BDFFA-DEA5-924D-AFA0-924DC3FDB373}"/>
              </a:ext>
            </a:extLst>
          </p:cNvPr>
          <p:cNvSpPr/>
          <p:nvPr/>
        </p:nvSpPr>
        <p:spPr>
          <a:xfrm>
            <a:off x="779297" y="73178"/>
            <a:ext cx="1283965" cy="10440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B03AB63-26B4-2141-864C-122D744EA586}"/>
              </a:ext>
            </a:extLst>
          </p:cNvPr>
          <p:cNvCxnSpPr>
            <a:cxnSpLocks/>
          </p:cNvCxnSpPr>
          <p:nvPr/>
        </p:nvCxnSpPr>
        <p:spPr>
          <a:xfrm>
            <a:off x="775188" y="110077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CA771796-7A1C-3F47-8D1B-E8E7AA4E0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E659B9D-D0D8-A742-9AA5-FB9604A32459}"/>
              </a:ext>
            </a:extLst>
          </p:cNvPr>
          <p:cNvSpPr/>
          <p:nvPr/>
        </p:nvSpPr>
        <p:spPr>
          <a:xfrm>
            <a:off x="770861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13893BA-66B2-C246-A08E-7A977D1E61AB}"/>
              </a:ext>
            </a:extLst>
          </p:cNvPr>
          <p:cNvSpPr/>
          <p:nvPr/>
        </p:nvSpPr>
        <p:spPr>
          <a:xfrm>
            <a:off x="7963451" y="2673097"/>
            <a:ext cx="596731" cy="83368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F72344-E22C-B04F-9576-361A5EE0562F}"/>
              </a:ext>
            </a:extLst>
          </p:cNvPr>
          <p:cNvSpPr txBox="1"/>
          <p:nvPr/>
        </p:nvSpPr>
        <p:spPr>
          <a:xfrm>
            <a:off x="3447553" y="2212570"/>
            <a:ext cx="2252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Registration Number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0FFBFA51-A8ED-8844-8A5D-064F51975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125" y="2791818"/>
            <a:ext cx="503383" cy="596240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2CCEE7D-166D-9641-8F70-2C9B29E9DB87}"/>
              </a:ext>
            </a:extLst>
          </p:cNvPr>
          <p:cNvCxnSpPr>
            <a:cxnSpLocks/>
          </p:cNvCxnSpPr>
          <p:nvPr/>
        </p:nvCxnSpPr>
        <p:spPr>
          <a:xfrm>
            <a:off x="951577" y="2627148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0975F8B5-7C35-A446-AA1E-A336A8FD529A}"/>
              </a:ext>
            </a:extLst>
          </p:cNvPr>
          <p:cNvSpPr/>
          <p:nvPr/>
        </p:nvSpPr>
        <p:spPr>
          <a:xfrm>
            <a:off x="966468" y="1945729"/>
            <a:ext cx="2392607" cy="2992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2">
                    <a:lumMod val="25000"/>
                  </a:schemeClr>
                </a:solidFill>
              </a:rPr>
              <a:t>     Registration ID      Status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CC8181-3EB8-5C42-9C1B-E60140C14FFE}"/>
              </a:ext>
            </a:extLst>
          </p:cNvPr>
          <p:cNvSpPr txBox="1"/>
          <p:nvPr/>
        </p:nvSpPr>
        <p:spPr>
          <a:xfrm>
            <a:off x="1160424" y="2262097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/>
              <a:t>67898081230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FFFA2F59-7347-DC47-A461-1EE65E33BA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0" y="1254792"/>
            <a:ext cx="135407" cy="135407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BBF42D3E-E4F6-764F-89A0-51AC2C1F08C6}"/>
              </a:ext>
            </a:extLst>
          </p:cNvPr>
          <p:cNvSpPr txBox="1"/>
          <p:nvPr/>
        </p:nvSpPr>
        <p:spPr>
          <a:xfrm>
            <a:off x="1040597" y="1189400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EOD Process</a:t>
            </a:r>
            <a:endParaRPr lang="en-US" sz="1200" dirty="0"/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DBCDA30A-9B96-A048-B298-FDE5165D7850}"/>
              </a:ext>
            </a:extLst>
          </p:cNvPr>
          <p:cNvSpPr/>
          <p:nvPr/>
        </p:nvSpPr>
        <p:spPr>
          <a:xfrm>
            <a:off x="8007350" y="2234636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Approve</a:t>
            </a: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1B3EF8BA-D0C9-DD4C-8D1F-EE5D43563C19}"/>
              </a:ext>
            </a:extLst>
          </p:cNvPr>
          <p:cNvSpPr/>
          <p:nvPr/>
        </p:nvSpPr>
        <p:spPr>
          <a:xfrm>
            <a:off x="8888851" y="2234636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Reject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1E9BDF2-CDA1-6844-9540-DA841BF73153}"/>
              </a:ext>
            </a:extLst>
          </p:cNvPr>
          <p:cNvSpPr txBox="1"/>
          <p:nvPr/>
        </p:nvSpPr>
        <p:spPr>
          <a:xfrm>
            <a:off x="1162291" y="269358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6ECB947-B476-8F40-A82B-08FD8EF72E7C}"/>
              </a:ext>
            </a:extLst>
          </p:cNvPr>
          <p:cNvCxnSpPr>
            <a:cxnSpLocks/>
          </p:cNvCxnSpPr>
          <p:nvPr/>
        </p:nvCxnSpPr>
        <p:spPr>
          <a:xfrm>
            <a:off x="3359705" y="1951919"/>
            <a:ext cx="0" cy="340807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414AE097-7818-D24E-B08D-D1F450D9B32C}"/>
              </a:ext>
            </a:extLst>
          </p:cNvPr>
          <p:cNvSpPr txBox="1"/>
          <p:nvPr/>
        </p:nvSpPr>
        <p:spPr>
          <a:xfrm>
            <a:off x="5653583" y="2212570"/>
            <a:ext cx="1419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5465645656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98402C0-0193-194A-992E-FFAA33C4C2F3}"/>
              </a:ext>
            </a:extLst>
          </p:cNvPr>
          <p:cNvSpPr txBox="1"/>
          <p:nvPr/>
        </p:nvSpPr>
        <p:spPr>
          <a:xfrm>
            <a:off x="3437800" y="2437101"/>
            <a:ext cx="2996333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Registration Date		:</a:t>
            </a:r>
          </a:p>
          <a:p>
            <a:r>
              <a:rPr lang="en-US" sz="1200" dirty="0"/>
              <a:t>Full Name		:</a:t>
            </a:r>
          </a:p>
          <a:p>
            <a:r>
              <a:rPr lang="en-US" sz="1200" dirty="0"/>
              <a:t>Date of Birth		:</a:t>
            </a:r>
          </a:p>
          <a:p>
            <a:r>
              <a:rPr lang="en-US" sz="1200" dirty="0"/>
              <a:t>Gender		:</a:t>
            </a:r>
          </a:p>
          <a:p>
            <a:r>
              <a:rPr lang="en-US" sz="1200" dirty="0"/>
              <a:t>Address Line 1		:</a:t>
            </a:r>
          </a:p>
          <a:p>
            <a:r>
              <a:rPr lang="en-US" sz="1200" dirty="0"/>
              <a:t>Address Line 2		:</a:t>
            </a:r>
          </a:p>
          <a:p>
            <a:r>
              <a:rPr lang="en-US" sz="1200" dirty="0"/>
              <a:t>Address Line 3		:</a:t>
            </a:r>
          </a:p>
          <a:p>
            <a:r>
              <a:rPr lang="en-US" sz="1200" dirty="0"/>
              <a:t>City		:</a:t>
            </a:r>
          </a:p>
          <a:p>
            <a:r>
              <a:rPr lang="en-US" sz="1200" dirty="0"/>
              <a:t>State or Province	:</a:t>
            </a:r>
          </a:p>
          <a:p>
            <a:r>
              <a:rPr lang="en-US" sz="1200" dirty="0"/>
              <a:t>Country		:</a:t>
            </a:r>
          </a:p>
          <a:p>
            <a:r>
              <a:rPr lang="en-US" sz="1200" dirty="0"/>
              <a:t>Postal Code		:</a:t>
            </a:r>
          </a:p>
          <a:p>
            <a:r>
              <a:rPr lang="en-US" sz="1200" dirty="0"/>
              <a:t>Mobile</a:t>
            </a:r>
            <a:r>
              <a:rPr lang="en-US" sz="1400" b="1" dirty="0"/>
              <a:t>		</a:t>
            </a:r>
            <a:r>
              <a:rPr lang="en-US" sz="1200" dirty="0"/>
              <a:t>:</a:t>
            </a:r>
          </a:p>
          <a:p>
            <a:r>
              <a:rPr lang="en-US" sz="1200" dirty="0"/>
              <a:t>Email		:</a:t>
            </a:r>
          </a:p>
          <a:p>
            <a:r>
              <a:rPr lang="en-US" sz="1200" dirty="0"/>
              <a:t>Documents		: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675BCA5-5C03-B645-B4AF-CC6531A86790}"/>
              </a:ext>
            </a:extLst>
          </p:cNvPr>
          <p:cNvSpPr txBox="1"/>
          <p:nvPr/>
        </p:nvSpPr>
        <p:spPr>
          <a:xfrm>
            <a:off x="5642838" y="2456019"/>
            <a:ext cx="133196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18-09-2018</a:t>
            </a:r>
          </a:p>
          <a:p>
            <a:r>
              <a:rPr lang="en-US" sz="1200" dirty="0"/>
              <a:t>Applicant Name</a:t>
            </a:r>
          </a:p>
          <a:p>
            <a:r>
              <a:rPr lang="en-US" sz="1200" dirty="0"/>
              <a:t>26-10-1991</a:t>
            </a:r>
          </a:p>
          <a:p>
            <a:r>
              <a:rPr lang="en-US" sz="1200" dirty="0"/>
              <a:t>Male</a:t>
            </a:r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 err="1"/>
              <a:t>Xyz</a:t>
            </a:r>
            <a:endParaRPr lang="en-US" sz="1200" dirty="0"/>
          </a:p>
          <a:p>
            <a:r>
              <a:rPr lang="en-US" sz="1200" dirty="0" err="1"/>
              <a:t>Xyzz</a:t>
            </a:r>
            <a:endParaRPr lang="en-US" sz="1200" dirty="0"/>
          </a:p>
          <a:p>
            <a:r>
              <a:rPr lang="en-US" sz="1200" dirty="0" err="1"/>
              <a:t>Xyz</a:t>
            </a:r>
            <a:endParaRPr lang="en-US" sz="1200" dirty="0"/>
          </a:p>
          <a:p>
            <a:r>
              <a:rPr lang="en-US" sz="1200" dirty="0"/>
              <a:t>737003</a:t>
            </a:r>
          </a:p>
          <a:p>
            <a:r>
              <a:rPr lang="en-US" sz="1200" dirty="0"/>
              <a:t>8888220020</a:t>
            </a:r>
          </a:p>
          <a:p>
            <a:r>
              <a:rPr lang="en-US" sz="1200" dirty="0" err="1"/>
              <a:t>Email@id.com</a:t>
            </a:r>
            <a:endParaRPr lang="en-US" sz="1200" dirty="0"/>
          </a:p>
          <a:p>
            <a:r>
              <a:rPr lang="en-US" sz="1200" dirty="0"/>
              <a:t>Pan card, Passport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4C97805-F64F-5246-B8F4-5BCE53BA1479}"/>
              </a:ext>
            </a:extLst>
          </p:cNvPr>
          <p:cNvCxnSpPr>
            <a:cxnSpLocks/>
          </p:cNvCxnSpPr>
          <p:nvPr/>
        </p:nvCxnSpPr>
        <p:spPr>
          <a:xfrm>
            <a:off x="966469" y="3054660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E0DB068E-CDA3-BD49-8454-C6A22C6A47F0}"/>
              </a:ext>
            </a:extLst>
          </p:cNvPr>
          <p:cNvSpPr txBox="1"/>
          <p:nvPr/>
        </p:nvSpPr>
        <p:spPr>
          <a:xfrm>
            <a:off x="1162291" y="3068440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FFDFF7F-7787-4C4E-A61B-CDC1F31BD394}"/>
              </a:ext>
            </a:extLst>
          </p:cNvPr>
          <p:cNvCxnSpPr>
            <a:cxnSpLocks/>
          </p:cNvCxnSpPr>
          <p:nvPr/>
        </p:nvCxnSpPr>
        <p:spPr>
          <a:xfrm>
            <a:off x="966469" y="3429516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928775AB-8C3F-2842-83DA-813C5350185F}"/>
              </a:ext>
            </a:extLst>
          </p:cNvPr>
          <p:cNvSpPr txBox="1"/>
          <p:nvPr/>
        </p:nvSpPr>
        <p:spPr>
          <a:xfrm>
            <a:off x="1162291" y="349125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3CF9C54-A4B4-8E44-83B8-930843A689D8}"/>
              </a:ext>
            </a:extLst>
          </p:cNvPr>
          <p:cNvCxnSpPr>
            <a:cxnSpLocks/>
          </p:cNvCxnSpPr>
          <p:nvPr/>
        </p:nvCxnSpPr>
        <p:spPr>
          <a:xfrm>
            <a:off x="966469" y="3852330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C3A5BFD5-8A40-4D44-9C5E-2A00BD3C7B61}"/>
              </a:ext>
            </a:extLst>
          </p:cNvPr>
          <p:cNvSpPr txBox="1"/>
          <p:nvPr/>
        </p:nvSpPr>
        <p:spPr>
          <a:xfrm>
            <a:off x="1162291" y="3866110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085CBC7-AA81-F04B-A636-5FE32C4DE779}"/>
              </a:ext>
            </a:extLst>
          </p:cNvPr>
          <p:cNvCxnSpPr>
            <a:cxnSpLocks/>
          </p:cNvCxnSpPr>
          <p:nvPr/>
        </p:nvCxnSpPr>
        <p:spPr>
          <a:xfrm>
            <a:off x="966469" y="4227186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9237ECE0-234A-3447-9BD8-C16B7DE4115D}"/>
              </a:ext>
            </a:extLst>
          </p:cNvPr>
          <p:cNvSpPr txBox="1"/>
          <p:nvPr/>
        </p:nvSpPr>
        <p:spPr>
          <a:xfrm>
            <a:off x="1150416" y="4284877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42C99E5-7E8E-2C49-9F9B-2080334D2D29}"/>
              </a:ext>
            </a:extLst>
          </p:cNvPr>
          <p:cNvCxnSpPr>
            <a:cxnSpLocks/>
          </p:cNvCxnSpPr>
          <p:nvPr/>
        </p:nvCxnSpPr>
        <p:spPr>
          <a:xfrm>
            <a:off x="954594" y="4645953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DB35D7F5-74DE-EC48-9FFE-F9E4A7BCB6BF}"/>
              </a:ext>
            </a:extLst>
          </p:cNvPr>
          <p:cNvSpPr txBox="1"/>
          <p:nvPr/>
        </p:nvSpPr>
        <p:spPr>
          <a:xfrm>
            <a:off x="1150416" y="4659733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BABDFFC-6656-A64B-B28D-026464A5A66B}"/>
              </a:ext>
            </a:extLst>
          </p:cNvPr>
          <p:cNvCxnSpPr>
            <a:cxnSpLocks/>
          </p:cNvCxnSpPr>
          <p:nvPr/>
        </p:nvCxnSpPr>
        <p:spPr>
          <a:xfrm>
            <a:off x="954594" y="5020809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0F34478-177A-A94A-8AF2-C01CC3271289}"/>
              </a:ext>
            </a:extLst>
          </p:cNvPr>
          <p:cNvSpPr/>
          <p:nvPr/>
        </p:nvSpPr>
        <p:spPr>
          <a:xfrm>
            <a:off x="8799694" y="2668242"/>
            <a:ext cx="794606" cy="8385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" name="Picture 204">
            <a:extLst>
              <a:ext uri="{FF2B5EF4-FFF2-40B4-BE49-F238E27FC236}">
                <a16:creationId xmlns:a16="http://schemas.microsoft.com/office/drawing/2014/main" id="{5FE50886-1916-B643-B677-8571115535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8861443" y="2780923"/>
            <a:ext cx="697608" cy="585177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BE6BEED4-1350-1543-AEF6-E245E47AAAA2}"/>
              </a:ext>
            </a:extLst>
          </p:cNvPr>
          <p:cNvSpPr txBox="1"/>
          <p:nvPr/>
        </p:nvSpPr>
        <p:spPr>
          <a:xfrm>
            <a:off x="3419247" y="5374641"/>
            <a:ext cx="4066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>
                <a:solidFill>
                  <a:schemeClr val="bg1">
                    <a:lumMod val="65000"/>
                  </a:schemeClr>
                </a:solidFill>
              </a:rPr>
              <a:t>Authenticate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50" dirty="0"/>
              <a:t>after all the applications have been Approved/Rejected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D479D11-FCCF-DC4F-9A77-1243EFAA59D3}"/>
              </a:ext>
            </a:extLst>
          </p:cNvPr>
          <p:cNvSpPr txBox="1"/>
          <p:nvPr/>
        </p:nvSpPr>
        <p:spPr>
          <a:xfrm>
            <a:off x="4950298" y="194887"/>
            <a:ext cx="940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User Name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26F5010-837E-5F46-8206-8A38461899A6}"/>
              </a:ext>
            </a:extLst>
          </p:cNvPr>
          <p:cNvSpPr txBox="1"/>
          <p:nvPr/>
        </p:nvSpPr>
        <p:spPr>
          <a:xfrm>
            <a:off x="2413839" y="194887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Name	: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CCE965-2820-FD48-9468-31C752FBA064}"/>
              </a:ext>
            </a:extLst>
          </p:cNvPr>
          <p:cNvSpPr txBox="1"/>
          <p:nvPr/>
        </p:nvSpPr>
        <p:spPr>
          <a:xfrm>
            <a:off x="4950298" y="712676"/>
            <a:ext cx="1995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Supervisor _Office_Location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7B7CC6-B3E6-C149-9F1A-50D1260A82A4}"/>
              </a:ext>
            </a:extLst>
          </p:cNvPr>
          <p:cNvSpPr txBox="1"/>
          <p:nvPr/>
        </p:nvSpPr>
        <p:spPr>
          <a:xfrm>
            <a:off x="2413839" y="71267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Office	: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C1D6AE3-B273-9749-8850-56A2EF4E16BF}"/>
              </a:ext>
            </a:extLst>
          </p:cNvPr>
          <p:cNvSpPr txBox="1"/>
          <p:nvPr/>
        </p:nvSpPr>
        <p:spPr>
          <a:xfrm>
            <a:off x="4952676" y="452286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0488AF7-854F-AF42-888A-0A1479C6EAF3}"/>
              </a:ext>
            </a:extLst>
          </p:cNvPr>
          <p:cNvSpPr txBox="1"/>
          <p:nvPr/>
        </p:nvSpPr>
        <p:spPr>
          <a:xfrm>
            <a:off x="2413839" y="464352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ID		: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EB07424-1D35-9B48-97A6-D1F7DAA21152}"/>
              </a:ext>
            </a:extLst>
          </p:cNvPr>
          <p:cNvSpPr/>
          <p:nvPr/>
        </p:nvSpPr>
        <p:spPr>
          <a:xfrm>
            <a:off x="4914438" y="284288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6DB6D0E-072C-5F45-A5BC-023B90BD9C10}"/>
              </a:ext>
            </a:extLst>
          </p:cNvPr>
          <p:cNvGrpSpPr/>
          <p:nvPr/>
        </p:nvGrpSpPr>
        <p:grpSpPr>
          <a:xfrm>
            <a:off x="953167" y="6095039"/>
            <a:ext cx="9000120" cy="297655"/>
            <a:chOff x="953167" y="5771189"/>
            <a:chExt cx="9000120" cy="297655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4519ED50-CDAE-8345-BC5D-F93832AEFD35}"/>
                </a:ext>
              </a:extLst>
            </p:cNvPr>
            <p:cNvSpPr/>
            <p:nvPr/>
          </p:nvSpPr>
          <p:spPr>
            <a:xfrm>
              <a:off x="953167" y="5771189"/>
              <a:ext cx="9000120" cy="29765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st="25400" dir="7200000" algn="ctr" rotWithShape="0">
                <a:schemeClr val="tx1">
                  <a:lumMod val="50000"/>
                  <a:lumOff val="50000"/>
                  <a:alpha val="8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32AB4C4-24EE-194D-A7E4-F6CD324F4E43}"/>
                </a:ext>
              </a:extLst>
            </p:cNvPr>
            <p:cNvSpPr txBox="1"/>
            <p:nvPr/>
          </p:nvSpPr>
          <p:spPr>
            <a:xfrm>
              <a:off x="1142101" y="5773822"/>
              <a:ext cx="72244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Reports</a:t>
              </a:r>
            </a:p>
          </p:txBody>
        </p:sp>
        <p:sp>
          <p:nvSpPr>
            <p:cNvPr id="105" name="Isosceles Triangle 88">
              <a:extLst>
                <a:ext uri="{FF2B5EF4-FFF2-40B4-BE49-F238E27FC236}">
                  <a16:creationId xmlns:a16="http://schemas.microsoft.com/office/drawing/2014/main" id="{13663BB4-0CAE-EE46-89C9-2B78EB739E2D}"/>
                </a:ext>
              </a:extLst>
            </p:cNvPr>
            <p:cNvSpPr/>
            <p:nvPr/>
          </p:nvSpPr>
          <p:spPr>
            <a:xfrm rot="10800000">
              <a:off x="9547810" y="5911373"/>
              <a:ext cx="56176" cy="3778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Isosceles Triangle 88">
            <a:extLst>
              <a:ext uri="{FF2B5EF4-FFF2-40B4-BE49-F238E27FC236}">
                <a16:creationId xmlns:a16="http://schemas.microsoft.com/office/drawing/2014/main" id="{42A195BB-EA18-C646-A251-569AFF6187F1}"/>
              </a:ext>
            </a:extLst>
          </p:cNvPr>
          <p:cNvSpPr/>
          <p:nvPr/>
        </p:nvSpPr>
        <p:spPr>
          <a:xfrm>
            <a:off x="9547810" y="1771628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C670031-5BA1-C643-8258-C541E924E179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AC79695-5B78-D946-9930-C118C5DAE386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90AA56E-0A21-B848-BB5C-8BF44335D53C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Chord 66">
              <a:extLst>
                <a:ext uri="{FF2B5EF4-FFF2-40B4-BE49-F238E27FC236}">
                  <a16:creationId xmlns:a16="http://schemas.microsoft.com/office/drawing/2014/main" id="{E4632C2D-4B20-9447-AA3B-A7DAD9E952D4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B3A7956-A440-0C4A-82CA-46567D13770C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0376A8F-8954-0440-829F-EB600514ECE1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520FC3A-FCC0-AD44-82EA-8C3CFAE08CCB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73918B6-2C82-9047-908A-16A4A65695C8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4B9D533-7F3A-DB4C-9021-15E1D47FE855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Isosceles Triangle 88">
            <a:extLst>
              <a:ext uri="{FF2B5EF4-FFF2-40B4-BE49-F238E27FC236}">
                <a16:creationId xmlns:a16="http://schemas.microsoft.com/office/drawing/2014/main" id="{C57E6C8A-368C-3944-B30C-33B5CC10C2DB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D2806319-F83B-4147-97A0-A83A04CD8271}"/>
              </a:ext>
            </a:extLst>
          </p:cNvPr>
          <p:cNvSpPr/>
          <p:nvPr/>
        </p:nvSpPr>
        <p:spPr>
          <a:xfrm>
            <a:off x="10503366" y="1390199"/>
            <a:ext cx="1589811" cy="880900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The supervisor selects the R ID and can approve, reject.</a:t>
            </a: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679AD32F-32A0-7C43-A931-10A17F2FCEB2}"/>
              </a:ext>
            </a:extLst>
          </p:cNvPr>
          <p:cNvCxnSpPr>
            <a:cxnSpLocks/>
          </p:cNvCxnSpPr>
          <p:nvPr/>
        </p:nvCxnSpPr>
        <p:spPr>
          <a:xfrm rot="10800000">
            <a:off x="3776597" y="1714231"/>
            <a:ext cx="6749322" cy="4623"/>
          </a:xfrm>
          <a:prstGeom prst="bentConnector3">
            <a:avLst>
              <a:gd name="adj1" fmla="val 7412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B58E36AB-EF1F-0F45-90AD-00CA0A85BCB0}"/>
              </a:ext>
            </a:extLst>
          </p:cNvPr>
          <p:cNvSpPr/>
          <p:nvPr/>
        </p:nvSpPr>
        <p:spPr>
          <a:xfrm>
            <a:off x="10503366" y="4807956"/>
            <a:ext cx="1688634" cy="1935744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To complete the process, “Authenticate” button will be visible, and the changes can be processed only after authentication by the Operator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74B8E91-30D7-064F-A6F8-B5C2357DA2FB}"/>
              </a:ext>
            </a:extLst>
          </p:cNvPr>
          <p:cNvCxnSpPr>
            <a:cxnSpLocks/>
            <a:endCxn id="213" idx="3"/>
          </p:cNvCxnSpPr>
          <p:nvPr/>
        </p:nvCxnSpPr>
        <p:spPr>
          <a:xfrm rot="10800000">
            <a:off x="7485617" y="5513142"/>
            <a:ext cx="3040306" cy="12297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7D504CE-F08D-434F-906B-2587C4F13AEC}"/>
              </a:ext>
            </a:extLst>
          </p:cNvPr>
          <p:cNvCxnSpPr>
            <a:cxnSpLocks/>
          </p:cNvCxnSpPr>
          <p:nvPr/>
        </p:nvCxnSpPr>
        <p:spPr>
          <a:xfrm flipH="1">
            <a:off x="957324" y="5354510"/>
            <a:ext cx="900142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807E91A-33FC-D648-9526-362D565E061C}"/>
              </a:ext>
            </a:extLst>
          </p:cNvPr>
          <p:cNvGrpSpPr/>
          <p:nvPr/>
        </p:nvGrpSpPr>
        <p:grpSpPr>
          <a:xfrm>
            <a:off x="953167" y="5735299"/>
            <a:ext cx="9000120" cy="297655"/>
            <a:chOff x="953167" y="6192499"/>
            <a:chExt cx="9000120" cy="297655"/>
          </a:xfrm>
        </p:grpSpPr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501F9872-FB9F-5C45-9E33-EAC0B0E62B23}"/>
                </a:ext>
              </a:extLst>
            </p:cNvPr>
            <p:cNvSpPr/>
            <p:nvPr/>
          </p:nvSpPr>
          <p:spPr>
            <a:xfrm>
              <a:off x="953167" y="6192499"/>
              <a:ext cx="9000120" cy="29765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st="25400" dir="7200000" algn="ctr" rotWithShape="0">
                <a:schemeClr val="tx1">
                  <a:lumMod val="50000"/>
                  <a:lumOff val="50000"/>
                  <a:alpha val="8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BB52851-7AC1-4C4A-9578-2098E0BD5ED5}"/>
                </a:ext>
              </a:extLst>
            </p:cNvPr>
            <p:cNvSpPr txBox="1"/>
            <p:nvPr/>
          </p:nvSpPr>
          <p:spPr>
            <a:xfrm>
              <a:off x="1142101" y="6195132"/>
              <a:ext cx="128035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Re-Register (10)</a:t>
              </a:r>
            </a:p>
          </p:txBody>
        </p:sp>
        <p:sp>
          <p:nvSpPr>
            <p:cNvPr id="110" name="Isosceles Triangle 88">
              <a:extLst>
                <a:ext uri="{FF2B5EF4-FFF2-40B4-BE49-F238E27FC236}">
                  <a16:creationId xmlns:a16="http://schemas.microsoft.com/office/drawing/2014/main" id="{E175342B-C4BE-224C-A234-412C5BEC9992}"/>
                </a:ext>
              </a:extLst>
            </p:cNvPr>
            <p:cNvSpPr/>
            <p:nvPr/>
          </p:nvSpPr>
          <p:spPr>
            <a:xfrm rot="10800000">
              <a:off x="9547810" y="6351733"/>
              <a:ext cx="56176" cy="3778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CBBA654-F1CA-6F47-8C07-97F4637C69CD}"/>
              </a:ext>
            </a:extLst>
          </p:cNvPr>
          <p:cNvSpPr txBox="1"/>
          <p:nvPr/>
        </p:nvSpPr>
        <p:spPr>
          <a:xfrm>
            <a:off x="2308256" y="2277017"/>
            <a:ext cx="745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Approved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BDD8463-DD68-AF42-8AE8-46DA540476D4}"/>
              </a:ext>
            </a:extLst>
          </p:cNvPr>
          <p:cNvSpPr txBox="1"/>
          <p:nvPr/>
        </p:nvSpPr>
        <p:spPr>
          <a:xfrm>
            <a:off x="2308256" y="2706575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Rejected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42D3672-22D9-FF42-BB06-C793D5428A1A}"/>
              </a:ext>
            </a:extLst>
          </p:cNvPr>
          <p:cNvSpPr/>
          <p:nvPr/>
        </p:nvSpPr>
        <p:spPr>
          <a:xfrm rot="5400000">
            <a:off x="3359031" y="3259662"/>
            <a:ext cx="53034" cy="45719"/>
          </a:xfrm>
          <a:prstGeom prst="triangle">
            <a:avLst/>
          </a:prstGeom>
          <a:solidFill>
            <a:srgbClr val="AEABAA"/>
          </a:solidFill>
          <a:ln w="9525">
            <a:solidFill>
              <a:srgbClr val="AEA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CD2F8F7-C4E3-124D-8BC2-7F5F99920F22}"/>
              </a:ext>
            </a:extLst>
          </p:cNvPr>
          <p:cNvSpPr txBox="1"/>
          <p:nvPr/>
        </p:nvSpPr>
        <p:spPr>
          <a:xfrm>
            <a:off x="1150416" y="5038275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30FF09F-C510-7746-AB1E-422F91F9C2BF}"/>
              </a:ext>
            </a:extLst>
          </p:cNvPr>
          <p:cNvSpPr txBox="1"/>
          <p:nvPr/>
        </p:nvSpPr>
        <p:spPr>
          <a:xfrm>
            <a:off x="3447553" y="1974445"/>
            <a:ext cx="22520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Acknowledgement View</a:t>
            </a:r>
          </a:p>
        </p:txBody>
      </p:sp>
    </p:spTree>
    <p:extLst>
      <p:ext uri="{BB962C8B-B14F-4D97-AF65-F5344CB8AC3E}">
        <p14:creationId xmlns:p14="http://schemas.microsoft.com/office/powerpoint/2010/main" val="3410407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07906D0A-A0E7-8F42-8ACA-A2DE28568B86}"/>
              </a:ext>
            </a:extLst>
          </p:cNvPr>
          <p:cNvSpPr/>
          <p:nvPr/>
        </p:nvSpPr>
        <p:spPr>
          <a:xfrm>
            <a:off x="951577" y="1600996"/>
            <a:ext cx="9001710" cy="40465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1958B62-21B4-304F-908D-6023E9E04E51}"/>
              </a:ext>
            </a:extLst>
          </p:cNvPr>
          <p:cNvSpPr txBox="1"/>
          <p:nvPr/>
        </p:nvSpPr>
        <p:spPr>
          <a:xfrm>
            <a:off x="1142101" y="163958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Pending Approval (15)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2E21839-F236-314E-80D9-4D69B051A896}"/>
              </a:ext>
            </a:extLst>
          </p:cNvPr>
          <p:cNvCxnSpPr>
            <a:cxnSpLocks/>
          </p:cNvCxnSpPr>
          <p:nvPr/>
        </p:nvCxnSpPr>
        <p:spPr>
          <a:xfrm>
            <a:off x="1023911" y="1949645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DE687FA-E290-CC4D-8B41-AC827C7189A8}"/>
              </a:ext>
            </a:extLst>
          </p:cNvPr>
          <p:cNvSpPr txBox="1"/>
          <p:nvPr/>
        </p:nvSpPr>
        <p:spPr>
          <a:xfrm>
            <a:off x="4388488" y="1226186"/>
            <a:ext cx="214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EOD Process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64EA202-CAF8-F045-B0CC-D71080A6EBD5}"/>
              </a:ext>
            </a:extLst>
          </p:cNvPr>
          <p:cNvSpPr/>
          <p:nvPr/>
        </p:nvSpPr>
        <p:spPr>
          <a:xfrm>
            <a:off x="775188" y="80672"/>
            <a:ext cx="9387899" cy="1044076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B6BDFFA-DEA5-924D-AFA0-924DC3FDB373}"/>
              </a:ext>
            </a:extLst>
          </p:cNvPr>
          <p:cNvSpPr/>
          <p:nvPr/>
        </p:nvSpPr>
        <p:spPr>
          <a:xfrm>
            <a:off x="779297" y="73178"/>
            <a:ext cx="1283965" cy="10440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B03AB63-26B4-2141-864C-122D744EA586}"/>
              </a:ext>
            </a:extLst>
          </p:cNvPr>
          <p:cNvCxnSpPr>
            <a:cxnSpLocks/>
          </p:cNvCxnSpPr>
          <p:nvPr/>
        </p:nvCxnSpPr>
        <p:spPr>
          <a:xfrm>
            <a:off x="775188" y="110077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CA771796-7A1C-3F47-8D1B-E8E7AA4E0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E659B9D-D0D8-A742-9AA5-FB9604A32459}"/>
              </a:ext>
            </a:extLst>
          </p:cNvPr>
          <p:cNvSpPr/>
          <p:nvPr/>
        </p:nvSpPr>
        <p:spPr>
          <a:xfrm>
            <a:off x="770861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13893BA-66B2-C246-A08E-7A977D1E61AB}"/>
              </a:ext>
            </a:extLst>
          </p:cNvPr>
          <p:cNvSpPr/>
          <p:nvPr/>
        </p:nvSpPr>
        <p:spPr>
          <a:xfrm>
            <a:off x="7963451" y="2673097"/>
            <a:ext cx="596731" cy="83368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F72344-E22C-B04F-9576-361A5EE0562F}"/>
              </a:ext>
            </a:extLst>
          </p:cNvPr>
          <p:cNvSpPr txBox="1"/>
          <p:nvPr/>
        </p:nvSpPr>
        <p:spPr>
          <a:xfrm>
            <a:off x="3447553" y="2212570"/>
            <a:ext cx="2252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Registration Number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0FFBFA51-A8ED-8844-8A5D-064F51975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125" y="2791818"/>
            <a:ext cx="503383" cy="596240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2CCEE7D-166D-9641-8F70-2C9B29E9DB87}"/>
              </a:ext>
            </a:extLst>
          </p:cNvPr>
          <p:cNvCxnSpPr>
            <a:cxnSpLocks/>
          </p:cNvCxnSpPr>
          <p:nvPr/>
        </p:nvCxnSpPr>
        <p:spPr>
          <a:xfrm>
            <a:off x="951577" y="2627148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0975F8B5-7C35-A446-AA1E-A336A8FD529A}"/>
              </a:ext>
            </a:extLst>
          </p:cNvPr>
          <p:cNvSpPr/>
          <p:nvPr/>
        </p:nvSpPr>
        <p:spPr>
          <a:xfrm>
            <a:off x="966468" y="1945729"/>
            <a:ext cx="2392607" cy="2992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2">
                    <a:lumMod val="25000"/>
                  </a:schemeClr>
                </a:solidFill>
              </a:rPr>
              <a:t>     Registration ID      Status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CC8181-3EB8-5C42-9C1B-E60140C14FFE}"/>
              </a:ext>
            </a:extLst>
          </p:cNvPr>
          <p:cNvSpPr txBox="1"/>
          <p:nvPr/>
        </p:nvSpPr>
        <p:spPr>
          <a:xfrm>
            <a:off x="1160424" y="2262097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/>
              <a:t>67898081230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FFFA2F59-7347-DC47-A461-1EE65E33BA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0" y="1254792"/>
            <a:ext cx="135407" cy="135407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BBF42D3E-E4F6-764F-89A0-51AC2C1F08C6}"/>
              </a:ext>
            </a:extLst>
          </p:cNvPr>
          <p:cNvSpPr txBox="1"/>
          <p:nvPr/>
        </p:nvSpPr>
        <p:spPr>
          <a:xfrm>
            <a:off x="1040597" y="1189400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EOD Process</a:t>
            </a:r>
            <a:endParaRPr lang="en-US" sz="1200" dirty="0"/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DBCDA30A-9B96-A048-B298-FDE5165D7850}"/>
              </a:ext>
            </a:extLst>
          </p:cNvPr>
          <p:cNvSpPr/>
          <p:nvPr/>
        </p:nvSpPr>
        <p:spPr>
          <a:xfrm>
            <a:off x="8007350" y="2234636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Approve</a:t>
            </a: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1B3EF8BA-D0C9-DD4C-8D1F-EE5D43563C19}"/>
              </a:ext>
            </a:extLst>
          </p:cNvPr>
          <p:cNvSpPr/>
          <p:nvPr/>
        </p:nvSpPr>
        <p:spPr>
          <a:xfrm>
            <a:off x="8888851" y="2234636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Reject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1E9BDF2-CDA1-6844-9540-DA841BF73153}"/>
              </a:ext>
            </a:extLst>
          </p:cNvPr>
          <p:cNvSpPr txBox="1"/>
          <p:nvPr/>
        </p:nvSpPr>
        <p:spPr>
          <a:xfrm>
            <a:off x="1162291" y="269358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6ECB947-B476-8F40-A82B-08FD8EF72E7C}"/>
              </a:ext>
            </a:extLst>
          </p:cNvPr>
          <p:cNvCxnSpPr>
            <a:cxnSpLocks/>
          </p:cNvCxnSpPr>
          <p:nvPr/>
        </p:nvCxnSpPr>
        <p:spPr>
          <a:xfrm>
            <a:off x="3359705" y="1951919"/>
            <a:ext cx="0" cy="340807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414AE097-7818-D24E-B08D-D1F450D9B32C}"/>
              </a:ext>
            </a:extLst>
          </p:cNvPr>
          <p:cNvSpPr txBox="1"/>
          <p:nvPr/>
        </p:nvSpPr>
        <p:spPr>
          <a:xfrm>
            <a:off x="5653583" y="2212570"/>
            <a:ext cx="1419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5465645656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98402C0-0193-194A-992E-FFAA33C4C2F3}"/>
              </a:ext>
            </a:extLst>
          </p:cNvPr>
          <p:cNvSpPr txBox="1"/>
          <p:nvPr/>
        </p:nvSpPr>
        <p:spPr>
          <a:xfrm>
            <a:off x="3437800" y="2437101"/>
            <a:ext cx="2996333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Registration Date		:</a:t>
            </a:r>
          </a:p>
          <a:p>
            <a:r>
              <a:rPr lang="en-US" sz="1200" dirty="0"/>
              <a:t>Full Name		:</a:t>
            </a:r>
          </a:p>
          <a:p>
            <a:r>
              <a:rPr lang="en-US" sz="1200" dirty="0"/>
              <a:t>Date of Birth		:</a:t>
            </a:r>
          </a:p>
          <a:p>
            <a:r>
              <a:rPr lang="en-US" sz="1200" dirty="0"/>
              <a:t>Gender		:</a:t>
            </a:r>
          </a:p>
          <a:p>
            <a:r>
              <a:rPr lang="en-US" sz="1200" dirty="0"/>
              <a:t>Address Line 1		:</a:t>
            </a:r>
          </a:p>
          <a:p>
            <a:r>
              <a:rPr lang="en-US" sz="1200" dirty="0"/>
              <a:t>Address Line 2		:</a:t>
            </a:r>
          </a:p>
          <a:p>
            <a:r>
              <a:rPr lang="en-US" sz="1200" dirty="0"/>
              <a:t>Address Line 3		:</a:t>
            </a:r>
          </a:p>
          <a:p>
            <a:r>
              <a:rPr lang="en-US" sz="1200" dirty="0"/>
              <a:t>City		:</a:t>
            </a:r>
          </a:p>
          <a:p>
            <a:r>
              <a:rPr lang="en-US" sz="1200" dirty="0"/>
              <a:t>State or Province	:</a:t>
            </a:r>
          </a:p>
          <a:p>
            <a:r>
              <a:rPr lang="en-US" sz="1200" dirty="0"/>
              <a:t>Country		:</a:t>
            </a:r>
          </a:p>
          <a:p>
            <a:r>
              <a:rPr lang="en-US" sz="1200" dirty="0"/>
              <a:t>Postal Code		:</a:t>
            </a:r>
          </a:p>
          <a:p>
            <a:r>
              <a:rPr lang="en-US" sz="1200" dirty="0"/>
              <a:t>Mobile</a:t>
            </a:r>
            <a:r>
              <a:rPr lang="en-US" sz="1400" b="1" dirty="0"/>
              <a:t>		</a:t>
            </a:r>
            <a:r>
              <a:rPr lang="en-US" sz="1200" dirty="0"/>
              <a:t>:</a:t>
            </a:r>
          </a:p>
          <a:p>
            <a:r>
              <a:rPr lang="en-US" sz="1200" dirty="0"/>
              <a:t>Email		:</a:t>
            </a:r>
          </a:p>
          <a:p>
            <a:r>
              <a:rPr lang="en-US" sz="1200" dirty="0"/>
              <a:t>Documents		: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675BCA5-5C03-B645-B4AF-CC6531A86790}"/>
              </a:ext>
            </a:extLst>
          </p:cNvPr>
          <p:cNvSpPr txBox="1"/>
          <p:nvPr/>
        </p:nvSpPr>
        <p:spPr>
          <a:xfrm>
            <a:off x="5642838" y="2456019"/>
            <a:ext cx="133196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18-09-2018</a:t>
            </a:r>
          </a:p>
          <a:p>
            <a:r>
              <a:rPr lang="en-US" sz="1200" dirty="0"/>
              <a:t>Applicant Name</a:t>
            </a:r>
          </a:p>
          <a:p>
            <a:r>
              <a:rPr lang="en-US" sz="1200" dirty="0"/>
              <a:t>26-10-1991</a:t>
            </a:r>
          </a:p>
          <a:p>
            <a:r>
              <a:rPr lang="en-US" sz="1200" dirty="0"/>
              <a:t>Male</a:t>
            </a:r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 err="1"/>
              <a:t>Xyz</a:t>
            </a:r>
            <a:endParaRPr lang="en-US" sz="1200" dirty="0"/>
          </a:p>
          <a:p>
            <a:r>
              <a:rPr lang="en-US" sz="1200" dirty="0" err="1"/>
              <a:t>Xyzz</a:t>
            </a:r>
            <a:endParaRPr lang="en-US" sz="1200" dirty="0"/>
          </a:p>
          <a:p>
            <a:r>
              <a:rPr lang="en-US" sz="1200" dirty="0" err="1"/>
              <a:t>Xyz</a:t>
            </a:r>
            <a:endParaRPr lang="en-US" sz="1200" dirty="0"/>
          </a:p>
          <a:p>
            <a:r>
              <a:rPr lang="en-US" sz="1200" dirty="0"/>
              <a:t>737003</a:t>
            </a:r>
          </a:p>
          <a:p>
            <a:r>
              <a:rPr lang="en-US" sz="1200" dirty="0"/>
              <a:t>8888220020</a:t>
            </a:r>
          </a:p>
          <a:p>
            <a:r>
              <a:rPr lang="en-US" sz="1200" dirty="0" err="1"/>
              <a:t>Email@id.com</a:t>
            </a:r>
            <a:endParaRPr lang="en-US" sz="1200" dirty="0"/>
          </a:p>
          <a:p>
            <a:r>
              <a:rPr lang="en-US" sz="1200" dirty="0"/>
              <a:t>Pan card, Passport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4C97805-F64F-5246-B8F4-5BCE53BA1479}"/>
              </a:ext>
            </a:extLst>
          </p:cNvPr>
          <p:cNvCxnSpPr>
            <a:cxnSpLocks/>
          </p:cNvCxnSpPr>
          <p:nvPr/>
        </p:nvCxnSpPr>
        <p:spPr>
          <a:xfrm>
            <a:off x="966469" y="3054660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E0DB068E-CDA3-BD49-8454-C6A22C6A47F0}"/>
              </a:ext>
            </a:extLst>
          </p:cNvPr>
          <p:cNvSpPr txBox="1"/>
          <p:nvPr/>
        </p:nvSpPr>
        <p:spPr>
          <a:xfrm>
            <a:off x="1162291" y="3068440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FFDFF7F-7787-4C4E-A61B-CDC1F31BD394}"/>
              </a:ext>
            </a:extLst>
          </p:cNvPr>
          <p:cNvCxnSpPr>
            <a:cxnSpLocks/>
          </p:cNvCxnSpPr>
          <p:nvPr/>
        </p:nvCxnSpPr>
        <p:spPr>
          <a:xfrm>
            <a:off x="966469" y="3429516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928775AB-8C3F-2842-83DA-813C5350185F}"/>
              </a:ext>
            </a:extLst>
          </p:cNvPr>
          <p:cNvSpPr txBox="1"/>
          <p:nvPr/>
        </p:nvSpPr>
        <p:spPr>
          <a:xfrm>
            <a:off x="1162291" y="349125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3CF9C54-A4B4-8E44-83B8-930843A689D8}"/>
              </a:ext>
            </a:extLst>
          </p:cNvPr>
          <p:cNvCxnSpPr>
            <a:cxnSpLocks/>
          </p:cNvCxnSpPr>
          <p:nvPr/>
        </p:nvCxnSpPr>
        <p:spPr>
          <a:xfrm>
            <a:off x="966469" y="3852330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C3A5BFD5-8A40-4D44-9C5E-2A00BD3C7B61}"/>
              </a:ext>
            </a:extLst>
          </p:cNvPr>
          <p:cNvSpPr txBox="1"/>
          <p:nvPr/>
        </p:nvSpPr>
        <p:spPr>
          <a:xfrm>
            <a:off x="1162291" y="3866110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085CBC7-AA81-F04B-A636-5FE32C4DE779}"/>
              </a:ext>
            </a:extLst>
          </p:cNvPr>
          <p:cNvCxnSpPr>
            <a:cxnSpLocks/>
          </p:cNvCxnSpPr>
          <p:nvPr/>
        </p:nvCxnSpPr>
        <p:spPr>
          <a:xfrm>
            <a:off x="966469" y="4227186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9237ECE0-234A-3447-9BD8-C16B7DE4115D}"/>
              </a:ext>
            </a:extLst>
          </p:cNvPr>
          <p:cNvSpPr txBox="1"/>
          <p:nvPr/>
        </p:nvSpPr>
        <p:spPr>
          <a:xfrm>
            <a:off x="1150416" y="4284877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42C99E5-7E8E-2C49-9F9B-2080334D2D29}"/>
              </a:ext>
            </a:extLst>
          </p:cNvPr>
          <p:cNvCxnSpPr>
            <a:cxnSpLocks/>
          </p:cNvCxnSpPr>
          <p:nvPr/>
        </p:nvCxnSpPr>
        <p:spPr>
          <a:xfrm>
            <a:off x="954594" y="4645953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DB35D7F5-74DE-EC48-9FFE-F9E4A7BCB6BF}"/>
              </a:ext>
            </a:extLst>
          </p:cNvPr>
          <p:cNvSpPr txBox="1"/>
          <p:nvPr/>
        </p:nvSpPr>
        <p:spPr>
          <a:xfrm>
            <a:off x="1150416" y="4659733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BABDFFC-6656-A64B-B28D-026464A5A66B}"/>
              </a:ext>
            </a:extLst>
          </p:cNvPr>
          <p:cNvCxnSpPr>
            <a:cxnSpLocks/>
          </p:cNvCxnSpPr>
          <p:nvPr/>
        </p:nvCxnSpPr>
        <p:spPr>
          <a:xfrm>
            <a:off x="954594" y="5020809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0F34478-177A-A94A-8AF2-C01CC3271289}"/>
              </a:ext>
            </a:extLst>
          </p:cNvPr>
          <p:cNvSpPr/>
          <p:nvPr/>
        </p:nvSpPr>
        <p:spPr>
          <a:xfrm>
            <a:off x="8799694" y="2668242"/>
            <a:ext cx="794606" cy="8385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" name="Picture 204">
            <a:extLst>
              <a:ext uri="{FF2B5EF4-FFF2-40B4-BE49-F238E27FC236}">
                <a16:creationId xmlns:a16="http://schemas.microsoft.com/office/drawing/2014/main" id="{5FE50886-1916-B643-B677-8571115535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8861443" y="2780923"/>
            <a:ext cx="697608" cy="585177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D479D11-FCCF-DC4F-9A77-1243EFAA59D3}"/>
              </a:ext>
            </a:extLst>
          </p:cNvPr>
          <p:cNvSpPr txBox="1"/>
          <p:nvPr/>
        </p:nvSpPr>
        <p:spPr>
          <a:xfrm>
            <a:off x="4950298" y="194887"/>
            <a:ext cx="940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User Name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26F5010-837E-5F46-8206-8A38461899A6}"/>
              </a:ext>
            </a:extLst>
          </p:cNvPr>
          <p:cNvSpPr txBox="1"/>
          <p:nvPr/>
        </p:nvSpPr>
        <p:spPr>
          <a:xfrm>
            <a:off x="2413839" y="194887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Name	: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CCE965-2820-FD48-9468-31C752FBA064}"/>
              </a:ext>
            </a:extLst>
          </p:cNvPr>
          <p:cNvSpPr txBox="1"/>
          <p:nvPr/>
        </p:nvSpPr>
        <p:spPr>
          <a:xfrm>
            <a:off x="4950298" y="712676"/>
            <a:ext cx="1995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Supervisor _Office_Location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7B7CC6-B3E6-C149-9F1A-50D1260A82A4}"/>
              </a:ext>
            </a:extLst>
          </p:cNvPr>
          <p:cNvSpPr txBox="1"/>
          <p:nvPr/>
        </p:nvSpPr>
        <p:spPr>
          <a:xfrm>
            <a:off x="2413839" y="71267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Office	: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C1D6AE3-B273-9749-8850-56A2EF4E16BF}"/>
              </a:ext>
            </a:extLst>
          </p:cNvPr>
          <p:cNvSpPr txBox="1"/>
          <p:nvPr/>
        </p:nvSpPr>
        <p:spPr>
          <a:xfrm>
            <a:off x="4952676" y="452286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0488AF7-854F-AF42-888A-0A1479C6EAF3}"/>
              </a:ext>
            </a:extLst>
          </p:cNvPr>
          <p:cNvSpPr txBox="1"/>
          <p:nvPr/>
        </p:nvSpPr>
        <p:spPr>
          <a:xfrm>
            <a:off x="2413839" y="464352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ID		: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EB07424-1D35-9B48-97A6-D1F7DAA21152}"/>
              </a:ext>
            </a:extLst>
          </p:cNvPr>
          <p:cNvSpPr/>
          <p:nvPr/>
        </p:nvSpPr>
        <p:spPr>
          <a:xfrm>
            <a:off x="4914438" y="284288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Isosceles Triangle 88">
            <a:extLst>
              <a:ext uri="{FF2B5EF4-FFF2-40B4-BE49-F238E27FC236}">
                <a16:creationId xmlns:a16="http://schemas.microsoft.com/office/drawing/2014/main" id="{42A195BB-EA18-C646-A251-569AFF6187F1}"/>
              </a:ext>
            </a:extLst>
          </p:cNvPr>
          <p:cNvSpPr/>
          <p:nvPr/>
        </p:nvSpPr>
        <p:spPr>
          <a:xfrm>
            <a:off x="9547810" y="1771628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C670031-5BA1-C643-8258-C541E924E179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AC79695-5B78-D946-9930-C118C5DAE386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90AA56E-0A21-B848-BB5C-8BF44335D53C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Chord 66">
              <a:extLst>
                <a:ext uri="{FF2B5EF4-FFF2-40B4-BE49-F238E27FC236}">
                  <a16:creationId xmlns:a16="http://schemas.microsoft.com/office/drawing/2014/main" id="{E4632C2D-4B20-9447-AA3B-A7DAD9E952D4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B3A7956-A440-0C4A-82CA-46567D13770C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0376A8F-8954-0440-829F-EB600514ECE1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520FC3A-FCC0-AD44-82EA-8C3CFAE08CCB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73918B6-2C82-9047-908A-16A4A65695C8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4B9D533-7F3A-DB4C-9021-15E1D47FE855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Isosceles Triangle 88">
            <a:extLst>
              <a:ext uri="{FF2B5EF4-FFF2-40B4-BE49-F238E27FC236}">
                <a16:creationId xmlns:a16="http://schemas.microsoft.com/office/drawing/2014/main" id="{C57E6C8A-368C-3944-B30C-33B5CC10C2DB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D2806319-F83B-4147-97A0-A83A04CD8271}"/>
              </a:ext>
            </a:extLst>
          </p:cNvPr>
          <p:cNvSpPr/>
          <p:nvPr/>
        </p:nvSpPr>
        <p:spPr>
          <a:xfrm>
            <a:off x="10503366" y="1390199"/>
            <a:ext cx="1589811" cy="880900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The supervisor selects the R ID and can approve, reject.</a:t>
            </a: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679AD32F-32A0-7C43-A931-10A17F2FCEB2}"/>
              </a:ext>
            </a:extLst>
          </p:cNvPr>
          <p:cNvCxnSpPr>
            <a:cxnSpLocks/>
          </p:cNvCxnSpPr>
          <p:nvPr/>
        </p:nvCxnSpPr>
        <p:spPr>
          <a:xfrm rot="10800000">
            <a:off x="3776597" y="1714231"/>
            <a:ext cx="6749322" cy="4623"/>
          </a:xfrm>
          <a:prstGeom prst="bentConnector3">
            <a:avLst>
              <a:gd name="adj1" fmla="val 7412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B58E36AB-EF1F-0F45-90AD-00CA0A85BCB0}"/>
              </a:ext>
            </a:extLst>
          </p:cNvPr>
          <p:cNvSpPr/>
          <p:nvPr/>
        </p:nvSpPr>
        <p:spPr>
          <a:xfrm>
            <a:off x="10503366" y="4807956"/>
            <a:ext cx="1688634" cy="1935744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To complete the process, “Authenticate” button will be visible, and the changes can be processed only after authentication by the Operator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74B8E91-30D7-064F-A6F8-B5C2357DA2FB}"/>
              </a:ext>
            </a:extLst>
          </p:cNvPr>
          <p:cNvCxnSpPr>
            <a:cxnSpLocks/>
          </p:cNvCxnSpPr>
          <p:nvPr/>
        </p:nvCxnSpPr>
        <p:spPr>
          <a:xfrm rot="10800000">
            <a:off x="7575385" y="5494092"/>
            <a:ext cx="2950538" cy="1229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7D504CE-F08D-434F-906B-2587C4F13AEC}"/>
              </a:ext>
            </a:extLst>
          </p:cNvPr>
          <p:cNvCxnSpPr>
            <a:cxnSpLocks/>
          </p:cNvCxnSpPr>
          <p:nvPr/>
        </p:nvCxnSpPr>
        <p:spPr>
          <a:xfrm flipH="1">
            <a:off x="957324" y="5354510"/>
            <a:ext cx="900142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BBA654-F1CA-6F47-8C07-97F4637C69CD}"/>
              </a:ext>
            </a:extLst>
          </p:cNvPr>
          <p:cNvSpPr txBox="1"/>
          <p:nvPr/>
        </p:nvSpPr>
        <p:spPr>
          <a:xfrm>
            <a:off x="2308256" y="2277017"/>
            <a:ext cx="745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Approved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BDD8463-DD68-AF42-8AE8-46DA540476D4}"/>
              </a:ext>
            </a:extLst>
          </p:cNvPr>
          <p:cNvSpPr txBox="1"/>
          <p:nvPr/>
        </p:nvSpPr>
        <p:spPr>
          <a:xfrm>
            <a:off x="2308256" y="2706575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Rejected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42D3672-22D9-FF42-BB06-C793D5428A1A}"/>
              </a:ext>
            </a:extLst>
          </p:cNvPr>
          <p:cNvSpPr/>
          <p:nvPr/>
        </p:nvSpPr>
        <p:spPr>
          <a:xfrm rot="5400000">
            <a:off x="3359031" y="3259662"/>
            <a:ext cx="53034" cy="45719"/>
          </a:xfrm>
          <a:prstGeom prst="triangle">
            <a:avLst/>
          </a:prstGeom>
          <a:solidFill>
            <a:srgbClr val="AEABAA"/>
          </a:solidFill>
          <a:ln w="9525">
            <a:solidFill>
              <a:srgbClr val="AEA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CD2F8F7-C4E3-124D-8BC2-7F5F99920F22}"/>
              </a:ext>
            </a:extLst>
          </p:cNvPr>
          <p:cNvSpPr txBox="1"/>
          <p:nvPr/>
        </p:nvSpPr>
        <p:spPr>
          <a:xfrm>
            <a:off x="1150416" y="5038275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30FF09F-C510-7746-AB1E-422F91F9C2BF}"/>
              </a:ext>
            </a:extLst>
          </p:cNvPr>
          <p:cNvSpPr txBox="1"/>
          <p:nvPr/>
        </p:nvSpPr>
        <p:spPr>
          <a:xfrm>
            <a:off x="3447553" y="1974445"/>
            <a:ext cx="22520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Acknowledgement View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5BD845C-962C-884B-B7CC-1090F37A796F}"/>
              </a:ext>
            </a:extLst>
          </p:cNvPr>
          <p:cNvSpPr txBox="1"/>
          <p:nvPr/>
        </p:nvSpPr>
        <p:spPr>
          <a:xfrm>
            <a:off x="3348722" y="5373479"/>
            <a:ext cx="4207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Authenticate</a:t>
            </a:r>
            <a:r>
              <a:rPr lang="en-US" sz="1200" b="1" dirty="0"/>
              <a:t> </a:t>
            </a:r>
            <a:r>
              <a:rPr lang="en-US" sz="1050" dirty="0"/>
              <a:t>after all the applications have been Approved/Rejected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19F531B-7D8C-4243-BC95-67FE385E309E}"/>
              </a:ext>
            </a:extLst>
          </p:cNvPr>
          <p:cNvGrpSpPr/>
          <p:nvPr/>
        </p:nvGrpSpPr>
        <p:grpSpPr>
          <a:xfrm>
            <a:off x="953167" y="6095039"/>
            <a:ext cx="9000120" cy="297655"/>
            <a:chOff x="953167" y="5771189"/>
            <a:chExt cx="9000120" cy="297655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5BC01A29-F0CB-DC4F-A627-7465D8603312}"/>
                </a:ext>
              </a:extLst>
            </p:cNvPr>
            <p:cNvSpPr/>
            <p:nvPr/>
          </p:nvSpPr>
          <p:spPr>
            <a:xfrm>
              <a:off x="953167" y="5771189"/>
              <a:ext cx="9000120" cy="29765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st="25400" dir="7200000" algn="ctr" rotWithShape="0">
                <a:schemeClr val="tx1">
                  <a:lumMod val="50000"/>
                  <a:lumOff val="50000"/>
                  <a:alpha val="8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C6B489A-F68F-3447-A3F4-9702694D5096}"/>
                </a:ext>
              </a:extLst>
            </p:cNvPr>
            <p:cNvSpPr txBox="1"/>
            <p:nvPr/>
          </p:nvSpPr>
          <p:spPr>
            <a:xfrm>
              <a:off x="1142101" y="5773822"/>
              <a:ext cx="72244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Reports</a:t>
              </a:r>
            </a:p>
          </p:txBody>
        </p:sp>
        <p:sp>
          <p:nvSpPr>
            <p:cNvPr id="116" name="Isosceles Triangle 88">
              <a:extLst>
                <a:ext uri="{FF2B5EF4-FFF2-40B4-BE49-F238E27FC236}">
                  <a16:creationId xmlns:a16="http://schemas.microsoft.com/office/drawing/2014/main" id="{00439179-5C84-6E45-BCA1-5536CB067E00}"/>
                </a:ext>
              </a:extLst>
            </p:cNvPr>
            <p:cNvSpPr/>
            <p:nvPr/>
          </p:nvSpPr>
          <p:spPr>
            <a:xfrm rot="10800000">
              <a:off x="9547810" y="5911373"/>
              <a:ext cx="56176" cy="3778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C296CF5-D56F-8A4E-88D4-66E961ECE21E}"/>
              </a:ext>
            </a:extLst>
          </p:cNvPr>
          <p:cNvGrpSpPr/>
          <p:nvPr/>
        </p:nvGrpSpPr>
        <p:grpSpPr>
          <a:xfrm>
            <a:off x="953167" y="5735299"/>
            <a:ext cx="9000120" cy="297655"/>
            <a:chOff x="953167" y="6192499"/>
            <a:chExt cx="9000120" cy="297655"/>
          </a:xfrm>
        </p:grpSpPr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53ECF5B9-F5FF-AA48-8DDE-EC81B35ED30B}"/>
                </a:ext>
              </a:extLst>
            </p:cNvPr>
            <p:cNvSpPr/>
            <p:nvPr/>
          </p:nvSpPr>
          <p:spPr>
            <a:xfrm>
              <a:off x="953167" y="6192499"/>
              <a:ext cx="9000120" cy="29765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st="25400" dir="7200000" algn="ctr" rotWithShape="0">
                <a:schemeClr val="tx1">
                  <a:lumMod val="50000"/>
                  <a:lumOff val="50000"/>
                  <a:alpha val="8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C689434-5D36-5241-86FC-2A8E4E0FE14E}"/>
                </a:ext>
              </a:extLst>
            </p:cNvPr>
            <p:cNvSpPr txBox="1"/>
            <p:nvPr/>
          </p:nvSpPr>
          <p:spPr>
            <a:xfrm>
              <a:off x="1142101" y="6195132"/>
              <a:ext cx="128035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Re-Register (10)</a:t>
              </a:r>
            </a:p>
          </p:txBody>
        </p:sp>
        <p:sp>
          <p:nvSpPr>
            <p:cNvPr id="120" name="Isosceles Triangle 88">
              <a:extLst>
                <a:ext uri="{FF2B5EF4-FFF2-40B4-BE49-F238E27FC236}">
                  <a16:creationId xmlns:a16="http://schemas.microsoft.com/office/drawing/2014/main" id="{D103AA9B-272F-CD40-B05B-4F47F2A02B39}"/>
                </a:ext>
              </a:extLst>
            </p:cNvPr>
            <p:cNvSpPr/>
            <p:nvPr/>
          </p:nvSpPr>
          <p:spPr>
            <a:xfrm rot="10800000">
              <a:off x="9547810" y="6351733"/>
              <a:ext cx="56176" cy="3778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4450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0A3361F-EBB2-1F4F-8C1C-229565FD9D5E}"/>
              </a:ext>
            </a:extLst>
          </p:cNvPr>
          <p:cNvGrpSpPr/>
          <p:nvPr/>
        </p:nvGrpSpPr>
        <p:grpSpPr>
          <a:xfrm>
            <a:off x="953167" y="6095039"/>
            <a:ext cx="9000120" cy="297655"/>
            <a:chOff x="953167" y="5771189"/>
            <a:chExt cx="9000120" cy="297655"/>
          </a:xfrm>
        </p:grpSpPr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B2A763F3-4A4E-9540-8271-B85EC8117A3B}"/>
                </a:ext>
              </a:extLst>
            </p:cNvPr>
            <p:cNvSpPr/>
            <p:nvPr/>
          </p:nvSpPr>
          <p:spPr>
            <a:xfrm>
              <a:off x="953167" y="5771189"/>
              <a:ext cx="9000120" cy="29765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st="25400" dir="7200000" algn="ctr" rotWithShape="0">
                <a:schemeClr val="tx1">
                  <a:lumMod val="50000"/>
                  <a:lumOff val="50000"/>
                  <a:alpha val="8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AF4AE72-A1F6-8C44-8A02-0ABFC87B6853}"/>
                </a:ext>
              </a:extLst>
            </p:cNvPr>
            <p:cNvSpPr txBox="1"/>
            <p:nvPr/>
          </p:nvSpPr>
          <p:spPr>
            <a:xfrm>
              <a:off x="1142101" y="5773822"/>
              <a:ext cx="72244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Reports</a:t>
              </a:r>
            </a:p>
          </p:txBody>
        </p:sp>
        <p:sp>
          <p:nvSpPr>
            <p:cNvPr id="128" name="Isosceles Triangle 88">
              <a:extLst>
                <a:ext uri="{FF2B5EF4-FFF2-40B4-BE49-F238E27FC236}">
                  <a16:creationId xmlns:a16="http://schemas.microsoft.com/office/drawing/2014/main" id="{B9D81856-FD85-0F43-A9B7-00ED360EF7C7}"/>
                </a:ext>
              </a:extLst>
            </p:cNvPr>
            <p:cNvSpPr/>
            <p:nvPr/>
          </p:nvSpPr>
          <p:spPr>
            <a:xfrm rot="10800000">
              <a:off x="9547810" y="5911373"/>
              <a:ext cx="56176" cy="3778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BA0D412-EE99-4D4E-A93A-D676DC315DDA}"/>
              </a:ext>
            </a:extLst>
          </p:cNvPr>
          <p:cNvGrpSpPr/>
          <p:nvPr/>
        </p:nvGrpSpPr>
        <p:grpSpPr>
          <a:xfrm>
            <a:off x="953167" y="5735299"/>
            <a:ext cx="9000120" cy="297655"/>
            <a:chOff x="953167" y="6192499"/>
            <a:chExt cx="9000120" cy="297655"/>
          </a:xfrm>
        </p:grpSpPr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408FF8CE-BBF4-9844-946A-BAC3257B20C2}"/>
                </a:ext>
              </a:extLst>
            </p:cNvPr>
            <p:cNvSpPr/>
            <p:nvPr/>
          </p:nvSpPr>
          <p:spPr>
            <a:xfrm>
              <a:off x="953167" y="6192499"/>
              <a:ext cx="9000120" cy="29765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st="25400" dir="7200000" algn="ctr" rotWithShape="0">
                <a:schemeClr val="tx1">
                  <a:lumMod val="50000"/>
                  <a:lumOff val="50000"/>
                  <a:alpha val="8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BF1C95A-CCF8-4547-B30E-8BB6780099BF}"/>
                </a:ext>
              </a:extLst>
            </p:cNvPr>
            <p:cNvSpPr txBox="1"/>
            <p:nvPr/>
          </p:nvSpPr>
          <p:spPr>
            <a:xfrm>
              <a:off x="1142101" y="6195132"/>
              <a:ext cx="128035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Re-Register (10)</a:t>
              </a:r>
            </a:p>
          </p:txBody>
        </p:sp>
        <p:sp>
          <p:nvSpPr>
            <p:cNvPr id="133" name="Isosceles Triangle 88">
              <a:extLst>
                <a:ext uri="{FF2B5EF4-FFF2-40B4-BE49-F238E27FC236}">
                  <a16:creationId xmlns:a16="http://schemas.microsoft.com/office/drawing/2014/main" id="{15D198BC-BC56-684A-A164-98001044A1EA}"/>
                </a:ext>
              </a:extLst>
            </p:cNvPr>
            <p:cNvSpPr/>
            <p:nvPr/>
          </p:nvSpPr>
          <p:spPr>
            <a:xfrm rot="10800000">
              <a:off x="9547810" y="6351733"/>
              <a:ext cx="56176" cy="3778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07906D0A-A0E7-8F42-8ACA-A2DE28568B86}"/>
              </a:ext>
            </a:extLst>
          </p:cNvPr>
          <p:cNvSpPr/>
          <p:nvPr/>
        </p:nvSpPr>
        <p:spPr>
          <a:xfrm>
            <a:off x="951577" y="1600996"/>
            <a:ext cx="9001710" cy="40465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1958B62-21B4-304F-908D-6023E9E04E51}"/>
              </a:ext>
            </a:extLst>
          </p:cNvPr>
          <p:cNvSpPr txBox="1"/>
          <p:nvPr/>
        </p:nvSpPr>
        <p:spPr>
          <a:xfrm>
            <a:off x="1142101" y="163958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Pending Approval (15)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2E21839-F236-314E-80D9-4D69B051A896}"/>
              </a:ext>
            </a:extLst>
          </p:cNvPr>
          <p:cNvCxnSpPr>
            <a:cxnSpLocks/>
          </p:cNvCxnSpPr>
          <p:nvPr/>
        </p:nvCxnSpPr>
        <p:spPr>
          <a:xfrm>
            <a:off x="1023911" y="1949645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DE687FA-E290-CC4D-8B41-AC827C7189A8}"/>
              </a:ext>
            </a:extLst>
          </p:cNvPr>
          <p:cNvSpPr txBox="1"/>
          <p:nvPr/>
        </p:nvSpPr>
        <p:spPr>
          <a:xfrm>
            <a:off x="4388488" y="1226186"/>
            <a:ext cx="214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EOD Process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64EA202-CAF8-F045-B0CC-D71080A6EBD5}"/>
              </a:ext>
            </a:extLst>
          </p:cNvPr>
          <p:cNvSpPr/>
          <p:nvPr/>
        </p:nvSpPr>
        <p:spPr>
          <a:xfrm>
            <a:off x="775188" y="80672"/>
            <a:ext cx="9387899" cy="1044076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B6BDFFA-DEA5-924D-AFA0-924DC3FDB373}"/>
              </a:ext>
            </a:extLst>
          </p:cNvPr>
          <p:cNvSpPr/>
          <p:nvPr/>
        </p:nvSpPr>
        <p:spPr>
          <a:xfrm>
            <a:off x="779297" y="73178"/>
            <a:ext cx="1283965" cy="10440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B03AB63-26B4-2141-864C-122D744EA586}"/>
              </a:ext>
            </a:extLst>
          </p:cNvPr>
          <p:cNvCxnSpPr>
            <a:cxnSpLocks/>
          </p:cNvCxnSpPr>
          <p:nvPr/>
        </p:nvCxnSpPr>
        <p:spPr>
          <a:xfrm>
            <a:off x="775188" y="110077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CA771796-7A1C-3F47-8D1B-E8E7AA4E0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E659B9D-D0D8-A742-9AA5-FB9604A32459}"/>
              </a:ext>
            </a:extLst>
          </p:cNvPr>
          <p:cNvSpPr/>
          <p:nvPr/>
        </p:nvSpPr>
        <p:spPr>
          <a:xfrm>
            <a:off x="770861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13893BA-66B2-C246-A08E-7A977D1E61AB}"/>
              </a:ext>
            </a:extLst>
          </p:cNvPr>
          <p:cNvSpPr/>
          <p:nvPr/>
        </p:nvSpPr>
        <p:spPr>
          <a:xfrm>
            <a:off x="7963451" y="2673097"/>
            <a:ext cx="596731" cy="83368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F72344-E22C-B04F-9576-361A5EE0562F}"/>
              </a:ext>
            </a:extLst>
          </p:cNvPr>
          <p:cNvSpPr txBox="1"/>
          <p:nvPr/>
        </p:nvSpPr>
        <p:spPr>
          <a:xfrm>
            <a:off x="3447553" y="2212570"/>
            <a:ext cx="2252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Registration Number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0FFBFA51-A8ED-8844-8A5D-064F51975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125" y="2791818"/>
            <a:ext cx="503383" cy="596240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2CCEE7D-166D-9641-8F70-2C9B29E9DB87}"/>
              </a:ext>
            </a:extLst>
          </p:cNvPr>
          <p:cNvCxnSpPr>
            <a:cxnSpLocks/>
          </p:cNvCxnSpPr>
          <p:nvPr/>
        </p:nvCxnSpPr>
        <p:spPr>
          <a:xfrm>
            <a:off x="951577" y="2627148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0975F8B5-7C35-A446-AA1E-A336A8FD529A}"/>
              </a:ext>
            </a:extLst>
          </p:cNvPr>
          <p:cNvSpPr/>
          <p:nvPr/>
        </p:nvSpPr>
        <p:spPr>
          <a:xfrm>
            <a:off x="966468" y="1945729"/>
            <a:ext cx="2392607" cy="2992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2">
                    <a:lumMod val="25000"/>
                  </a:schemeClr>
                </a:solidFill>
              </a:rPr>
              <a:t>     Registration ID      Status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CC8181-3EB8-5C42-9C1B-E60140C14FFE}"/>
              </a:ext>
            </a:extLst>
          </p:cNvPr>
          <p:cNvSpPr txBox="1"/>
          <p:nvPr/>
        </p:nvSpPr>
        <p:spPr>
          <a:xfrm>
            <a:off x="1160424" y="2262097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/>
              <a:t>67898081230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FFFA2F59-7347-DC47-A461-1EE65E33BA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0" y="1254792"/>
            <a:ext cx="135407" cy="135407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BBF42D3E-E4F6-764F-89A0-51AC2C1F08C6}"/>
              </a:ext>
            </a:extLst>
          </p:cNvPr>
          <p:cNvSpPr txBox="1"/>
          <p:nvPr/>
        </p:nvSpPr>
        <p:spPr>
          <a:xfrm>
            <a:off x="1040597" y="1189400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EOD Process</a:t>
            </a:r>
            <a:endParaRPr lang="en-US" sz="1200" dirty="0"/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DBCDA30A-9B96-A048-B298-FDE5165D7850}"/>
              </a:ext>
            </a:extLst>
          </p:cNvPr>
          <p:cNvSpPr/>
          <p:nvPr/>
        </p:nvSpPr>
        <p:spPr>
          <a:xfrm>
            <a:off x="8007350" y="2234636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Approve</a:t>
            </a: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1B3EF8BA-D0C9-DD4C-8D1F-EE5D43563C19}"/>
              </a:ext>
            </a:extLst>
          </p:cNvPr>
          <p:cNvSpPr/>
          <p:nvPr/>
        </p:nvSpPr>
        <p:spPr>
          <a:xfrm>
            <a:off x="8888851" y="2234636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Reject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1E9BDF2-CDA1-6844-9540-DA841BF73153}"/>
              </a:ext>
            </a:extLst>
          </p:cNvPr>
          <p:cNvSpPr txBox="1"/>
          <p:nvPr/>
        </p:nvSpPr>
        <p:spPr>
          <a:xfrm>
            <a:off x="1162291" y="269358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6ECB947-B476-8F40-A82B-08FD8EF72E7C}"/>
              </a:ext>
            </a:extLst>
          </p:cNvPr>
          <p:cNvCxnSpPr>
            <a:cxnSpLocks/>
          </p:cNvCxnSpPr>
          <p:nvPr/>
        </p:nvCxnSpPr>
        <p:spPr>
          <a:xfrm>
            <a:off x="3359705" y="1951919"/>
            <a:ext cx="0" cy="340807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414AE097-7818-D24E-B08D-D1F450D9B32C}"/>
              </a:ext>
            </a:extLst>
          </p:cNvPr>
          <p:cNvSpPr txBox="1"/>
          <p:nvPr/>
        </p:nvSpPr>
        <p:spPr>
          <a:xfrm>
            <a:off x="5653583" y="2212570"/>
            <a:ext cx="1419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5465645656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98402C0-0193-194A-992E-FFAA33C4C2F3}"/>
              </a:ext>
            </a:extLst>
          </p:cNvPr>
          <p:cNvSpPr txBox="1"/>
          <p:nvPr/>
        </p:nvSpPr>
        <p:spPr>
          <a:xfrm>
            <a:off x="3437800" y="2437101"/>
            <a:ext cx="2996333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Registration Date		:</a:t>
            </a:r>
          </a:p>
          <a:p>
            <a:r>
              <a:rPr lang="en-US" sz="1200" dirty="0"/>
              <a:t>Full Name		:</a:t>
            </a:r>
          </a:p>
          <a:p>
            <a:r>
              <a:rPr lang="en-US" sz="1200" dirty="0"/>
              <a:t>Date of Birth		:</a:t>
            </a:r>
          </a:p>
          <a:p>
            <a:r>
              <a:rPr lang="en-US" sz="1200" dirty="0"/>
              <a:t>Gender		:</a:t>
            </a:r>
          </a:p>
          <a:p>
            <a:r>
              <a:rPr lang="en-US" sz="1200" dirty="0"/>
              <a:t>Address Line 1		:</a:t>
            </a:r>
          </a:p>
          <a:p>
            <a:r>
              <a:rPr lang="en-US" sz="1200" dirty="0"/>
              <a:t>Address Line 2		:</a:t>
            </a:r>
          </a:p>
          <a:p>
            <a:r>
              <a:rPr lang="en-US" sz="1200" dirty="0"/>
              <a:t>Address Line 3		:</a:t>
            </a:r>
          </a:p>
          <a:p>
            <a:r>
              <a:rPr lang="en-US" sz="1200" dirty="0"/>
              <a:t>City		:</a:t>
            </a:r>
          </a:p>
          <a:p>
            <a:r>
              <a:rPr lang="en-US" sz="1200" dirty="0"/>
              <a:t>State or Province	:</a:t>
            </a:r>
          </a:p>
          <a:p>
            <a:r>
              <a:rPr lang="en-US" sz="1200" dirty="0"/>
              <a:t>Country		:</a:t>
            </a:r>
          </a:p>
          <a:p>
            <a:r>
              <a:rPr lang="en-US" sz="1200" dirty="0"/>
              <a:t>Postal Code		:</a:t>
            </a:r>
          </a:p>
          <a:p>
            <a:r>
              <a:rPr lang="en-US" sz="1200" dirty="0"/>
              <a:t>Mobile</a:t>
            </a:r>
            <a:r>
              <a:rPr lang="en-US" sz="1400" b="1" dirty="0"/>
              <a:t>		</a:t>
            </a:r>
            <a:r>
              <a:rPr lang="en-US" sz="1200" dirty="0"/>
              <a:t>:</a:t>
            </a:r>
          </a:p>
          <a:p>
            <a:r>
              <a:rPr lang="en-US" sz="1200" dirty="0"/>
              <a:t>Email		:</a:t>
            </a:r>
          </a:p>
          <a:p>
            <a:r>
              <a:rPr lang="en-US" sz="1200" dirty="0"/>
              <a:t>Documents		: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675BCA5-5C03-B645-B4AF-CC6531A86790}"/>
              </a:ext>
            </a:extLst>
          </p:cNvPr>
          <p:cNvSpPr txBox="1"/>
          <p:nvPr/>
        </p:nvSpPr>
        <p:spPr>
          <a:xfrm>
            <a:off x="5642838" y="2456019"/>
            <a:ext cx="133196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18-09-2018</a:t>
            </a:r>
          </a:p>
          <a:p>
            <a:r>
              <a:rPr lang="en-US" sz="1200" dirty="0"/>
              <a:t>Applicant Name</a:t>
            </a:r>
          </a:p>
          <a:p>
            <a:r>
              <a:rPr lang="en-US" sz="1200" dirty="0"/>
              <a:t>26-10-1991</a:t>
            </a:r>
          </a:p>
          <a:p>
            <a:r>
              <a:rPr lang="en-US" sz="1200" dirty="0"/>
              <a:t>Male</a:t>
            </a:r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 err="1"/>
              <a:t>Xyz</a:t>
            </a:r>
            <a:endParaRPr lang="en-US" sz="1200" dirty="0"/>
          </a:p>
          <a:p>
            <a:r>
              <a:rPr lang="en-US" sz="1200" dirty="0" err="1"/>
              <a:t>Xyzz</a:t>
            </a:r>
            <a:endParaRPr lang="en-US" sz="1200" dirty="0"/>
          </a:p>
          <a:p>
            <a:r>
              <a:rPr lang="en-US" sz="1200" dirty="0" err="1"/>
              <a:t>Xyz</a:t>
            </a:r>
            <a:endParaRPr lang="en-US" sz="1200" dirty="0"/>
          </a:p>
          <a:p>
            <a:r>
              <a:rPr lang="en-US" sz="1200" dirty="0"/>
              <a:t>737003</a:t>
            </a:r>
          </a:p>
          <a:p>
            <a:r>
              <a:rPr lang="en-US" sz="1200" dirty="0"/>
              <a:t>8888220020</a:t>
            </a:r>
          </a:p>
          <a:p>
            <a:r>
              <a:rPr lang="en-US" sz="1200" dirty="0" err="1"/>
              <a:t>Email@id.com</a:t>
            </a:r>
            <a:endParaRPr lang="en-US" sz="1200" dirty="0"/>
          </a:p>
          <a:p>
            <a:r>
              <a:rPr lang="en-US" sz="1200" dirty="0"/>
              <a:t>Pan card, Passport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4C97805-F64F-5246-B8F4-5BCE53BA1479}"/>
              </a:ext>
            </a:extLst>
          </p:cNvPr>
          <p:cNvCxnSpPr>
            <a:cxnSpLocks/>
          </p:cNvCxnSpPr>
          <p:nvPr/>
        </p:nvCxnSpPr>
        <p:spPr>
          <a:xfrm>
            <a:off x="966469" y="3054660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E0DB068E-CDA3-BD49-8454-C6A22C6A47F0}"/>
              </a:ext>
            </a:extLst>
          </p:cNvPr>
          <p:cNvSpPr txBox="1"/>
          <p:nvPr/>
        </p:nvSpPr>
        <p:spPr>
          <a:xfrm>
            <a:off x="1162291" y="3068440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FFDFF7F-7787-4C4E-A61B-CDC1F31BD394}"/>
              </a:ext>
            </a:extLst>
          </p:cNvPr>
          <p:cNvCxnSpPr>
            <a:cxnSpLocks/>
          </p:cNvCxnSpPr>
          <p:nvPr/>
        </p:nvCxnSpPr>
        <p:spPr>
          <a:xfrm>
            <a:off x="966469" y="3429516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928775AB-8C3F-2842-83DA-813C5350185F}"/>
              </a:ext>
            </a:extLst>
          </p:cNvPr>
          <p:cNvSpPr txBox="1"/>
          <p:nvPr/>
        </p:nvSpPr>
        <p:spPr>
          <a:xfrm>
            <a:off x="1162291" y="349125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3CF9C54-A4B4-8E44-83B8-930843A689D8}"/>
              </a:ext>
            </a:extLst>
          </p:cNvPr>
          <p:cNvCxnSpPr>
            <a:cxnSpLocks/>
          </p:cNvCxnSpPr>
          <p:nvPr/>
        </p:nvCxnSpPr>
        <p:spPr>
          <a:xfrm>
            <a:off x="966469" y="3852330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C3A5BFD5-8A40-4D44-9C5E-2A00BD3C7B61}"/>
              </a:ext>
            </a:extLst>
          </p:cNvPr>
          <p:cNvSpPr txBox="1"/>
          <p:nvPr/>
        </p:nvSpPr>
        <p:spPr>
          <a:xfrm>
            <a:off x="1162291" y="3866110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085CBC7-AA81-F04B-A636-5FE32C4DE779}"/>
              </a:ext>
            </a:extLst>
          </p:cNvPr>
          <p:cNvCxnSpPr>
            <a:cxnSpLocks/>
          </p:cNvCxnSpPr>
          <p:nvPr/>
        </p:nvCxnSpPr>
        <p:spPr>
          <a:xfrm>
            <a:off x="966469" y="4227186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9237ECE0-234A-3447-9BD8-C16B7DE4115D}"/>
              </a:ext>
            </a:extLst>
          </p:cNvPr>
          <p:cNvSpPr txBox="1"/>
          <p:nvPr/>
        </p:nvSpPr>
        <p:spPr>
          <a:xfrm>
            <a:off x="1150416" y="4284877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42C99E5-7E8E-2C49-9F9B-2080334D2D29}"/>
              </a:ext>
            </a:extLst>
          </p:cNvPr>
          <p:cNvCxnSpPr>
            <a:cxnSpLocks/>
          </p:cNvCxnSpPr>
          <p:nvPr/>
        </p:nvCxnSpPr>
        <p:spPr>
          <a:xfrm>
            <a:off x="954594" y="4645953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DB35D7F5-74DE-EC48-9FFE-F9E4A7BCB6BF}"/>
              </a:ext>
            </a:extLst>
          </p:cNvPr>
          <p:cNvSpPr txBox="1"/>
          <p:nvPr/>
        </p:nvSpPr>
        <p:spPr>
          <a:xfrm>
            <a:off x="1150416" y="4659733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BABDFFC-6656-A64B-B28D-026464A5A66B}"/>
              </a:ext>
            </a:extLst>
          </p:cNvPr>
          <p:cNvCxnSpPr>
            <a:cxnSpLocks/>
          </p:cNvCxnSpPr>
          <p:nvPr/>
        </p:nvCxnSpPr>
        <p:spPr>
          <a:xfrm>
            <a:off x="954594" y="5020809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0F34478-177A-A94A-8AF2-C01CC3271289}"/>
              </a:ext>
            </a:extLst>
          </p:cNvPr>
          <p:cNvSpPr/>
          <p:nvPr/>
        </p:nvSpPr>
        <p:spPr>
          <a:xfrm>
            <a:off x="8799694" y="2668242"/>
            <a:ext cx="794606" cy="8385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" name="Picture 204">
            <a:extLst>
              <a:ext uri="{FF2B5EF4-FFF2-40B4-BE49-F238E27FC236}">
                <a16:creationId xmlns:a16="http://schemas.microsoft.com/office/drawing/2014/main" id="{5FE50886-1916-B643-B677-8571115535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8861443" y="2780923"/>
            <a:ext cx="697608" cy="585177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D479D11-FCCF-DC4F-9A77-1243EFAA59D3}"/>
              </a:ext>
            </a:extLst>
          </p:cNvPr>
          <p:cNvSpPr txBox="1"/>
          <p:nvPr/>
        </p:nvSpPr>
        <p:spPr>
          <a:xfrm>
            <a:off x="4950298" y="194887"/>
            <a:ext cx="940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User Name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26F5010-837E-5F46-8206-8A38461899A6}"/>
              </a:ext>
            </a:extLst>
          </p:cNvPr>
          <p:cNvSpPr txBox="1"/>
          <p:nvPr/>
        </p:nvSpPr>
        <p:spPr>
          <a:xfrm>
            <a:off x="2413839" y="194887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Name	: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CCE965-2820-FD48-9468-31C752FBA064}"/>
              </a:ext>
            </a:extLst>
          </p:cNvPr>
          <p:cNvSpPr txBox="1"/>
          <p:nvPr/>
        </p:nvSpPr>
        <p:spPr>
          <a:xfrm>
            <a:off x="4950298" y="712676"/>
            <a:ext cx="1995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Supervisor _Office_Location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7B7CC6-B3E6-C149-9F1A-50D1260A82A4}"/>
              </a:ext>
            </a:extLst>
          </p:cNvPr>
          <p:cNvSpPr txBox="1"/>
          <p:nvPr/>
        </p:nvSpPr>
        <p:spPr>
          <a:xfrm>
            <a:off x="2413839" y="71267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Office	: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C1D6AE3-B273-9749-8850-56A2EF4E16BF}"/>
              </a:ext>
            </a:extLst>
          </p:cNvPr>
          <p:cNvSpPr txBox="1"/>
          <p:nvPr/>
        </p:nvSpPr>
        <p:spPr>
          <a:xfrm>
            <a:off x="4952676" y="452286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0488AF7-854F-AF42-888A-0A1479C6EAF3}"/>
              </a:ext>
            </a:extLst>
          </p:cNvPr>
          <p:cNvSpPr txBox="1"/>
          <p:nvPr/>
        </p:nvSpPr>
        <p:spPr>
          <a:xfrm>
            <a:off x="2413839" y="464352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ID		: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EB07424-1D35-9B48-97A6-D1F7DAA21152}"/>
              </a:ext>
            </a:extLst>
          </p:cNvPr>
          <p:cNvSpPr/>
          <p:nvPr/>
        </p:nvSpPr>
        <p:spPr>
          <a:xfrm>
            <a:off x="4914438" y="284288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Isosceles Triangle 88">
            <a:extLst>
              <a:ext uri="{FF2B5EF4-FFF2-40B4-BE49-F238E27FC236}">
                <a16:creationId xmlns:a16="http://schemas.microsoft.com/office/drawing/2014/main" id="{42A195BB-EA18-C646-A251-569AFF6187F1}"/>
              </a:ext>
            </a:extLst>
          </p:cNvPr>
          <p:cNvSpPr/>
          <p:nvPr/>
        </p:nvSpPr>
        <p:spPr>
          <a:xfrm>
            <a:off x="9547810" y="1771628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C670031-5BA1-C643-8258-C541E924E179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AC79695-5B78-D946-9930-C118C5DAE386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90AA56E-0A21-B848-BB5C-8BF44335D53C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Chord 66">
              <a:extLst>
                <a:ext uri="{FF2B5EF4-FFF2-40B4-BE49-F238E27FC236}">
                  <a16:creationId xmlns:a16="http://schemas.microsoft.com/office/drawing/2014/main" id="{E4632C2D-4B20-9447-AA3B-A7DAD9E952D4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B3A7956-A440-0C4A-82CA-46567D13770C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0376A8F-8954-0440-829F-EB600514ECE1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520FC3A-FCC0-AD44-82EA-8C3CFAE08CCB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73918B6-2C82-9047-908A-16A4A65695C8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4B9D533-7F3A-DB4C-9021-15E1D47FE855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Isosceles Triangle 88">
            <a:extLst>
              <a:ext uri="{FF2B5EF4-FFF2-40B4-BE49-F238E27FC236}">
                <a16:creationId xmlns:a16="http://schemas.microsoft.com/office/drawing/2014/main" id="{C57E6C8A-368C-3944-B30C-33B5CC10C2DB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B58E36AB-EF1F-0F45-90AD-00CA0A85BCB0}"/>
              </a:ext>
            </a:extLst>
          </p:cNvPr>
          <p:cNvSpPr/>
          <p:nvPr/>
        </p:nvSpPr>
        <p:spPr>
          <a:xfrm>
            <a:off x="10503366" y="4807956"/>
            <a:ext cx="1688634" cy="1935744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To complete the process, “Authenticate” button will be visible, and the changes can be processed only after authentication by the Operator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74B8E91-30D7-064F-A6F8-B5C2357DA2FB}"/>
              </a:ext>
            </a:extLst>
          </p:cNvPr>
          <p:cNvCxnSpPr>
            <a:cxnSpLocks/>
          </p:cNvCxnSpPr>
          <p:nvPr/>
        </p:nvCxnSpPr>
        <p:spPr>
          <a:xfrm rot="10800000">
            <a:off x="7575385" y="5494092"/>
            <a:ext cx="2950538" cy="1229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7D504CE-F08D-434F-906B-2587C4F13AEC}"/>
              </a:ext>
            </a:extLst>
          </p:cNvPr>
          <p:cNvCxnSpPr>
            <a:cxnSpLocks/>
          </p:cNvCxnSpPr>
          <p:nvPr/>
        </p:nvCxnSpPr>
        <p:spPr>
          <a:xfrm flipH="1">
            <a:off x="957324" y="5354510"/>
            <a:ext cx="900142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BBA654-F1CA-6F47-8C07-97F4637C69CD}"/>
              </a:ext>
            </a:extLst>
          </p:cNvPr>
          <p:cNvSpPr txBox="1"/>
          <p:nvPr/>
        </p:nvSpPr>
        <p:spPr>
          <a:xfrm>
            <a:off x="2308256" y="2277017"/>
            <a:ext cx="745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Approved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BDD8463-DD68-AF42-8AE8-46DA540476D4}"/>
              </a:ext>
            </a:extLst>
          </p:cNvPr>
          <p:cNvSpPr txBox="1"/>
          <p:nvPr/>
        </p:nvSpPr>
        <p:spPr>
          <a:xfrm>
            <a:off x="2308256" y="2706575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Rejected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42D3672-22D9-FF42-BB06-C793D5428A1A}"/>
              </a:ext>
            </a:extLst>
          </p:cNvPr>
          <p:cNvSpPr/>
          <p:nvPr/>
        </p:nvSpPr>
        <p:spPr>
          <a:xfrm rot="5400000">
            <a:off x="3359031" y="3259662"/>
            <a:ext cx="53034" cy="45719"/>
          </a:xfrm>
          <a:prstGeom prst="triangle">
            <a:avLst/>
          </a:prstGeom>
          <a:solidFill>
            <a:srgbClr val="AEABAA"/>
          </a:solidFill>
          <a:ln w="9525">
            <a:solidFill>
              <a:srgbClr val="AEA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CD2F8F7-C4E3-124D-8BC2-7F5F99920F22}"/>
              </a:ext>
            </a:extLst>
          </p:cNvPr>
          <p:cNvSpPr txBox="1"/>
          <p:nvPr/>
        </p:nvSpPr>
        <p:spPr>
          <a:xfrm>
            <a:off x="1150416" y="5038275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30FF09F-C510-7746-AB1E-422F91F9C2BF}"/>
              </a:ext>
            </a:extLst>
          </p:cNvPr>
          <p:cNvSpPr txBox="1"/>
          <p:nvPr/>
        </p:nvSpPr>
        <p:spPr>
          <a:xfrm>
            <a:off x="3447553" y="1974445"/>
            <a:ext cx="22520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Acknowledgement View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5BD845C-962C-884B-B7CC-1090F37A796F}"/>
              </a:ext>
            </a:extLst>
          </p:cNvPr>
          <p:cNvSpPr txBox="1"/>
          <p:nvPr/>
        </p:nvSpPr>
        <p:spPr>
          <a:xfrm>
            <a:off x="3348722" y="5373479"/>
            <a:ext cx="4207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Authenticate</a:t>
            </a:r>
            <a:r>
              <a:rPr lang="en-US" sz="1200" b="1" dirty="0"/>
              <a:t> </a:t>
            </a:r>
            <a:r>
              <a:rPr lang="en-US" sz="1050" dirty="0"/>
              <a:t>after all the applications have been Approved/Rejected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960D93E-6370-D945-871F-0F6BFBCB0B1C}"/>
              </a:ext>
            </a:extLst>
          </p:cNvPr>
          <p:cNvSpPr/>
          <p:nvPr/>
        </p:nvSpPr>
        <p:spPr>
          <a:xfrm>
            <a:off x="783691" y="87776"/>
            <a:ext cx="9389100" cy="6775679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5F25DE4-E448-BF4B-85AF-1525F498D546}"/>
              </a:ext>
            </a:extLst>
          </p:cNvPr>
          <p:cNvSpPr/>
          <p:nvPr/>
        </p:nvSpPr>
        <p:spPr>
          <a:xfrm>
            <a:off x="2878056" y="1880523"/>
            <a:ext cx="4607093" cy="2070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C766D54-28EC-6F48-92CD-A3FCFC08F8B7}"/>
              </a:ext>
            </a:extLst>
          </p:cNvPr>
          <p:cNvSpPr/>
          <p:nvPr/>
        </p:nvSpPr>
        <p:spPr>
          <a:xfrm>
            <a:off x="2878056" y="1858112"/>
            <a:ext cx="4607093" cy="3691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Reason for Rejection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E0CE7E63-5004-6B47-B7BA-54B561DD5196}"/>
              </a:ext>
            </a:extLst>
          </p:cNvPr>
          <p:cNvSpPr/>
          <p:nvPr/>
        </p:nvSpPr>
        <p:spPr>
          <a:xfrm>
            <a:off x="4940516" y="3359710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Submit</a:t>
            </a:r>
          </a:p>
        </p:txBody>
      </p:sp>
      <p:sp>
        <p:nvSpPr>
          <p:cNvPr id="117" name="Isosceles Triangle 88">
            <a:extLst>
              <a:ext uri="{FF2B5EF4-FFF2-40B4-BE49-F238E27FC236}">
                <a16:creationId xmlns:a16="http://schemas.microsoft.com/office/drawing/2014/main" id="{D56D00C2-5976-BE44-8E42-9F164BE22942}"/>
              </a:ext>
            </a:extLst>
          </p:cNvPr>
          <p:cNvSpPr/>
          <p:nvPr/>
        </p:nvSpPr>
        <p:spPr>
          <a:xfrm rot="10800000">
            <a:off x="6505385" y="2631197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87A7654-615E-9848-8CB9-B3838F656ACF}"/>
              </a:ext>
            </a:extLst>
          </p:cNvPr>
          <p:cNvCxnSpPr>
            <a:cxnSpLocks/>
          </p:cNvCxnSpPr>
          <p:nvPr/>
        </p:nvCxnSpPr>
        <p:spPr>
          <a:xfrm>
            <a:off x="3982525" y="2805736"/>
            <a:ext cx="262143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E5FFF1A-17D1-0B48-B08E-E72D7EA7785C}"/>
              </a:ext>
            </a:extLst>
          </p:cNvPr>
          <p:cNvSpPr txBox="1"/>
          <p:nvPr/>
        </p:nvSpPr>
        <p:spPr>
          <a:xfrm>
            <a:off x="3905223" y="2494812"/>
            <a:ext cx="1809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Age / Photo Mismatch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CA93632-A6BE-B241-ACDE-9F8920E7BFCD}"/>
              </a:ext>
            </a:extLst>
          </p:cNvPr>
          <p:cNvSpPr txBox="1"/>
          <p:nvPr/>
        </p:nvSpPr>
        <p:spPr>
          <a:xfrm>
            <a:off x="7223051" y="1871334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05730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0A12383-AD4F-2A4A-A251-05F70F3BEAA1}"/>
              </a:ext>
            </a:extLst>
          </p:cNvPr>
          <p:cNvGrpSpPr/>
          <p:nvPr/>
        </p:nvGrpSpPr>
        <p:grpSpPr>
          <a:xfrm>
            <a:off x="953167" y="6095039"/>
            <a:ext cx="9000120" cy="297655"/>
            <a:chOff x="953167" y="5771189"/>
            <a:chExt cx="9000120" cy="297655"/>
          </a:xfrm>
        </p:grpSpPr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33A5707D-D58F-2648-9BD8-62B1827C083F}"/>
                </a:ext>
              </a:extLst>
            </p:cNvPr>
            <p:cNvSpPr/>
            <p:nvPr/>
          </p:nvSpPr>
          <p:spPr>
            <a:xfrm>
              <a:off x="953167" y="5771189"/>
              <a:ext cx="9000120" cy="29765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st="25400" dir="7200000" algn="ctr" rotWithShape="0">
                <a:schemeClr val="tx1">
                  <a:lumMod val="50000"/>
                  <a:lumOff val="50000"/>
                  <a:alpha val="8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92BDF2B1-EB04-FE43-853B-D499D112D115}"/>
                </a:ext>
              </a:extLst>
            </p:cNvPr>
            <p:cNvSpPr txBox="1"/>
            <p:nvPr/>
          </p:nvSpPr>
          <p:spPr>
            <a:xfrm>
              <a:off x="1142101" y="5773822"/>
              <a:ext cx="72244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Reports</a:t>
              </a:r>
            </a:p>
          </p:txBody>
        </p:sp>
        <p:sp>
          <p:nvSpPr>
            <p:cNvPr id="157" name="Isosceles Triangle 88">
              <a:extLst>
                <a:ext uri="{FF2B5EF4-FFF2-40B4-BE49-F238E27FC236}">
                  <a16:creationId xmlns:a16="http://schemas.microsoft.com/office/drawing/2014/main" id="{1E2C8058-2CED-184D-BAFA-D74F040BB93B}"/>
                </a:ext>
              </a:extLst>
            </p:cNvPr>
            <p:cNvSpPr/>
            <p:nvPr/>
          </p:nvSpPr>
          <p:spPr>
            <a:xfrm rot="10800000">
              <a:off x="9547810" y="5911373"/>
              <a:ext cx="56176" cy="3778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B0B7D167-207C-3147-971A-D0D5A11C7700}"/>
              </a:ext>
            </a:extLst>
          </p:cNvPr>
          <p:cNvGrpSpPr/>
          <p:nvPr/>
        </p:nvGrpSpPr>
        <p:grpSpPr>
          <a:xfrm>
            <a:off x="953167" y="5735299"/>
            <a:ext cx="9000120" cy="297655"/>
            <a:chOff x="953167" y="6192499"/>
            <a:chExt cx="9000120" cy="297655"/>
          </a:xfrm>
        </p:grpSpPr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CDC0CA36-914E-704B-9203-60B8FE689D73}"/>
                </a:ext>
              </a:extLst>
            </p:cNvPr>
            <p:cNvSpPr/>
            <p:nvPr/>
          </p:nvSpPr>
          <p:spPr>
            <a:xfrm>
              <a:off x="953167" y="6192499"/>
              <a:ext cx="9000120" cy="29765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st="25400" dir="7200000" algn="ctr" rotWithShape="0">
                <a:schemeClr val="tx1">
                  <a:lumMod val="50000"/>
                  <a:lumOff val="50000"/>
                  <a:alpha val="8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3E89B14-1250-4B4F-8620-C67752748C1E}"/>
                </a:ext>
              </a:extLst>
            </p:cNvPr>
            <p:cNvSpPr txBox="1"/>
            <p:nvPr/>
          </p:nvSpPr>
          <p:spPr>
            <a:xfrm>
              <a:off x="1142101" y="6195132"/>
              <a:ext cx="128035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Re-Register (10)</a:t>
              </a:r>
            </a:p>
          </p:txBody>
        </p:sp>
        <p:sp>
          <p:nvSpPr>
            <p:cNvPr id="161" name="Isosceles Triangle 88">
              <a:extLst>
                <a:ext uri="{FF2B5EF4-FFF2-40B4-BE49-F238E27FC236}">
                  <a16:creationId xmlns:a16="http://schemas.microsoft.com/office/drawing/2014/main" id="{10F3BE4D-0267-DA46-85B0-743C7F7BEDB0}"/>
                </a:ext>
              </a:extLst>
            </p:cNvPr>
            <p:cNvSpPr/>
            <p:nvPr/>
          </p:nvSpPr>
          <p:spPr>
            <a:xfrm rot="10800000">
              <a:off x="9547810" y="6351733"/>
              <a:ext cx="56176" cy="3778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07906D0A-A0E7-8F42-8ACA-A2DE28568B86}"/>
              </a:ext>
            </a:extLst>
          </p:cNvPr>
          <p:cNvSpPr/>
          <p:nvPr/>
        </p:nvSpPr>
        <p:spPr>
          <a:xfrm>
            <a:off x="951577" y="1600996"/>
            <a:ext cx="9001710" cy="40465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1958B62-21B4-304F-908D-6023E9E04E51}"/>
              </a:ext>
            </a:extLst>
          </p:cNvPr>
          <p:cNvSpPr txBox="1"/>
          <p:nvPr/>
        </p:nvSpPr>
        <p:spPr>
          <a:xfrm>
            <a:off x="1142101" y="163958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Pending Approval (15)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2E21839-F236-314E-80D9-4D69B051A896}"/>
              </a:ext>
            </a:extLst>
          </p:cNvPr>
          <p:cNvCxnSpPr>
            <a:cxnSpLocks/>
          </p:cNvCxnSpPr>
          <p:nvPr/>
        </p:nvCxnSpPr>
        <p:spPr>
          <a:xfrm>
            <a:off x="1023911" y="1949645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DE687FA-E290-CC4D-8B41-AC827C7189A8}"/>
              </a:ext>
            </a:extLst>
          </p:cNvPr>
          <p:cNvSpPr txBox="1"/>
          <p:nvPr/>
        </p:nvSpPr>
        <p:spPr>
          <a:xfrm>
            <a:off x="4388488" y="1226186"/>
            <a:ext cx="214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EOD Process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64EA202-CAF8-F045-B0CC-D71080A6EBD5}"/>
              </a:ext>
            </a:extLst>
          </p:cNvPr>
          <p:cNvSpPr/>
          <p:nvPr/>
        </p:nvSpPr>
        <p:spPr>
          <a:xfrm>
            <a:off x="775188" y="80672"/>
            <a:ext cx="9387899" cy="1044076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B6BDFFA-DEA5-924D-AFA0-924DC3FDB373}"/>
              </a:ext>
            </a:extLst>
          </p:cNvPr>
          <p:cNvSpPr/>
          <p:nvPr/>
        </p:nvSpPr>
        <p:spPr>
          <a:xfrm>
            <a:off x="779297" y="73178"/>
            <a:ext cx="1283965" cy="10440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B03AB63-26B4-2141-864C-122D744EA586}"/>
              </a:ext>
            </a:extLst>
          </p:cNvPr>
          <p:cNvCxnSpPr>
            <a:cxnSpLocks/>
          </p:cNvCxnSpPr>
          <p:nvPr/>
        </p:nvCxnSpPr>
        <p:spPr>
          <a:xfrm>
            <a:off x="775188" y="110077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CA771796-7A1C-3F47-8D1B-E8E7AA4E0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E659B9D-D0D8-A742-9AA5-FB9604A32459}"/>
              </a:ext>
            </a:extLst>
          </p:cNvPr>
          <p:cNvSpPr/>
          <p:nvPr/>
        </p:nvSpPr>
        <p:spPr>
          <a:xfrm>
            <a:off x="770861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13893BA-66B2-C246-A08E-7A977D1E61AB}"/>
              </a:ext>
            </a:extLst>
          </p:cNvPr>
          <p:cNvSpPr/>
          <p:nvPr/>
        </p:nvSpPr>
        <p:spPr>
          <a:xfrm>
            <a:off x="7963451" y="2673097"/>
            <a:ext cx="596731" cy="83368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F72344-E22C-B04F-9576-361A5EE0562F}"/>
              </a:ext>
            </a:extLst>
          </p:cNvPr>
          <p:cNvSpPr txBox="1"/>
          <p:nvPr/>
        </p:nvSpPr>
        <p:spPr>
          <a:xfrm>
            <a:off x="3447553" y="2212570"/>
            <a:ext cx="2252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Registration Number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0FFBFA51-A8ED-8844-8A5D-064F51975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125" y="2791818"/>
            <a:ext cx="503383" cy="596240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2CCEE7D-166D-9641-8F70-2C9B29E9DB87}"/>
              </a:ext>
            </a:extLst>
          </p:cNvPr>
          <p:cNvCxnSpPr>
            <a:cxnSpLocks/>
          </p:cNvCxnSpPr>
          <p:nvPr/>
        </p:nvCxnSpPr>
        <p:spPr>
          <a:xfrm>
            <a:off x="951577" y="2627148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0975F8B5-7C35-A446-AA1E-A336A8FD529A}"/>
              </a:ext>
            </a:extLst>
          </p:cNvPr>
          <p:cNvSpPr/>
          <p:nvPr/>
        </p:nvSpPr>
        <p:spPr>
          <a:xfrm>
            <a:off x="966468" y="1945729"/>
            <a:ext cx="2392607" cy="2992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2">
                    <a:lumMod val="25000"/>
                  </a:schemeClr>
                </a:solidFill>
              </a:rPr>
              <a:t>     Registration ID      Status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CC8181-3EB8-5C42-9C1B-E60140C14FFE}"/>
              </a:ext>
            </a:extLst>
          </p:cNvPr>
          <p:cNvSpPr txBox="1"/>
          <p:nvPr/>
        </p:nvSpPr>
        <p:spPr>
          <a:xfrm>
            <a:off x="1160424" y="2262097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/>
              <a:t>67898081230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FFFA2F59-7347-DC47-A461-1EE65E33BA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0" y="1254792"/>
            <a:ext cx="135407" cy="135407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BBF42D3E-E4F6-764F-89A0-51AC2C1F08C6}"/>
              </a:ext>
            </a:extLst>
          </p:cNvPr>
          <p:cNvSpPr txBox="1"/>
          <p:nvPr/>
        </p:nvSpPr>
        <p:spPr>
          <a:xfrm>
            <a:off x="1040597" y="1189400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EOD Process</a:t>
            </a:r>
            <a:endParaRPr lang="en-US" sz="1200" dirty="0"/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DBCDA30A-9B96-A048-B298-FDE5165D7850}"/>
              </a:ext>
            </a:extLst>
          </p:cNvPr>
          <p:cNvSpPr/>
          <p:nvPr/>
        </p:nvSpPr>
        <p:spPr>
          <a:xfrm>
            <a:off x="8007350" y="2234636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Approve</a:t>
            </a: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1B3EF8BA-D0C9-DD4C-8D1F-EE5D43563C19}"/>
              </a:ext>
            </a:extLst>
          </p:cNvPr>
          <p:cNvSpPr/>
          <p:nvPr/>
        </p:nvSpPr>
        <p:spPr>
          <a:xfrm>
            <a:off x="8888851" y="2234636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Reject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1E9BDF2-CDA1-6844-9540-DA841BF73153}"/>
              </a:ext>
            </a:extLst>
          </p:cNvPr>
          <p:cNvSpPr txBox="1"/>
          <p:nvPr/>
        </p:nvSpPr>
        <p:spPr>
          <a:xfrm>
            <a:off x="1162291" y="269358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6ECB947-B476-8F40-A82B-08FD8EF72E7C}"/>
              </a:ext>
            </a:extLst>
          </p:cNvPr>
          <p:cNvCxnSpPr>
            <a:cxnSpLocks/>
          </p:cNvCxnSpPr>
          <p:nvPr/>
        </p:nvCxnSpPr>
        <p:spPr>
          <a:xfrm>
            <a:off x="3359705" y="1951919"/>
            <a:ext cx="0" cy="340807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414AE097-7818-D24E-B08D-D1F450D9B32C}"/>
              </a:ext>
            </a:extLst>
          </p:cNvPr>
          <p:cNvSpPr txBox="1"/>
          <p:nvPr/>
        </p:nvSpPr>
        <p:spPr>
          <a:xfrm>
            <a:off x="5653583" y="2212570"/>
            <a:ext cx="1419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5465645656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98402C0-0193-194A-992E-FFAA33C4C2F3}"/>
              </a:ext>
            </a:extLst>
          </p:cNvPr>
          <p:cNvSpPr txBox="1"/>
          <p:nvPr/>
        </p:nvSpPr>
        <p:spPr>
          <a:xfrm>
            <a:off x="3437800" y="2437101"/>
            <a:ext cx="2996333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Registration Date		:</a:t>
            </a:r>
          </a:p>
          <a:p>
            <a:r>
              <a:rPr lang="en-US" sz="1200" dirty="0"/>
              <a:t>Full Name		:</a:t>
            </a:r>
          </a:p>
          <a:p>
            <a:r>
              <a:rPr lang="en-US" sz="1200" dirty="0"/>
              <a:t>Date of Birth		:</a:t>
            </a:r>
          </a:p>
          <a:p>
            <a:r>
              <a:rPr lang="en-US" sz="1200" dirty="0"/>
              <a:t>Gender		:</a:t>
            </a:r>
          </a:p>
          <a:p>
            <a:r>
              <a:rPr lang="en-US" sz="1200" dirty="0"/>
              <a:t>Address Line 1		:</a:t>
            </a:r>
          </a:p>
          <a:p>
            <a:r>
              <a:rPr lang="en-US" sz="1200" dirty="0"/>
              <a:t>Address Line 2		:</a:t>
            </a:r>
          </a:p>
          <a:p>
            <a:r>
              <a:rPr lang="en-US" sz="1200" dirty="0"/>
              <a:t>Address Line 3		:</a:t>
            </a:r>
          </a:p>
          <a:p>
            <a:r>
              <a:rPr lang="en-US" sz="1200" dirty="0"/>
              <a:t>City		:</a:t>
            </a:r>
          </a:p>
          <a:p>
            <a:r>
              <a:rPr lang="en-US" sz="1200" dirty="0"/>
              <a:t>State or Province	:</a:t>
            </a:r>
          </a:p>
          <a:p>
            <a:r>
              <a:rPr lang="en-US" sz="1200" dirty="0"/>
              <a:t>Country		:</a:t>
            </a:r>
          </a:p>
          <a:p>
            <a:r>
              <a:rPr lang="en-US" sz="1200" dirty="0"/>
              <a:t>Postal Code		:</a:t>
            </a:r>
          </a:p>
          <a:p>
            <a:r>
              <a:rPr lang="en-US" sz="1200" dirty="0"/>
              <a:t>Mobile</a:t>
            </a:r>
            <a:r>
              <a:rPr lang="en-US" sz="1400" b="1" dirty="0"/>
              <a:t>		</a:t>
            </a:r>
            <a:r>
              <a:rPr lang="en-US" sz="1200" dirty="0"/>
              <a:t>:</a:t>
            </a:r>
          </a:p>
          <a:p>
            <a:r>
              <a:rPr lang="en-US" sz="1200" dirty="0"/>
              <a:t>Email		:</a:t>
            </a:r>
          </a:p>
          <a:p>
            <a:r>
              <a:rPr lang="en-US" sz="1200" dirty="0"/>
              <a:t>Documents		: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675BCA5-5C03-B645-B4AF-CC6531A86790}"/>
              </a:ext>
            </a:extLst>
          </p:cNvPr>
          <p:cNvSpPr txBox="1"/>
          <p:nvPr/>
        </p:nvSpPr>
        <p:spPr>
          <a:xfrm>
            <a:off x="5642838" y="2456019"/>
            <a:ext cx="133196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18-09-2018</a:t>
            </a:r>
          </a:p>
          <a:p>
            <a:r>
              <a:rPr lang="en-US" sz="1200" dirty="0"/>
              <a:t>Applicant Name</a:t>
            </a:r>
          </a:p>
          <a:p>
            <a:r>
              <a:rPr lang="en-US" sz="1200" dirty="0"/>
              <a:t>26-10-1991</a:t>
            </a:r>
          </a:p>
          <a:p>
            <a:r>
              <a:rPr lang="en-US" sz="1200" dirty="0"/>
              <a:t>Male</a:t>
            </a:r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 err="1"/>
              <a:t>Xyz</a:t>
            </a:r>
            <a:endParaRPr lang="en-US" sz="1200" dirty="0"/>
          </a:p>
          <a:p>
            <a:r>
              <a:rPr lang="en-US" sz="1200" dirty="0" err="1"/>
              <a:t>Xyzz</a:t>
            </a:r>
            <a:endParaRPr lang="en-US" sz="1200" dirty="0"/>
          </a:p>
          <a:p>
            <a:r>
              <a:rPr lang="en-US" sz="1200" dirty="0" err="1"/>
              <a:t>Xyz</a:t>
            </a:r>
            <a:endParaRPr lang="en-US" sz="1200" dirty="0"/>
          </a:p>
          <a:p>
            <a:r>
              <a:rPr lang="en-US" sz="1200" dirty="0"/>
              <a:t>737003</a:t>
            </a:r>
          </a:p>
          <a:p>
            <a:r>
              <a:rPr lang="en-US" sz="1200" dirty="0"/>
              <a:t>8888220020</a:t>
            </a:r>
          </a:p>
          <a:p>
            <a:r>
              <a:rPr lang="en-US" sz="1200" dirty="0" err="1"/>
              <a:t>Email@id.com</a:t>
            </a:r>
            <a:endParaRPr lang="en-US" sz="1200" dirty="0"/>
          </a:p>
          <a:p>
            <a:r>
              <a:rPr lang="en-US" sz="1200" dirty="0"/>
              <a:t>Pan card, Passport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4C97805-F64F-5246-B8F4-5BCE53BA1479}"/>
              </a:ext>
            </a:extLst>
          </p:cNvPr>
          <p:cNvCxnSpPr>
            <a:cxnSpLocks/>
          </p:cNvCxnSpPr>
          <p:nvPr/>
        </p:nvCxnSpPr>
        <p:spPr>
          <a:xfrm>
            <a:off x="966469" y="3054660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E0DB068E-CDA3-BD49-8454-C6A22C6A47F0}"/>
              </a:ext>
            </a:extLst>
          </p:cNvPr>
          <p:cNvSpPr txBox="1"/>
          <p:nvPr/>
        </p:nvSpPr>
        <p:spPr>
          <a:xfrm>
            <a:off x="1162291" y="3068440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FFDFF7F-7787-4C4E-A61B-CDC1F31BD394}"/>
              </a:ext>
            </a:extLst>
          </p:cNvPr>
          <p:cNvCxnSpPr>
            <a:cxnSpLocks/>
          </p:cNvCxnSpPr>
          <p:nvPr/>
        </p:nvCxnSpPr>
        <p:spPr>
          <a:xfrm>
            <a:off x="966469" y="3429516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928775AB-8C3F-2842-83DA-813C5350185F}"/>
              </a:ext>
            </a:extLst>
          </p:cNvPr>
          <p:cNvSpPr txBox="1"/>
          <p:nvPr/>
        </p:nvSpPr>
        <p:spPr>
          <a:xfrm>
            <a:off x="1162291" y="349125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3CF9C54-A4B4-8E44-83B8-930843A689D8}"/>
              </a:ext>
            </a:extLst>
          </p:cNvPr>
          <p:cNvCxnSpPr>
            <a:cxnSpLocks/>
          </p:cNvCxnSpPr>
          <p:nvPr/>
        </p:nvCxnSpPr>
        <p:spPr>
          <a:xfrm>
            <a:off x="966469" y="3852330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C3A5BFD5-8A40-4D44-9C5E-2A00BD3C7B61}"/>
              </a:ext>
            </a:extLst>
          </p:cNvPr>
          <p:cNvSpPr txBox="1"/>
          <p:nvPr/>
        </p:nvSpPr>
        <p:spPr>
          <a:xfrm>
            <a:off x="1162291" y="3866110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085CBC7-AA81-F04B-A636-5FE32C4DE779}"/>
              </a:ext>
            </a:extLst>
          </p:cNvPr>
          <p:cNvCxnSpPr>
            <a:cxnSpLocks/>
          </p:cNvCxnSpPr>
          <p:nvPr/>
        </p:nvCxnSpPr>
        <p:spPr>
          <a:xfrm>
            <a:off x="966469" y="4227186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9237ECE0-234A-3447-9BD8-C16B7DE4115D}"/>
              </a:ext>
            </a:extLst>
          </p:cNvPr>
          <p:cNvSpPr txBox="1"/>
          <p:nvPr/>
        </p:nvSpPr>
        <p:spPr>
          <a:xfrm>
            <a:off x="1150416" y="4284877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42C99E5-7E8E-2C49-9F9B-2080334D2D29}"/>
              </a:ext>
            </a:extLst>
          </p:cNvPr>
          <p:cNvCxnSpPr>
            <a:cxnSpLocks/>
          </p:cNvCxnSpPr>
          <p:nvPr/>
        </p:nvCxnSpPr>
        <p:spPr>
          <a:xfrm>
            <a:off x="954594" y="4645953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DB35D7F5-74DE-EC48-9FFE-F9E4A7BCB6BF}"/>
              </a:ext>
            </a:extLst>
          </p:cNvPr>
          <p:cNvSpPr txBox="1"/>
          <p:nvPr/>
        </p:nvSpPr>
        <p:spPr>
          <a:xfrm>
            <a:off x="1150416" y="4659733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BABDFFC-6656-A64B-B28D-026464A5A66B}"/>
              </a:ext>
            </a:extLst>
          </p:cNvPr>
          <p:cNvCxnSpPr>
            <a:cxnSpLocks/>
          </p:cNvCxnSpPr>
          <p:nvPr/>
        </p:nvCxnSpPr>
        <p:spPr>
          <a:xfrm>
            <a:off x="954594" y="5020809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0F34478-177A-A94A-8AF2-C01CC3271289}"/>
              </a:ext>
            </a:extLst>
          </p:cNvPr>
          <p:cNvSpPr/>
          <p:nvPr/>
        </p:nvSpPr>
        <p:spPr>
          <a:xfrm>
            <a:off x="8799694" y="2668242"/>
            <a:ext cx="794606" cy="8385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" name="Picture 204">
            <a:extLst>
              <a:ext uri="{FF2B5EF4-FFF2-40B4-BE49-F238E27FC236}">
                <a16:creationId xmlns:a16="http://schemas.microsoft.com/office/drawing/2014/main" id="{5FE50886-1916-B643-B677-8571115535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8861443" y="2780923"/>
            <a:ext cx="697608" cy="585177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D479D11-FCCF-DC4F-9A77-1243EFAA59D3}"/>
              </a:ext>
            </a:extLst>
          </p:cNvPr>
          <p:cNvSpPr txBox="1"/>
          <p:nvPr/>
        </p:nvSpPr>
        <p:spPr>
          <a:xfrm>
            <a:off x="4950298" y="194887"/>
            <a:ext cx="940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User Name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26F5010-837E-5F46-8206-8A38461899A6}"/>
              </a:ext>
            </a:extLst>
          </p:cNvPr>
          <p:cNvSpPr txBox="1"/>
          <p:nvPr/>
        </p:nvSpPr>
        <p:spPr>
          <a:xfrm>
            <a:off x="2413839" y="194887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Name	: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CCE965-2820-FD48-9468-31C752FBA064}"/>
              </a:ext>
            </a:extLst>
          </p:cNvPr>
          <p:cNvSpPr txBox="1"/>
          <p:nvPr/>
        </p:nvSpPr>
        <p:spPr>
          <a:xfrm>
            <a:off x="4950298" y="712676"/>
            <a:ext cx="1995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Supervisor _Office_Location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7B7CC6-B3E6-C149-9F1A-50D1260A82A4}"/>
              </a:ext>
            </a:extLst>
          </p:cNvPr>
          <p:cNvSpPr txBox="1"/>
          <p:nvPr/>
        </p:nvSpPr>
        <p:spPr>
          <a:xfrm>
            <a:off x="2413839" y="71267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Office	: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C1D6AE3-B273-9749-8850-56A2EF4E16BF}"/>
              </a:ext>
            </a:extLst>
          </p:cNvPr>
          <p:cNvSpPr txBox="1"/>
          <p:nvPr/>
        </p:nvSpPr>
        <p:spPr>
          <a:xfrm>
            <a:off x="4952676" y="452286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0488AF7-854F-AF42-888A-0A1479C6EAF3}"/>
              </a:ext>
            </a:extLst>
          </p:cNvPr>
          <p:cNvSpPr txBox="1"/>
          <p:nvPr/>
        </p:nvSpPr>
        <p:spPr>
          <a:xfrm>
            <a:off x="2413839" y="464352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ID		: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EB07424-1D35-9B48-97A6-D1F7DAA21152}"/>
              </a:ext>
            </a:extLst>
          </p:cNvPr>
          <p:cNvSpPr/>
          <p:nvPr/>
        </p:nvSpPr>
        <p:spPr>
          <a:xfrm>
            <a:off x="4914438" y="284288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Isosceles Triangle 88">
            <a:extLst>
              <a:ext uri="{FF2B5EF4-FFF2-40B4-BE49-F238E27FC236}">
                <a16:creationId xmlns:a16="http://schemas.microsoft.com/office/drawing/2014/main" id="{42A195BB-EA18-C646-A251-569AFF6187F1}"/>
              </a:ext>
            </a:extLst>
          </p:cNvPr>
          <p:cNvSpPr/>
          <p:nvPr/>
        </p:nvSpPr>
        <p:spPr>
          <a:xfrm>
            <a:off x="9547810" y="1771628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C670031-5BA1-C643-8258-C541E924E179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AC79695-5B78-D946-9930-C118C5DAE386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90AA56E-0A21-B848-BB5C-8BF44335D53C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Chord 66">
              <a:extLst>
                <a:ext uri="{FF2B5EF4-FFF2-40B4-BE49-F238E27FC236}">
                  <a16:creationId xmlns:a16="http://schemas.microsoft.com/office/drawing/2014/main" id="{E4632C2D-4B20-9447-AA3B-A7DAD9E952D4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B3A7956-A440-0C4A-82CA-46567D13770C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0376A8F-8954-0440-829F-EB600514ECE1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520FC3A-FCC0-AD44-82EA-8C3CFAE08CCB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73918B6-2C82-9047-908A-16A4A65695C8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4B9D533-7F3A-DB4C-9021-15E1D47FE855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Isosceles Triangle 88">
            <a:extLst>
              <a:ext uri="{FF2B5EF4-FFF2-40B4-BE49-F238E27FC236}">
                <a16:creationId xmlns:a16="http://schemas.microsoft.com/office/drawing/2014/main" id="{C57E6C8A-368C-3944-B30C-33B5CC10C2DB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B58E36AB-EF1F-0F45-90AD-00CA0A85BCB0}"/>
              </a:ext>
            </a:extLst>
          </p:cNvPr>
          <p:cNvSpPr/>
          <p:nvPr/>
        </p:nvSpPr>
        <p:spPr>
          <a:xfrm>
            <a:off x="10503366" y="4807956"/>
            <a:ext cx="1688634" cy="1935744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To complete the process, “Authenticate” button will be visible, and the changes can be processed only after authentication by the Operator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74B8E91-30D7-064F-A6F8-B5C2357DA2FB}"/>
              </a:ext>
            </a:extLst>
          </p:cNvPr>
          <p:cNvCxnSpPr>
            <a:cxnSpLocks/>
          </p:cNvCxnSpPr>
          <p:nvPr/>
        </p:nvCxnSpPr>
        <p:spPr>
          <a:xfrm rot="10800000">
            <a:off x="7575385" y="5494092"/>
            <a:ext cx="2950538" cy="1229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7D504CE-F08D-434F-906B-2587C4F13AEC}"/>
              </a:ext>
            </a:extLst>
          </p:cNvPr>
          <p:cNvCxnSpPr>
            <a:cxnSpLocks/>
          </p:cNvCxnSpPr>
          <p:nvPr/>
        </p:nvCxnSpPr>
        <p:spPr>
          <a:xfrm flipH="1">
            <a:off x="957324" y="5354510"/>
            <a:ext cx="900142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BBA654-F1CA-6F47-8C07-97F4637C69CD}"/>
              </a:ext>
            </a:extLst>
          </p:cNvPr>
          <p:cNvSpPr txBox="1"/>
          <p:nvPr/>
        </p:nvSpPr>
        <p:spPr>
          <a:xfrm>
            <a:off x="2308256" y="2277017"/>
            <a:ext cx="745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Approved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BDD8463-DD68-AF42-8AE8-46DA540476D4}"/>
              </a:ext>
            </a:extLst>
          </p:cNvPr>
          <p:cNvSpPr txBox="1"/>
          <p:nvPr/>
        </p:nvSpPr>
        <p:spPr>
          <a:xfrm>
            <a:off x="2308256" y="2706575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Rejected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42D3672-22D9-FF42-BB06-C793D5428A1A}"/>
              </a:ext>
            </a:extLst>
          </p:cNvPr>
          <p:cNvSpPr/>
          <p:nvPr/>
        </p:nvSpPr>
        <p:spPr>
          <a:xfrm rot="5400000">
            <a:off x="3359031" y="3259662"/>
            <a:ext cx="53034" cy="45719"/>
          </a:xfrm>
          <a:prstGeom prst="triangle">
            <a:avLst/>
          </a:prstGeom>
          <a:solidFill>
            <a:srgbClr val="AEABAA"/>
          </a:solidFill>
          <a:ln w="9525">
            <a:solidFill>
              <a:srgbClr val="AEA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CD2F8F7-C4E3-124D-8BC2-7F5F99920F22}"/>
              </a:ext>
            </a:extLst>
          </p:cNvPr>
          <p:cNvSpPr txBox="1"/>
          <p:nvPr/>
        </p:nvSpPr>
        <p:spPr>
          <a:xfrm>
            <a:off x="1150416" y="5038275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30FF09F-C510-7746-AB1E-422F91F9C2BF}"/>
              </a:ext>
            </a:extLst>
          </p:cNvPr>
          <p:cNvSpPr txBox="1"/>
          <p:nvPr/>
        </p:nvSpPr>
        <p:spPr>
          <a:xfrm>
            <a:off x="3447553" y="1974445"/>
            <a:ext cx="22520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Acknowledgement View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5BD845C-962C-884B-B7CC-1090F37A796F}"/>
              </a:ext>
            </a:extLst>
          </p:cNvPr>
          <p:cNvSpPr txBox="1"/>
          <p:nvPr/>
        </p:nvSpPr>
        <p:spPr>
          <a:xfrm>
            <a:off x="3348722" y="5373479"/>
            <a:ext cx="4207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Authenticate</a:t>
            </a:r>
            <a:r>
              <a:rPr lang="en-US" sz="1200" b="1" dirty="0"/>
              <a:t> </a:t>
            </a:r>
            <a:r>
              <a:rPr lang="en-US" sz="1050" dirty="0"/>
              <a:t>after all the applications have been Approved/Rejected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960D93E-6370-D945-871F-0F6BFBCB0B1C}"/>
              </a:ext>
            </a:extLst>
          </p:cNvPr>
          <p:cNvSpPr/>
          <p:nvPr/>
        </p:nvSpPr>
        <p:spPr>
          <a:xfrm>
            <a:off x="765552" y="93381"/>
            <a:ext cx="9389100" cy="6775679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5C2F683-B2F5-8D41-80F5-4FD5171B8827}"/>
              </a:ext>
            </a:extLst>
          </p:cNvPr>
          <p:cNvGrpSpPr/>
          <p:nvPr/>
        </p:nvGrpSpPr>
        <p:grpSpPr>
          <a:xfrm>
            <a:off x="2621970" y="1623434"/>
            <a:ext cx="5334106" cy="2988411"/>
            <a:chOff x="2621970" y="1623434"/>
            <a:chExt cx="5334106" cy="2988411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4A8CC94-2A03-DD4A-8F59-2D450A156CFD}"/>
                </a:ext>
              </a:extLst>
            </p:cNvPr>
            <p:cNvSpPr/>
            <p:nvPr/>
          </p:nvSpPr>
          <p:spPr>
            <a:xfrm>
              <a:off x="2630405" y="1623434"/>
              <a:ext cx="5325671" cy="29884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4D7F5B2A-C2F5-3D49-92BE-9999DF265D74}"/>
                </a:ext>
              </a:extLst>
            </p:cNvPr>
            <p:cNvGrpSpPr/>
            <p:nvPr/>
          </p:nvGrpSpPr>
          <p:grpSpPr>
            <a:xfrm>
              <a:off x="3080340" y="2710484"/>
              <a:ext cx="1535690" cy="1332792"/>
              <a:chOff x="4773032" y="3418454"/>
              <a:chExt cx="1535690" cy="1332792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6CACBED7-706A-D445-AD1A-57BCBDC4A88D}"/>
                  </a:ext>
                </a:extLst>
              </p:cNvPr>
              <p:cNvGrpSpPr/>
              <p:nvPr/>
            </p:nvGrpSpPr>
            <p:grpSpPr>
              <a:xfrm>
                <a:off x="5126592" y="3577913"/>
                <a:ext cx="671018" cy="981669"/>
                <a:chOff x="3213327" y="1654140"/>
                <a:chExt cx="1518287" cy="2230562"/>
              </a:xfrm>
            </p:grpSpPr>
            <p:sp>
              <p:nvSpPr>
                <p:cNvPr id="131" name="Round Same Side Corner Rectangle 130">
                  <a:extLst>
                    <a:ext uri="{FF2B5EF4-FFF2-40B4-BE49-F238E27FC236}">
                      <a16:creationId xmlns:a16="http://schemas.microsoft.com/office/drawing/2014/main" id="{4BFDBB4E-D776-5A4A-AE2B-3287AD7CC6E1}"/>
                    </a:ext>
                  </a:extLst>
                </p:cNvPr>
                <p:cNvSpPr/>
                <p:nvPr/>
              </p:nvSpPr>
              <p:spPr>
                <a:xfrm>
                  <a:off x="3493623" y="1862188"/>
                  <a:ext cx="356211" cy="907327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no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ound Same Side Corner Rectangle 131">
                  <a:extLst>
                    <a:ext uri="{FF2B5EF4-FFF2-40B4-BE49-F238E27FC236}">
                      <a16:creationId xmlns:a16="http://schemas.microsoft.com/office/drawing/2014/main" id="{0ADDD717-B8EF-4C41-B8B6-373DEA566429}"/>
                    </a:ext>
                  </a:extLst>
                </p:cNvPr>
                <p:cNvSpPr/>
                <p:nvPr/>
              </p:nvSpPr>
              <p:spPr>
                <a:xfrm>
                  <a:off x="3833928" y="1654140"/>
                  <a:ext cx="356211" cy="1115375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no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ound Same Side Corner Rectangle 132">
                  <a:extLst>
                    <a:ext uri="{FF2B5EF4-FFF2-40B4-BE49-F238E27FC236}">
                      <a16:creationId xmlns:a16="http://schemas.microsoft.com/office/drawing/2014/main" id="{A0649DE0-AE3C-8949-B493-EF6C1AFD580C}"/>
                    </a:ext>
                  </a:extLst>
                </p:cNvPr>
                <p:cNvSpPr/>
                <p:nvPr/>
              </p:nvSpPr>
              <p:spPr>
                <a:xfrm>
                  <a:off x="4190548" y="1856481"/>
                  <a:ext cx="353772" cy="907327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no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ound Same Side Corner Rectangle 133">
                  <a:extLst>
                    <a:ext uri="{FF2B5EF4-FFF2-40B4-BE49-F238E27FC236}">
                      <a16:creationId xmlns:a16="http://schemas.microsoft.com/office/drawing/2014/main" id="{B4392762-9695-CC49-BD57-F84F358F18CC}"/>
                    </a:ext>
                  </a:extLst>
                </p:cNvPr>
                <p:cNvSpPr/>
                <p:nvPr/>
              </p:nvSpPr>
              <p:spPr>
                <a:xfrm>
                  <a:off x="3213327" y="2093354"/>
                  <a:ext cx="280296" cy="676161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no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Freeform 134">
                  <a:extLst>
                    <a:ext uri="{FF2B5EF4-FFF2-40B4-BE49-F238E27FC236}">
                      <a16:creationId xmlns:a16="http://schemas.microsoft.com/office/drawing/2014/main" id="{5E4A12AE-4E4C-BB4B-A665-DC6F846E1988}"/>
                    </a:ext>
                  </a:extLst>
                </p:cNvPr>
                <p:cNvSpPr/>
                <p:nvPr/>
              </p:nvSpPr>
              <p:spPr>
                <a:xfrm rot="2402716">
                  <a:off x="3248237" y="2122940"/>
                  <a:ext cx="1483377" cy="1761762"/>
                </a:xfrm>
                <a:custGeom>
                  <a:avLst/>
                  <a:gdLst>
                    <a:gd name="connsiteX0" fmla="*/ 1153239 w 1483377"/>
                    <a:gd name="connsiteY0" fmla="*/ 49886 h 1761762"/>
                    <a:gd name="connsiteX1" fmla="*/ 1273675 w 1483377"/>
                    <a:gd name="connsiteY1" fmla="*/ 0 h 1761762"/>
                    <a:gd name="connsiteX2" fmla="*/ 1289242 w 1483377"/>
                    <a:gd name="connsiteY2" fmla="*/ 0 h 1761762"/>
                    <a:gd name="connsiteX3" fmla="*/ 1459564 w 1483377"/>
                    <a:gd name="connsiteY3" fmla="*/ 170322 h 1761762"/>
                    <a:gd name="connsiteX4" fmla="*/ 1459564 w 1483377"/>
                    <a:gd name="connsiteY4" fmla="*/ 870602 h 1761762"/>
                    <a:gd name="connsiteX5" fmla="*/ 1468630 w 1483377"/>
                    <a:gd name="connsiteY5" fmla="*/ 892171 h 1761762"/>
                    <a:gd name="connsiteX6" fmla="*/ 1364409 w 1483377"/>
                    <a:gd name="connsiteY6" fmla="*/ 1245906 h 1761762"/>
                    <a:gd name="connsiteX7" fmla="*/ 843694 w 1483377"/>
                    <a:gd name="connsiteY7" fmla="*/ 1683540 h 1761762"/>
                    <a:gd name="connsiteX8" fmla="*/ 373688 w 1483377"/>
                    <a:gd name="connsiteY8" fmla="*/ 1642794 h 1761762"/>
                    <a:gd name="connsiteX9" fmla="*/ 0 w 1483377"/>
                    <a:gd name="connsiteY9" fmla="*/ 1198163 h 1761762"/>
                    <a:gd name="connsiteX10" fmla="*/ 1031467 w 1483377"/>
                    <a:gd name="connsiteY10" fmla="*/ 331270 h 1761762"/>
                    <a:gd name="connsiteX11" fmla="*/ 1103353 w 1483377"/>
                    <a:gd name="connsiteY11" fmla="*/ 416803 h 1761762"/>
                    <a:gd name="connsiteX12" fmla="*/ 1103353 w 1483377"/>
                    <a:gd name="connsiteY12" fmla="*/ 170322 h 1761762"/>
                    <a:gd name="connsiteX13" fmla="*/ 1153239 w 1483377"/>
                    <a:gd name="connsiteY13" fmla="*/ 49886 h 1761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483377" h="1761762">
                      <a:moveTo>
                        <a:pt x="1153239" y="49886"/>
                      </a:moveTo>
                      <a:cubicBezTo>
                        <a:pt x="1184062" y="19064"/>
                        <a:pt x="1226642" y="0"/>
                        <a:pt x="1273675" y="0"/>
                      </a:cubicBezTo>
                      <a:lnTo>
                        <a:pt x="1289242" y="0"/>
                      </a:lnTo>
                      <a:cubicBezTo>
                        <a:pt x="1383308" y="0"/>
                        <a:pt x="1459564" y="76256"/>
                        <a:pt x="1459564" y="170322"/>
                      </a:cubicBezTo>
                      <a:lnTo>
                        <a:pt x="1459564" y="870602"/>
                      </a:lnTo>
                      <a:lnTo>
                        <a:pt x="1468630" y="892171"/>
                      </a:lnTo>
                      <a:cubicBezTo>
                        <a:pt x="1506896" y="1016411"/>
                        <a:pt x="1470190" y="1157004"/>
                        <a:pt x="1364409" y="1245906"/>
                      </a:cubicBezTo>
                      <a:lnTo>
                        <a:pt x="843694" y="1683540"/>
                      </a:lnTo>
                      <a:cubicBezTo>
                        <a:pt x="702654" y="1802077"/>
                        <a:pt x="492225" y="1783834"/>
                        <a:pt x="373688" y="1642794"/>
                      </a:cubicBezTo>
                      <a:lnTo>
                        <a:pt x="0" y="1198163"/>
                      </a:lnTo>
                      <a:lnTo>
                        <a:pt x="1031467" y="331270"/>
                      </a:lnTo>
                      <a:lnTo>
                        <a:pt x="1103353" y="416803"/>
                      </a:lnTo>
                      <a:lnTo>
                        <a:pt x="1103353" y="170322"/>
                      </a:lnTo>
                      <a:cubicBezTo>
                        <a:pt x="1103353" y="123289"/>
                        <a:pt x="1122417" y="80709"/>
                        <a:pt x="1153239" y="49886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8" name="Flowchart: Process 206">
                <a:extLst>
                  <a:ext uri="{FF2B5EF4-FFF2-40B4-BE49-F238E27FC236}">
                    <a16:creationId xmlns:a16="http://schemas.microsoft.com/office/drawing/2014/main" id="{B171CE1C-12F5-F345-9E63-37960AAEB1C1}"/>
                  </a:ext>
                </a:extLst>
              </p:cNvPr>
              <p:cNvSpPr/>
              <p:nvPr/>
            </p:nvSpPr>
            <p:spPr>
              <a:xfrm>
                <a:off x="4775986" y="3418454"/>
                <a:ext cx="1532736" cy="1323506"/>
              </a:xfrm>
              <a:prstGeom prst="flowChartProcess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8CEB2A3-8BF5-6D46-8E53-EB4FEE9D1123}"/>
                  </a:ext>
                </a:extLst>
              </p:cNvPr>
              <p:cNvSpPr txBox="1"/>
              <p:nvPr/>
            </p:nvSpPr>
            <p:spPr>
              <a:xfrm>
                <a:off x="4773032" y="4474247"/>
                <a:ext cx="15356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Left Hand Palm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F4B1B816-9EB1-DD47-81E3-369A86F4841A}"/>
                </a:ext>
              </a:extLst>
            </p:cNvPr>
            <p:cNvGrpSpPr/>
            <p:nvPr/>
          </p:nvGrpSpPr>
          <p:grpSpPr>
            <a:xfrm>
              <a:off x="5019218" y="2715861"/>
              <a:ext cx="1535690" cy="1338668"/>
              <a:chOff x="7424828" y="3674534"/>
              <a:chExt cx="1535690" cy="1338668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168ECE48-28D6-6841-891B-76CCA04C430F}"/>
                  </a:ext>
                </a:extLst>
              </p:cNvPr>
              <p:cNvGrpSpPr/>
              <p:nvPr/>
            </p:nvGrpSpPr>
            <p:grpSpPr>
              <a:xfrm>
                <a:off x="7424828" y="3674534"/>
                <a:ext cx="1535690" cy="1338668"/>
                <a:chOff x="7529289" y="3405168"/>
                <a:chExt cx="1535690" cy="1338668"/>
              </a:xfrm>
            </p:grpSpPr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3D8C92E1-3E5F-2C43-93EF-3C0B5B8CD1C5}"/>
                    </a:ext>
                  </a:extLst>
                </p:cNvPr>
                <p:cNvGrpSpPr/>
                <p:nvPr/>
              </p:nvGrpSpPr>
              <p:grpSpPr>
                <a:xfrm>
                  <a:off x="8046498" y="3557268"/>
                  <a:ext cx="672554" cy="995989"/>
                  <a:chOff x="3041412" y="1654139"/>
                  <a:chExt cx="2760682" cy="4057993"/>
                </a:xfrm>
                <a:noFill/>
              </p:grpSpPr>
              <p:sp>
                <p:nvSpPr>
                  <p:cNvPr id="142" name="Round Same Side Corner Rectangle 141">
                    <a:extLst>
                      <a:ext uri="{FF2B5EF4-FFF2-40B4-BE49-F238E27FC236}">
                        <a16:creationId xmlns:a16="http://schemas.microsoft.com/office/drawing/2014/main" id="{0533CAF1-AEBF-AA49-84EC-BA2B424D4607}"/>
                      </a:ext>
                    </a:extLst>
                  </p:cNvPr>
                  <p:cNvSpPr/>
                  <p:nvPr/>
                </p:nvSpPr>
                <p:spPr>
                  <a:xfrm>
                    <a:off x="3349375" y="2024009"/>
                    <a:ext cx="626724" cy="1613043"/>
                  </a:xfrm>
                  <a:prstGeom prst="round2SameRect">
                    <a:avLst>
                      <a:gd name="adj1" fmla="val 47815"/>
                      <a:gd name="adj2" fmla="val 3279"/>
                    </a:avLst>
                  </a:prstGeom>
                  <a:grpFill/>
                  <a:ln w="127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Round Same Side Corner Rectangle 142">
                    <a:extLst>
                      <a:ext uri="{FF2B5EF4-FFF2-40B4-BE49-F238E27FC236}">
                        <a16:creationId xmlns:a16="http://schemas.microsoft.com/office/drawing/2014/main" id="{E2EBDBEF-CAA2-624A-BC2F-756E3E147F0E}"/>
                      </a:ext>
                    </a:extLst>
                  </p:cNvPr>
                  <p:cNvSpPr/>
                  <p:nvPr/>
                </p:nvSpPr>
                <p:spPr>
                  <a:xfrm>
                    <a:off x="3976099" y="1654139"/>
                    <a:ext cx="626724" cy="1982913"/>
                  </a:xfrm>
                  <a:prstGeom prst="round2SameRect">
                    <a:avLst>
                      <a:gd name="adj1" fmla="val 47815"/>
                      <a:gd name="adj2" fmla="val 3279"/>
                    </a:avLst>
                  </a:prstGeom>
                  <a:grpFill/>
                  <a:ln w="127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z</a:t>
                    </a:r>
                  </a:p>
                </p:txBody>
              </p:sp>
              <p:sp>
                <p:nvSpPr>
                  <p:cNvPr id="144" name="Round Same Side Corner Rectangle 143">
                    <a:extLst>
                      <a:ext uri="{FF2B5EF4-FFF2-40B4-BE49-F238E27FC236}">
                        <a16:creationId xmlns:a16="http://schemas.microsoft.com/office/drawing/2014/main" id="{B7A99D12-3840-4341-B8BB-09063BF2AAA1}"/>
                      </a:ext>
                    </a:extLst>
                  </p:cNvPr>
                  <p:cNvSpPr/>
                  <p:nvPr/>
                </p:nvSpPr>
                <p:spPr>
                  <a:xfrm>
                    <a:off x="4602823" y="2024009"/>
                    <a:ext cx="626724" cy="1613043"/>
                  </a:xfrm>
                  <a:prstGeom prst="round2SameRect">
                    <a:avLst>
                      <a:gd name="adj1" fmla="val 47815"/>
                      <a:gd name="adj2" fmla="val 3279"/>
                    </a:avLst>
                  </a:prstGeom>
                  <a:grpFill/>
                  <a:ln w="127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z</a:t>
                    </a:r>
                  </a:p>
                </p:txBody>
              </p:sp>
              <p:sp>
                <p:nvSpPr>
                  <p:cNvPr id="145" name="Round Same Side Corner Rectangle 144">
                    <a:extLst>
                      <a:ext uri="{FF2B5EF4-FFF2-40B4-BE49-F238E27FC236}">
                        <a16:creationId xmlns:a16="http://schemas.microsoft.com/office/drawing/2014/main" id="{3AF21317-33AD-4542-BAF7-1B9810F14BF8}"/>
                      </a:ext>
                    </a:extLst>
                  </p:cNvPr>
                  <p:cNvSpPr/>
                  <p:nvPr/>
                </p:nvSpPr>
                <p:spPr>
                  <a:xfrm>
                    <a:off x="5229547" y="2434975"/>
                    <a:ext cx="493159" cy="1202077"/>
                  </a:xfrm>
                  <a:prstGeom prst="round2SameRect">
                    <a:avLst>
                      <a:gd name="adj1" fmla="val 47815"/>
                      <a:gd name="adj2" fmla="val 3279"/>
                    </a:avLst>
                  </a:prstGeom>
                  <a:grpFill/>
                  <a:ln w="127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Freeform 145">
                    <a:extLst>
                      <a:ext uri="{FF2B5EF4-FFF2-40B4-BE49-F238E27FC236}">
                        <a16:creationId xmlns:a16="http://schemas.microsoft.com/office/drawing/2014/main" id="{A7A79BBC-2011-6947-AF3E-8861D819526A}"/>
                      </a:ext>
                    </a:extLst>
                  </p:cNvPr>
                  <p:cNvSpPr/>
                  <p:nvPr/>
                </p:nvSpPr>
                <p:spPr>
                  <a:xfrm rot="19566991">
                    <a:off x="3041412" y="2639365"/>
                    <a:ext cx="2760682" cy="3072767"/>
                  </a:xfrm>
                  <a:custGeom>
                    <a:avLst/>
                    <a:gdLst>
                      <a:gd name="connsiteX0" fmla="*/ 537199 w 2760682"/>
                      <a:gd name="connsiteY0" fmla="*/ 51179 h 3072767"/>
                      <a:gd name="connsiteX1" fmla="*/ 669320 w 2760682"/>
                      <a:gd name="connsiteY1" fmla="*/ 299668 h 3072767"/>
                      <a:gd name="connsiteX2" fmla="*/ 669320 w 2760682"/>
                      <a:gd name="connsiteY2" fmla="*/ 671626 h 3072767"/>
                      <a:gd name="connsiteX3" fmla="*/ 790408 w 2760682"/>
                      <a:gd name="connsiteY3" fmla="*/ 491316 h 3072767"/>
                      <a:gd name="connsiteX4" fmla="*/ 2760682 w 2760682"/>
                      <a:gd name="connsiteY4" fmla="*/ 1814461 h 3072767"/>
                      <a:gd name="connsiteX5" fmla="*/ 2043173 w 2760682"/>
                      <a:gd name="connsiteY5" fmla="*/ 2882893 h 3072767"/>
                      <a:gd name="connsiteX6" fmla="*/ 1447859 w 2760682"/>
                      <a:gd name="connsiteY6" fmla="*/ 2999867 h 3072767"/>
                      <a:gd name="connsiteX7" fmla="*/ 189873 w 2760682"/>
                      <a:gd name="connsiteY7" fmla="*/ 2155061 h 3072767"/>
                      <a:gd name="connsiteX8" fmla="*/ 31934 w 2760682"/>
                      <a:gd name="connsiteY8" fmla="*/ 1636382 h 3072767"/>
                      <a:gd name="connsiteX9" fmla="*/ 54676 w 2760682"/>
                      <a:gd name="connsiteY9" fmla="*/ 1593838 h 3072767"/>
                      <a:gd name="connsiteX10" fmla="*/ 48260 w 2760682"/>
                      <a:gd name="connsiteY10" fmla="*/ 1573171 h 3072767"/>
                      <a:gd name="connsiteX11" fmla="*/ 42596 w 2760682"/>
                      <a:gd name="connsiteY11" fmla="*/ 1516983 h 3072767"/>
                      <a:gd name="connsiteX12" fmla="*/ 42596 w 2760682"/>
                      <a:gd name="connsiteY12" fmla="*/ 299668 h 3072767"/>
                      <a:gd name="connsiteX13" fmla="*/ 342264 w 2760682"/>
                      <a:gd name="connsiteY13" fmla="*/ 0 h 3072767"/>
                      <a:gd name="connsiteX14" fmla="*/ 369652 w 2760682"/>
                      <a:gd name="connsiteY14" fmla="*/ 0 h 3072767"/>
                      <a:gd name="connsiteX15" fmla="*/ 537199 w 2760682"/>
                      <a:gd name="connsiteY15" fmla="*/ 51179 h 30727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760682" h="3072767">
                        <a:moveTo>
                          <a:pt x="537199" y="51179"/>
                        </a:moveTo>
                        <a:cubicBezTo>
                          <a:pt x="616911" y="105031"/>
                          <a:pt x="669320" y="196229"/>
                          <a:pt x="669320" y="299668"/>
                        </a:cubicBezTo>
                        <a:lnTo>
                          <a:pt x="669320" y="671626"/>
                        </a:lnTo>
                        <a:lnTo>
                          <a:pt x="790408" y="491316"/>
                        </a:lnTo>
                        <a:lnTo>
                          <a:pt x="2760682" y="1814461"/>
                        </a:lnTo>
                        <a:lnTo>
                          <a:pt x="2043173" y="2882893"/>
                        </a:lnTo>
                        <a:cubicBezTo>
                          <a:pt x="1911083" y="3079586"/>
                          <a:pt x="1644552" y="3131957"/>
                          <a:pt x="1447859" y="2999867"/>
                        </a:cubicBezTo>
                        <a:lnTo>
                          <a:pt x="189873" y="2155061"/>
                        </a:lnTo>
                        <a:cubicBezTo>
                          <a:pt x="17767" y="2039483"/>
                          <a:pt x="-43843" y="1820972"/>
                          <a:pt x="31934" y="1636382"/>
                        </a:cubicBezTo>
                        <a:lnTo>
                          <a:pt x="54676" y="1593838"/>
                        </a:lnTo>
                        <a:lnTo>
                          <a:pt x="48260" y="1573171"/>
                        </a:lnTo>
                        <a:cubicBezTo>
                          <a:pt x="44546" y="1555021"/>
                          <a:pt x="42596" y="1536230"/>
                          <a:pt x="42596" y="1516983"/>
                        </a:cubicBezTo>
                        <a:lnTo>
                          <a:pt x="42596" y="299668"/>
                        </a:lnTo>
                        <a:cubicBezTo>
                          <a:pt x="42596" y="134166"/>
                          <a:pt x="176762" y="0"/>
                          <a:pt x="342264" y="0"/>
                        </a:cubicBezTo>
                        <a:lnTo>
                          <a:pt x="369652" y="0"/>
                        </a:lnTo>
                        <a:cubicBezTo>
                          <a:pt x="431715" y="0"/>
                          <a:pt x="489372" y="18867"/>
                          <a:pt x="537199" y="51179"/>
                        </a:cubicBezTo>
                        <a:close/>
                      </a:path>
                    </a:pathLst>
                  </a:custGeom>
                  <a:grpFill/>
                  <a:ln w="127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0" name="Flowchart: Process 7">
                  <a:extLst>
                    <a:ext uri="{FF2B5EF4-FFF2-40B4-BE49-F238E27FC236}">
                      <a16:creationId xmlns:a16="http://schemas.microsoft.com/office/drawing/2014/main" id="{3C82B9DC-A3C5-7F49-829B-9229E45E5DD5}"/>
                    </a:ext>
                  </a:extLst>
                </p:cNvPr>
                <p:cNvSpPr/>
                <p:nvPr/>
              </p:nvSpPr>
              <p:spPr>
                <a:xfrm>
                  <a:off x="7532242" y="3405168"/>
                  <a:ext cx="1532736" cy="1323506"/>
                </a:xfrm>
                <a:prstGeom prst="flowChartProcess">
                  <a:avLst/>
                </a:prstGeom>
                <a:noFill/>
                <a:ln w="381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6555831-A971-CE48-B159-FD317DE47F86}"/>
                    </a:ext>
                  </a:extLst>
                </p:cNvPr>
                <p:cNvSpPr txBox="1"/>
                <p:nvPr/>
              </p:nvSpPr>
              <p:spPr>
                <a:xfrm>
                  <a:off x="7529289" y="4466837"/>
                  <a:ext cx="15356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Right Hand Palm</a:t>
                  </a:r>
                </a:p>
              </p:txBody>
            </p:sp>
          </p:grpSp>
          <p:sp>
            <p:nvSpPr>
              <p:cNvPr id="138" name="Round Same Side Corner Rectangle 137">
                <a:extLst>
                  <a:ext uri="{FF2B5EF4-FFF2-40B4-BE49-F238E27FC236}">
                    <a16:creationId xmlns:a16="http://schemas.microsoft.com/office/drawing/2014/main" id="{6061DCFF-AEAD-C246-939A-C939DA4BF056}"/>
                  </a:ext>
                </a:extLst>
              </p:cNvPr>
              <p:cNvSpPr/>
              <p:nvPr/>
            </p:nvSpPr>
            <p:spPr>
              <a:xfrm rot="19028734">
                <a:off x="7813878" y="4273645"/>
                <a:ext cx="150311" cy="10352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14EA6510-9244-5949-AEA5-96FA245CCF81}"/>
                </a:ext>
              </a:extLst>
            </p:cNvPr>
            <p:cNvSpPr/>
            <p:nvPr/>
          </p:nvSpPr>
          <p:spPr>
            <a:xfrm>
              <a:off x="6795204" y="3853093"/>
              <a:ext cx="649369" cy="203741"/>
            </a:xfrm>
            <a:prstGeom prst="roundRect">
              <a:avLst>
                <a:gd name="adj" fmla="val 13505"/>
              </a:avLst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25000"/>
                    </a:schemeClr>
                  </a:solidFill>
                </a:rPr>
                <a:t>Scan</a:t>
              </a:r>
            </a:p>
          </p:txBody>
        </p:sp>
        <p:sp>
          <p:nvSpPr>
            <p:cNvPr id="148" name="Isosceles Triangle 88">
              <a:extLst>
                <a:ext uri="{FF2B5EF4-FFF2-40B4-BE49-F238E27FC236}">
                  <a16:creationId xmlns:a16="http://schemas.microsoft.com/office/drawing/2014/main" id="{65BB6FAD-121D-4F4E-B911-F698D5612C26}"/>
                </a:ext>
              </a:extLst>
            </p:cNvPr>
            <p:cNvSpPr/>
            <p:nvPr/>
          </p:nvSpPr>
          <p:spPr>
            <a:xfrm rot="10800000">
              <a:off x="6018743" y="2348339"/>
              <a:ext cx="56176" cy="3778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3DD08AB-CD0E-9C48-B32C-A4651D1DB9FD}"/>
                </a:ext>
              </a:extLst>
            </p:cNvPr>
            <p:cNvCxnSpPr>
              <a:cxnSpLocks/>
            </p:cNvCxnSpPr>
            <p:nvPr/>
          </p:nvCxnSpPr>
          <p:spPr>
            <a:xfrm>
              <a:off x="3071501" y="2463502"/>
              <a:ext cx="307518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F5676E8-9FD6-C846-A9DF-723326FB7782}"/>
                </a:ext>
              </a:extLst>
            </p:cNvPr>
            <p:cNvSpPr txBox="1"/>
            <p:nvPr/>
          </p:nvSpPr>
          <p:spPr>
            <a:xfrm>
              <a:off x="2990881" y="2196822"/>
              <a:ext cx="9108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25000"/>
                    </a:schemeClr>
                  </a:solidFill>
                </a:rPr>
                <a:t>--Biometric--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90C16B7-F773-3148-A0CD-E5C9341B4DF3}"/>
                </a:ext>
              </a:extLst>
            </p:cNvPr>
            <p:cNvSpPr txBox="1"/>
            <p:nvPr/>
          </p:nvSpPr>
          <p:spPr>
            <a:xfrm>
              <a:off x="4973280" y="4201655"/>
              <a:ext cx="6399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Submit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C74F2D0-FD35-1E41-ACB9-B48398003ED5}"/>
                </a:ext>
              </a:extLst>
            </p:cNvPr>
            <p:cNvSpPr/>
            <p:nvPr/>
          </p:nvSpPr>
          <p:spPr>
            <a:xfrm>
              <a:off x="2621970" y="1624432"/>
              <a:ext cx="5334106" cy="3691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Supervisor Authentication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82E85F4-E5D2-1840-8760-0461A0B5DFEB}"/>
                </a:ext>
              </a:extLst>
            </p:cNvPr>
            <p:cNvSpPr txBox="1"/>
            <p:nvPr/>
          </p:nvSpPr>
          <p:spPr>
            <a:xfrm>
              <a:off x="7683790" y="1637423"/>
              <a:ext cx="25519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1048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9E8185F-9791-594B-A26C-CA82E06CEF25}"/>
              </a:ext>
            </a:extLst>
          </p:cNvPr>
          <p:cNvGrpSpPr/>
          <p:nvPr/>
        </p:nvGrpSpPr>
        <p:grpSpPr>
          <a:xfrm>
            <a:off x="953167" y="6095039"/>
            <a:ext cx="9000120" cy="297655"/>
            <a:chOff x="953167" y="5771189"/>
            <a:chExt cx="9000120" cy="297655"/>
          </a:xfrm>
        </p:grpSpPr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40B32341-8EA1-3048-A08A-1F72FFFD1C6C}"/>
                </a:ext>
              </a:extLst>
            </p:cNvPr>
            <p:cNvSpPr/>
            <p:nvPr/>
          </p:nvSpPr>
          <p:spPr>
            <a:xfrm>
              <a:off x="953167" y="5771189"/>
              <a:ext cx="9000120" cy="29765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st="25400" dir="7200000" algn="ctr" rotWithShape="0">
                <a:schemeClr val="tx1">
                  <a:lumMod val="50000"/>
                  <a:lumOff val="50000"/>
                  <a:alpha val="8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6629BA62-7B65-2F4F-ACB7-DEC3C367E161}"/>
                </a:ext>
              </a:extLst>
            </p:cNvPr>
            <p:cNvSpPr txBox="1"/>
            <p:nvPr/>
          </p:nvSpPr>
          <p:spPr>
            <a:xfrm>
              <a:off x="1142101" y="5773822"/>
              <a:ext cx="72244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Reports</a:t>
              </a:r>
            </a:p>
          </p:txBody>
        </p:sp>
        <p:sp>
          <p:nvSpPr>
            <p:cNvPr id="157" name="Isosceles Triangle 88">
              <a:extLst>
                <a:ext uri="{FF2B5EF4-FFF2-40B4-BE49-F238E27FC236}">
                  <a16:creationId xmlns:a16="http://schemas.microsoft.com/office/drawing/2014/main" id="{39CA4B70-359C-4E44-BCCB-7B236CF197FC}"/>
                </a:ext>
              </a:extLst>
            </p:cNvPr>
            <p:cNvSpPr/>
            <p:nvPr/>
          </p:nvSpPr>
          <p:spPr>
            <a:xfrm rot="10800000">
              <a:off x="9547810" y="5911373"/>
              <a:ext cx="56176" cy="3778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FF19AA2-4F05-3340-8F5A-27528378255B}"/>
              </a:ext>
            </a:extLst>
          </p:cNvPr>
          <p:cNvGrpSpPr/>
          <p:nvPr/>
        </p:nvGrpSpPr>
        <p:grpSpPr>
          <a:xfrm>
            <a:off x="953167" y="5735299"/>
            <a:ext cx="9000120" cy="297655"/>
            <a:chOff x="953167" y="6192499"/>
            <a:chExt cx="9000120" cy="297655"/>
          </a:xfrm>
        </p:grpSpPr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69FE9B92-B403-2449-A28C-876E4BF977C0}"/>
                </a:ext>
              </a:extLst>
            </p:cNvPr>
            <p:cNvSpPr/>
            <p:nvPr/>
          </p:nvSpPr>
          <p:spPr>
            <a:xfrm>
              <a:off x="953167" y="6192499"/>
              <a:ext cx="9000120" cy="29765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st="25400" dir="7200000" algn="ctr" rotWithShape="0">
                <a:schemeClr val="tx1">
                  <a:lumMod val="50000"/>
                  <a:lumOff val="50000"/>
                  <a:alpha val="8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13347D5E-7F02-BF4B-8F61-DF17467CEC0C}"/>
                </a:ext>
              </a:extLst>
            </p:cNvPr>
            <p:cNvSpPr txBox="1"/>
            <p:nvPr/>
          </p:nvSpPr>
          <p:spPr>
            <a:xfrm>
              <a:off x="1142101" y="6195132"/>
              <a:ext cx="128035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Re-Register (10)</a:t>
              </a:r>
            </a:p>
          </p:txBody>
        </p:sp>
        <p:sp>
          <p:nvSpPr>
            <p:cNvPr id="161" name="Isosceles Triangle 88">
              <a:extLst>
                <a:ext uri="{FF2B5EF4-FFF2-40B4-BE49-F238E27FC236}">
                  <a16:creationId xmlns:a16="http://schemas.microsoft.com/office/drawing/2014/main" id="{7C3285C5-A1FA-AD4E-AB62-811E94F9F5C5}"/>
                </a:ext>
              </a:extLst>
            </p:cNvPr>
            <p:cNvSpPr/>
            <p:nvPr/>
          </p:nvSpPr>
          <p:spPr>
            <a:xfrm rot="10800000">
              <a:off x="9547810" y="6351733"/>
              <a:ext cx="56176" cy="3778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07906D0A-A0E7-8F42-8ACA-A2DE28568B86}"/>
              </a:ext>
            </a:extLst>
          </p:cNvPr>
          <p:cNvSpPr/>
          <p:nvPr/>
        </p:nvSpPr>
        <p:spPr>
          <a:xfrm>
            <a:off x="951577" y="1600996"/>
            <a:ext cx="9001710" cy="40465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1958B62-21B4-304F-908D-6023E9E04E51}"/>
              </a:ext>
            </a:extLst>
          </p:cNvPr>
          <p:cNvSpPr txBox="1"/>
          <p:nvPr/>
        </p:nvSpPr>
        <p:spPr>
          <a:xfrm>
            <a:off x="1142101" y="163958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Pending Approval (15)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2E21839-F236-314E-80D9-4D69B051A896}"/>
              </a:ext>
            </a:extLst>
          </p:cNvPr>
          <p:cNvCxnSpPr>
            <a:cxnSpLocks/>
          </p:cNvCxnSpPr>
          <p:nvPr/>
        </p:nvCxnSpPr>
        <p:spPr>
          <a:xfrm>
            <a:off x="1023911" y="1949645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DE687FA-E290-CC4D-8B41-AC827C7189A8}"/>
              </a:ext>
            </a:extLst>
          </p:cNvPr>
          <p:cNvSpPr txBox="1"/>
          <p:nvPr/>
        </p:nvSpPr>
        <p:spPr>
          <a:xfrm>
            <a:off x="4388488" y="1226186"/>
            <a:ext cx="214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EOD Process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64EA202-CAF8-F045-B0CC-D71080A6EBD5}"/>
              </a:ext>
            </a:extLst>
          </p:cNvPr>
          <p:cNvSpPr/>
          <p:nvPr/>
        </p:nvSpPr>
        <p:spPr>
          <a:xfrm>
            <a:off x="775188" y="80672"/>
            <a:ext cx="9387899" cy="1044076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B6BDFFA-DEA5-924D-AFA0-924DC3FDB373}"/>
              </a:ext>
            </a:extLst>
          </p:cNvPr>
          <p:cNvSpPr/>
          <p:nvPr/>
        </p:nvSpPr>
        <p:spPr>
          <a:xfrm>
            <a:off x="779297" y="73178"/>
            <a:ext cx="1283965" cy="10440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B03AB63-26B4-2141-864C-122D744EA586}"/>
              </a:ext>
            </a:extLst>
          </p:cNvPr>
          <p:cNvCxnSpPr>
            <a:cxnSpLocks/>
          </p:cNvCxnSpPr>
          <p:nvPr/>
        </p:nvCxnSpPr>
        <p:spPr>
          <a:xfrm>
            <a:off x="775188" y="110077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CA771796-7A1C-3F47-8D1B-E8E7AA4E0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E659B9D-D0D8-A742-9AA5-FB9604A32459}"/>
              </a:ext>
            </a:extLst>
          </p:cNvPr>
          <p:cNvSpPr/>
          <p:nvPr/>
        </p:nvSpPr>
        <p:spPr>
          <a:xfrm>
            <a:off x="770861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13893BA-66B2-C246-A08E-7A977D1E61AB}"/>
              </a:ext>
            </a:extLst>
          </p:cNvPr>
          <p:cNvSpPr/>
          <p:nvPr/>
        </p:nvSpPr>
        <p:spPr>
          <a:xfrm>
            <a:off x="7963451" y="2673097"/>
            <a:ext cx="596731" cy="83368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F72344-E22C-B04F-9576-361A5EE0562F}"/>
              </a:ext>
            </a:extLst>
          </p:cNvPr>
          <p:cNvSpPr txBox="1"/>
          <p:nvPr/>
        </p:nvSpPr>
        <p:spPr>
          <a:xfrm>
            <a:off x="3447553" y="2212570"/>
            <a:ext cx="2252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Registration Number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0FFBFA51-A8ED-8844-8A5D-064F51975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125" y="2791818"/>
            <a:ext cx="503383" cy="596240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2CCEE7D-166D-9641-8F70-2C9B29E9DB87}"/>
              </a:ext>
            </a:extLst>
          </p:cNvPr>
          <p:cNvCxnSpPr>
            <a:cxnSpLocks/>
          </p:cNvCxnSpPr>
          <p:nvPr/>
        </p:nvCxnSpPr>
        <p:spPr>
          <a:xfrm>
            <a:off x="951577" y="2627148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0975F8B5-7C35-A446-AA1E-A336A8FD529A}"/>
              </a:ext>
            </a:extLst>
          </p:cNvPr>
          <p:cNvSpPr/>
          <p:nvPr/>
        </p:nvSpPr>
        <p:spPr>
          <a:xfrm>
            <a:off x="966468" y="1945729"/>
            <a:ext cx="2392607" cy="2992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2">
                    <a:lumMod val="25000"/>
                  </a:schemeClr>
                </a:solidFill>
              </a:rPr>
              <a:t>     Registration ID      Status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CC8181-3EB8-5C42-9C1B-E60140C14FFE}"/>
              </a:ext>
            </a:extLst>
          </p:cNvPr>
          <p:cNvSpPr txBox="1"/>
          <p:nvPr/>
        </p:nvSpPr>
        <p:spPr>
          <a:xfrm>
            <a:off x="1160424" y="2262097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/>
              <a:t>67898081230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FFFA2F59-7347-DC47-A461-1EE65E33BA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0" y="1254792"/>
            <a:ext cx="135407" cy="135407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BBF42D3E-E4F6-764F-89A0-51AC2C1F08C6}"/>
              </a:ext>
            </a:extLst>
          </p:cNvPr>
          <p:cNvSpPr txBox="1"/>
          <p:nvPr/>
        </p:nvSpPr>
        <p:spPr>
          <a:xfrm>
            <a:off x="1040597" y="1189400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EOD Process</a:t>
            </a:r>
            <a:endParaRPr lang="en-US" sz="1200" dirty="0"/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DBCDA30A-9B96-A048-B298-FDE5165D7850}"/>
              </a:ext>
            </a:extLst>
          </p:cNvPr>
          <p:cNvSpPr/>
          <p:nvPr/>
        </p:nvSpPr>
        <p:spPr>
          <a:xfrm>
            <a:off x="8007350" y="2234636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Approve</a:t>
            </a: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1B3EF8BA-D0C9-DD4C-8D1F-EE5D43563C19}"/>
              </a:ext>
            </a:extLst>
          </p:cNvPr>
          <p:cNvSpPr/>
          <p:nvPr/>
        </p:nvSpPr>
        <p:spPr>
          <a:xfrm>
            <a:off x="8888851" y="2234636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Reject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1E9BDF2-CDA1-6844-9540-DA841BF73153}"/>
              </a:ext>
            </a:extLst>
          </p:cNvPr>
          <p:cNvSpPr txBox="1"/>
          <p:nvPr/>
        </p:nvSpPr>
        <p:spPr>
          <a:xfrm>
            <a:off x="1162291" y="269358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6ECB947-B476-8F40-A82B-08FD8EF72E7C}"/>
              </a:ext>
            </a:extLst>
          </p:cNvPr>
          <p:cNvCxnSpPr>
            <a:cxnSpLocks/>
          </p:cNvCxnSpPr>
          <p:nvPr/>
        </p:nvCxnSpPr>
        <p:spPr>
          <a:xfrm>
            <a:off x="3359705" y="1951919"/>
            <a:ext cx="0" cy="340807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414AE097-7818-D24E-B08D-D1F450D9B32C}"/>
              </a:ext>
            </a:extLst>
          </p:cNvPr>
          <p:cNvSpPr txBox="1"/>
          <p:nvPr/>
        </p:nvSpPr>
        <p:spPr>
          <a:xfrm>
            <a:off x="5653583" y="2212570"/>
            <a:ext cx="1419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5465645656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98402C0-0193-194A-992E-FFAA33C4C2F3}"/>
              </a:ext>
            </a:extLst>
          </p:cNvPr>
          <p:cNvSpPr txBox="1"/>
          <p:nvPr/>
        </p:nvSpPr>
        <p:spPr>
          <a:xfrm>
            <a:off x="3437800" y="2437101"/>
            <a:ext cx="2996333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Registration Date		:</a:t>
            </a:r>
          </a:p>
          <a:p>
            <a:r>
              <a:rPr lang="en-US" sz="1200" dirty="0"/>
              <a:t>Full Name		:</a:t>
            </a:r>
          </a:p>
          <a:p>
            <a:r>
              <a:rPr lang="en-US" sz="1200" dirty="0"/>
              <a:t>Date of Birth		:</a:t>
            </a:r>
          </a:p>
          <a:p>
            <a:r>
              <a:rPr lang="en-US" sz="1200" dirty="0"/>
              <a:t>Gender		:</a:t>
            </a:r>
          </a:p>
          <a:p>
            <a:r>
              <a:rPr lang="en-US" sz="1200" dirty="0"/>
              <a:t>Address Line 1		:</a:t>
            </a:r>
          </a:p>
          <a:p>
            <a:r>
              <a:rPr lang="en-US" sz="1200" dirty="0"/>
              <a:t>Address Line 2		:</a:t>
            </a:r>
          </a:p>
          <a:p>
            <a:r>
              <a:rPr lang="en-US" sz="1200" dirty="0"/>
              <a:t>Address Line 3		:</a:t>
            </a:r>
          </a:p>
          <a:p>
            <a:r>
              <a:rPr lang="en-US" sz="1200" dirty="0"/>
              <a:t>City		:</a:t>
            </a:r>
          </a:p>
          <a:p>
            <a:r>
              <a:rPr lang="en-US" sz="1200" dirty="0"/>
              <a:t>State or Province	:</a:t>
            </a:r>
          </a:p>
          <a:p>
            <a:r>
              <a:rPr lang="en-US" sz="1200" dirty="0"/>
              <a:t>Country		:</a:t>
            </a:r>
          </a:p>
          <a:p>
            <a:r>
              <a:rPr lang="en-US" sz="1200" dirty="0"/>
              <a:t>Postal Code		:</a:t>
            </a:r>
          </a:p>
          <a:p>
            <a:r>
              <a:rPr lang="en-US" sz="1200" dirty="0"/>
              <a:t>Mobile</a:t>
            </a:r>
            <a:r>
              <a:rPr lang="en-US" sz="1400" b="1" dirty="0"/>
              <a:t>		</a:t>
            </a:r>
            <a:r>
              <a:rPr lang="en-US" sz="1200" dirty="0"/>
              <a:t>:</a:t>
            </a:r>
          </a:p>
          <a:p>
            <a:r>
              <a:rPr lang="en-US" sz="1200" dirty="0"/>
              <a:t>Email		:</a:t>
            </a:r>
          </a:p>
          <a:p>
            <a:r>
              <a:rPr lang="en-US" sz="1200" dirty="0"/>
              <a:t>Documents		: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675BCA5-5C03-B645-B4AF-CC6531A86790}"/>
              </a:ext>
            </a:extLst>
          </p:cNvPr>
          <p:cNvSpPr txBox="1"/>
          <p:nvPr/>
        </p:nvSpPr>
        <p:spPr>
          <a:xfrm>
            <a:off x="5642838" y="2456019"/>
            <a:ext cx="133196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18-09-2018</a:t>
            </a:r>
          </a:p>
          <a:p>
            <a:r>
              <a:rPr lang="en-US" sz="1200" dirty="0"/>
              <a:t>Applicant Name</a:t>
            </a:r>
          </a:p>
          <a:p>
            <a:r>
              <a:rPr lang="en-US" sz="1200" dirty="0"/>
              <a:t>26-10-1991</a:t>
            </a:r>
          </a:p>
          <a:p>
            <a:r>
              <a:rPr lang="en-US" sz="1200" dirty="0"/>
              <a:t>Male</a:t>
            </a:r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 err="1"/>
              <a:t>Xyz</a:t>
            </a:r>
            <a:endParaRPr lang="en-US" sz="1200" dirty="0"/>
          </a:p>
          <a:p>
            <a:r>
              <a:rPr lang="en-US" sz="1200" dirty="0" err="1"/>
              <a:t>Xyzz</a:t>
            </a:r>
            <a:endParaRPr lang="en-US" sz="1200" dirty="0"/>
          </a:p>
          <a:p>
            <a:r>
              <a:rPr lang="en-US" sz="1200" dirty="0" err="1"/>
              <a:t>Xyz</a:t>
            </a:r>
            <a:endParaRPr lang="en-US" sz="1200" dirty="0"/>
          </a:p>
          <a:p>
            <a:r>
              <a:rPr lang="en-US" sz="1200" dirty="0"/>
              <a:t>737003</a:t>
            </a:r>
          </a:p>
          <a:p>
            <a:r>
              <a:rPr lang="en-US" sz="1200" dirty="0"/>
              <a:t>8888220020</a:t>
            </a:r>
          </a:p>
          <a:p>
            <a:r>
              <a:rPr lang="en-US" sz="1200" dirty="0" err="1"/>
              <a:t>Email@id.com</a:t>
            </a:r>
            <a:endParaRPr lang="en-US" sz="1200" dirty="0"/>
          </a:p>
          <a:p>
            <a:r>
              <a:rPr lang="en-US" sz="1200" dirty="0"/>
              <a:t>Pan card, Passport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4C97805-F64F-5246-B8F4-5BCE53BA1479}"/>
              </a:ext>
            </a:extLst>
          </p:cNvPr>
          <p:cNvCxnSpPr>
            <a:cxnSpLocks/>
          </p:cNvCxnSpPr>
          <p:nvPr/>
        </p:nvCxnSpPr>
        <p:spPr>
          <a:xfrm>
            <a:off x="966469" y="3054660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E0DB068E-CDA3-BD49-8454-C6A22C6A47F0}"/>
              </a:ext>
            </a:extLst>
          </p:cNvPr>
          <p:cNvSpPr txBox="1"/>
          <p:nvPr/>
        </p:nvSpPr>
        <p:spPr>
          <a:xfrm>
            <a:off x="1162291" y="3068440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FFDFF7F-7787-4C4E-A61B-CDC1F31BD394}"/>
              </a:ext>
            </a:extLst>
          </p:cNvPr>
          <p:cNvCxnSpPr>
            <a:cxnSpLocks/>
          </p:cNvCxnSpPr>
          <p:nvPr/>
        </p:nvCxnSpPr>
        <p:spPr>
          <a:xfrm>
            <a:off x="966469" y="3429516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928775AB-8C3F-2842-83DA-813C5350185F}"/>
              </a:ext>
            </a:extLst>
          </p:cNvPr>
          <p:cNvSpPr txBox="1"/>
          <p:nvPr/>
        </p:nvSpPr>
        <p:spPr>
          <a:xfrm>
            <a:off x="1162291" y="349125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3CF9C54-A4B4-8E44-83B8-930843A689D8}"/>
              </a:ext>
            </a:extLst>
          </p:cNvPr>
          <p:cNvCxnSpPr>
            <a:cxnSpLocks/>
          </p:cNvCxnSpPr>
          <p:nvPr/>
        </p:nvCxnSpPr>
        <p:spPr>
          <a:xfrm>
            <a:off x="966469" y="3852330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C3A5BFD5-8A40-4D44-9C5E-2A00BD3C7B61}"/>
              </a:ext>
            </a:extLst>
          </p:cNvPr>
          <p:cNvSpPr txBox="1"/>
          <p:nvPr/>
        </p:nvSpPr>
        <p:spPr>
          <a:xfrm>
            <a:off x="1162291" y="3866110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085CBC7-AA81-F04B-A636-5FE32C4DE779}"/>
              </a:ext>
            </a:extLst>
          </p:cNvPr>
          <p:cNvCxnSpPr>
            <a:cxnSpLocks/>
          </p:cNvCxnSpPr>
          <p:nvPr/>
        </p:nvCxnSpPr>
        <p:spPr>
          <a:xfrm>
            <a:off x="966469" y="4227186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9237ECE0-234A-3447-9BD8-C16B7DE4115D}"/>
              </a:ext>
            </a:extLst>
          </p:cNvPr>
          <p:cNvSpPr txBox="1"/>
          <p:nvPr/>
        </p:nvSpPr>
        <p:spPr>
          <a:xfrm>
            <a:off x="1150416" y="4284877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42C99E5-7E8E-2C49-9F9B-2080334D2D29}"/>
              </a:ext>
            </a:extLst>
          </p:cNvPr>
          <p:cNvCxnSpPr>
            <a:cxnSpLocks/>
          </p:cNvCxnSpPr>
          <p:nvPr/>
        </p:nvCxnSpPr>
        <p:spPr>
          <a:xfrm>
            <a:off x="954594" y="4645953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DB35D7F5-74DE-EC48-9FFE-F9E4A7BCB6BF}"/>
              </a:ext>
            </a:extLst>
          </p:cNvPr>
          <p:cNvSpPr txBox="1"/>
          <p:nvPr/>
        </p:nvSpPr>
        <p:spPr>
          <a:xfrm>
            <a:off x="1150416" y="4659733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BABDFFC-6656-A64B-B28D-026464A5A66B}"/>
              </a:ext>
            </a:extLst>
          </p:cNvPr>
          <p:cNvCxnSpPr>
            <a:cxnSpLocks/>
          </p:cNvCxnSpPr>
          <p:nvPr/>
        </p:nvCxnSpPr>
        <p:spPr>
          <a:xfrm>
            <a:off x="954594" y="5020809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0F34478-177A-A94A-8AF2-C01CC3271289}"/>
              </a:ext>
            </a:extLst>
          </p:cNvPr>
          <p:cNvSpPr/>
          <p:nvPr/>
        </p:nvSpPr>
        <p:spPr>
          <a:xfrm>
            <a:off x="8799694" y="2668242"/>
            <a:ext cx="794606" cy="8385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" name="Picture 204">
            <a:extLst>
              <a:ext uri="{FF2B5EF4-FFF2-40B4-BE49-F238E27FC236}">
                <a16:creationId xmlns:a16="http://schemas.microsoft.com/office/drawing/2014/main" id="{5FE50886-1916-B643-B677-8571115535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8861443" y="2780923"/>
            <a:ext cx="697608" cy="585177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D479D11-FCCF-DC4F-9A77-1243EFAA59D3}"/>
              </a:ext>
            </a:extLst>
          </p:cNvPr>
          <p:cNvSpPr txBox="1"/>
          <p:nvPr/>
        </p:nvSpPr>
        <p:spPr>
          <a:xfrm>
            <a:off x="4950298" y="194887"/>
            <a:ext cx="940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User Name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26F5010-837E-5F46-8206-8A38461899A6}"/>
              </a:ext>
            </a:extLst>
          </p:cNvPr>
          <p:cNvSpPr txBox="1"/>
          <p:nvPr/>
        </p:nvSpPr>
        <p:spPr>
          <a:xfrm>
            <a:off x="2413839" y="194887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Name	: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CCE965-2820-FD48-9468-31C752FBA064}"/>
              </a:ext>
            </a:extLst>
          </p:cNvPr>
          <p:cNvSpPr txBox="1"/>
          <p:nvPr/>
        </p:nvSpPr>
        <p:spPr>
          <a:xfrm>
            <a:off x="4950298" y="712676"/>
            <a:ext cx="1995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Supervisor _Office_Location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7B7CC6-B3E6-C149-9F1A-50D1260A82A4}"/>
              </a:ext>
            </a:extLst>
          </p:cNvPr>
          <p:cNvSpPr txBox="1"/>
          <p:nvPr/>
        </p:nvSpPr>
        <p:spPr>
          <a:xfrm>
            <a:off x="2413839" y="71267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Office	: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C1D6AE3-B273-9749-8850-56A2EF4E16BF}"/>
              </a:ext>
            </a:extLst>
          </p:cNvPr>
          <p:cNvSpPr txBox="1"/>
          <p:nvPr/>
        </p:nvSpPr>
        <p:spPr>
          <a:xfrm>
            <a:off x="4952676" y="452286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0488AF7-854F-AF42-888A-0A1479C6EAF3}"/>
              </a:ext>
            </a:extLst>
          </p:cNvPr>
          <p:cNvSpPr txBox="1"/>
          <p:nvPr/>
        </p:nvSpPr>
        <p:spPr>
          <a:xfrm>
            <a:off x="2413839" y="464352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ID		: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EB07424-1D35-9B48-97A6-D1F7DAA21152}"/>
              </a:ext>
            </a:extLst>
          </p:cNvPr>
          <p:cNvSpPr/>
          <p:nvPr/>
        </p:nvSpPr>
        <p:spPr>
          <a:xfrm>
            <a:off x="4914438" y="284288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Isosceles Triangle 88">
            <a:extLst>
              <a:ext uri="{FF2B5EF4-FFF2-40B4-BE49-F238E27FC236}">
                <a16:creationId xmlns:a16="http://schemas.microsoft.com/office/drawing/2014/main" id="{42A195BB-EA18-C646-A251-569AFF6187F1}"/>
              </a:ext>
            </a:extLst>
          </p:cNvPr>
          <p:cNvSpPr/>
          <p:nvPr/>
        </p:nvSpPr>
        <p:spPr>
          <a:xfrm>
            <a:off x="9547810" y="1771628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C670031-5BA1-C643-8258-C541E924E179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AC79695-5B78-D946-9930-C118C5DAE386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90AA56E-0A21-B848-BB5C-8BF44335D53C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Chord 66">
              <a:extLst>
                <a:ext uri="{FF2B5EF4-FFF2-40B4-BE49-F238E27FC236}">
                  <a16:creationId xmlns:a16="http://schemas.microsoft.com/office/drawing/2014/main" id="{E4632C2D-4B20-9447-AA3B-A7DAD9E952D4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B3A7956-A440-0C4A-82CA-46567D13770C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0376A8F-8954-0440-829F-EB600514ECE1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520FC3A-FCC0-AD44-82EA-8C3CFAE08CCB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73918B6-2C82-9047-908A-16A4A65695C8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4B9D533-7F3A-DB4C-9021-15E1D47FE855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Isosceles Triangle 88">
            <a:extLst>
              <a:ext uri="{FF2B5EF4-FFF2-40B4-BE49-F238E27FC236}">
                <a16:creationId xmlns:a16="http://schemas.microsoft.com/office/drawing/2014/main" id="{C57E6C8A-368C-3944-B30C-33B5CC10C2DB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B58E36AB-EF1F-0F45-90AD-00CA0A85BCB0}"/>
              </a:ext>
            </a:extLst>
          </p:cNvPr>
          <p:cNvSpPr/>
          <p:nvPr/>
        </p:nvSpPr>
        <p:spPr>
          <a:xfrm>
            <a:off x="10503366" y="4807956"/>
            <a:ext cx="1688634" cy="1935744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To complete the process, “Authenticate” button will be visible, and the changes can be processed only after authentication by the Operator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74B8E91-30D7-064F-A6F8-B5C2357DA2FB}"/>
              </a:ext>
            </a:extLst>
          </p:cNvPr>
          <p:cNvCxnSpPr>
            <a:cxnSpLocks/>
          </p:cNvCxnSpPr>
          <p:nvPr/>
        </p:nvCxnSpPr>
        <p:spPr>
          <a:xfrm rot="10800000">
            <a:off x="7575385" y="5494092"/>
            <a:ext cx="2950538" cy="1229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7D504CE-F08D-434F-906B-2587C4F13AEC}"/>
              </a:ext>
            </a:extLst>
          </p:cNvPr>
          <p:cNvCxnSpPr>
            <a:cxnSpLocks/>
          </p:cNvCxnSpPr>
          <p:nvPr/>
        </p:nvCxnSpPr>
        <p:spPr>
          <a:xfrm flipH="1">
            <a:off x="957324" y="5354510"/>
            <a:ext cx="900142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BBA654-F1CA-6F47-8C07-97F4637C69CD}"/>
              </a:ext>
            </a:extLst>
          </p:cNvPr>
          <p:cNvSpPr txBox="1"/>
          <p:nvPr/>
        </p:nvSpPr>
        <p:spPr>
          <a:xfrm>
            <a:off x="2308256" y="2277017"/>
            <a:ext cx="745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Approved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BDD8463-DD68-AF42-8AE8-46DA540476D4}"/>
              </a:ext>
            </a:extLst>
          </p:cNvPr>
          <p:cNvSpPr txBox="1"/>
          <p:nvPr/>
        </p:nvSpPr>
        <p:spPr>
          <a:xfrm>
            <a:off x="2308256" y="2706575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Rejected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42D3672-22D9-FF42-BB06-C793D5428A1A}"/>
              </a:ext>
            </a:extLst>
          </p:cNvPr>
          <p:cNvSpPr/>
          <p:nvPr/>
        </p:nvSpPr>
        <p:spPr>
          <a:xfrm rot="5400000">
            <a:off x="3359031" y="3259662"/>
            <a:ext cx="53034" cy="45719"/>
          </a:xfrm>
          <a:prstGeom prst="triangle">
            <a:avLst/>
          </a:prstGeom>
          <a:solidFill>
            <a:srgbClr val="AEABAA"/>
          </a:solidFill>
          <a:ln w="9525">
            <a:solidFill>
              <a:srgbClr val="AEA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CD2F8F7-C4E3-124D-8BC2-7F5F99920F22}"/>
              </a:ext>
            </a:extLst>
          </p:cNvPr>
          <p:cNvSpPr txBox="1"/>
          <p:nvPr/>
        </p:nvSpPr>
        <p:spPr>
          <a:xfrm>
            <a:off x="1150416" y="5038275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30FF09F-C510-7746-AB1E-422F91F9C2BF}"/>
              </a:ext>
            </a:extLst>
          </p:cNvPr>
          <p:cNvSpPr txBox="1"/>
          <p:nvPr/>
        </p:nvSpPr>
        <p:spPr>
          <a:xfrm>
            <a:off x="3447553" y="1974445"/>
            <a:ext cx="22520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Acknowledgement View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5BD845C-962C-884B-B7CC-1090F37A796F}"/>
              </a:ext>
            </a:extLst>
          </p:cNvPr>
          <p:cNvSpPr txBox="1"/>
          <p:nvPr/>
        </p:nvSpPr>
        <p:spPr>
          <a:xfrm>
            <a:off x="3348722" y="5373479"/>
            <a:ext cx="4207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Authenticate</a:t>
            </a:r>
            <a:r>
              <a:rPr lang="en-US" sz="1200" b="1" dirty="0"/>
              <a:t> </a:t>
            </a:r>
            <a:r>
              <a:rPr lang="en-US" sz="1050" dirty="0"/>
              <a:t>after all the applications have been Approved/Rejected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960D93E-6370-D945-871F-0F6BFBCB0B1C}"/>
              </a:ext>
            </a:extLst>
          </p:cNvPr>
          <p:cNvSpPr/>
          <p:nvPr/>
        </p:nvSpPr>
        <p:spPr>
          <a:xfrm>
            <a:off x="776932" y="93381"/>
            <a:ext cx="9389100" cy="6775679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4141E89-EB3F-DB48-B218-52BA0B462B3B}"/>
              </a:ext>
            </a:extLst>
          </p:cNvPr>
          <p:cNvSpPr/>
          <p:nvPr/>
        </p:nvSpPr>
        <p:spPr>
          <a:xfrm>
            <a:off x="2630405" y="1623434"/>
            <a:ext cx="5325671" cy="2988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8B8AF4B-B900-0840-8500-12CCDA66F304}"/>
              </a:ext>
            </a:extLst>
          </p:cNvPr>
          <p:cNvSpPr/>
          <p:nvPr/>
        </p:nvSpPr>
        <p:spPr>
          <a:xfrm>
            <a:off x="2621970" y="1624432"/>
            <a:ext cx="5334106" cy="3691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Supervisor Authentication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DDDE94F-C4A1-3541-9413-F3EC4586A7C4}"/>
              </a:ext>
            </a:extLst>
          </p:cNvPr>
          <p:cNvSpPr txBox="1"/>
          <p:nvPr/>
        </p:nvSpPr>
        <p:spPr>
          <a:xfrm>
            <a:off x="7683790" y="1637423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X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1D664B8-AFFD-5246-8C1D-92327356545F}"/>
              </a:ext>
            </a:extLst>
          </p:cNvPr>
          <p:cNvSpPr/>
          <p:nvPr/>
        </p:nvSpPr>
        <p:spPr>
          <a:xfrm>
            <a:off x="4149176" y="2552272"/>
            <a:ext cx="2288129" cy="272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Supervisor Name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0011D5F-BE6C-F64B-8A1E-9572123C71B0}"/>
              </a:ext>
            </a:extLst>
          </p:cNvPr>
          <p:cNvSpPr/>
          <p:nvPr/>
        </p:nvSpPr>
        <p:spPr>
          <a:xfrm>
            <a:off x="4149176" y="2998589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Password</a:t>
            </a: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EF7CC625-B96B-724C-AFCE-B1D3538E628D}"/>
              </a:ext>
            </a:extLst>
          </p:cNvPr>
          <p:cNvSpPr/>
          <p:nvPr/>
        </p:nvSpPr>
        <p:spPr>
          <a:xfrm>
            <a:off x="4968556" y="3473702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607696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A0D4566-3A26-F942-9885-A5664D2DCB56}"/>
              </a:ext>
            </a:extLst>
          </p:cNvPr>
          <p:cNvGrpSpPr/>
          <p:nvPr/>
        </p:nvGrpSpPr>
        <p:grpSpPr>
          <a:xfrm>
            <a:off x="953167" y="6095039"/>
            <a:ext cx="9000120" cy="297655"/>
            <a:chOff x="953167" y="5771189"/>
            <a:chExt cx="9000120" cy="297655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BCEAA402-80DA-F04A-9EC6-34DB2D597D06}"/>
                </a:ext>
              </a:extLst>
            </p:cNvPr>
            <p:cNvSpPr/>
            <p:nvPr/>
          </p:nvSpPr>
          <p:spPr>
            <a:xfrm>
              <a:off x="953167" y="5771189"/>
              <a:ext cx="9000120" cy="29765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st="25400" dir="7200000" algn="ctr" rotWithShape="0">
                <a:schemeClr val="tx1">
                  <a:lumMod val="50000"/>
                  <a:lumOff val="50000"/>
                  <a:alpha val="8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D196A10-5EF4-2347-913F-3C16AA09E8D9}"/>
                </a:ext>
              </a:extLst>
            </p:cNvPr>
            <p:cNvSpPr txBox="1"/>
            <p:nvPr/>
          </p:nvSpPr>
          <p:spPr>
            <a:xfrm>
              <a:off x="1142101" y="5773822"/>
              <a:ext cx="72244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Reports</a:t>
              </a:r>
            </a:p>
          </p:txBody>
        </p:sp>
        <p:sp>
          <p:nvSpPr>
            <p:cNvPr id="132" name="Isosceles Triangle 88">
              <a:extLst>
                <a:ext uri="{FF2B5EF4-FFF2-40B4-BE49-F238E27FC236}">
                  <a16:creationId xmlns:a16="http://schemas.microsoft.com/office/drawing/2014/main" id="{6E3099E3-768D-D640-A3CF-1F61F8DCFA1D}"/>
                </a:ext>
              </a:extLst>
            </p:cNvPr>
            <p:cNvSpPr/>
            <p:nvPr/>
          </p:nvSpPr>
          <p:spPr>
            <a:xfrm rot="10800000">
              <a:off x="9547810" y="5911373"/>
              <a:ext cx="56176" cy="3778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699D9E8-F3DA-F944-9C6E-7EF025EC297C}"/>
              </a:ext>
            </a:extLst>
          </p:cNvPr>
          <p:cNvGrpSpPr/>
          <p:nvPr/>
        </p:nvGrpSpPr>
        <p:grpSpPr>
          <a:xfrm>
            <a:off x="953167" y="5735299"/>
            <a:ext cx="9000120" cy="297655"/>
            <a:chOff x="953167" y="6192499"/>
            <a:chExt cx="9000120" cy="297655"/>
          </a:xfrm>
        </p:grpSpPr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4B1A07AE-9BA5-5347-BCDD-E120E2B26643}"/>
                </a:ext>
              </a:extLst>
            </p:cNvPr>
            <p:cNvSpPr/>
            <p:nvPr/>
          </p:nvSpPr>
          <p:spPr>
            <a:xfrm>
              <a:off x="953167" y="6192499"/>
              <a:ext cx="9000120" cy="29765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st="25400" dir="7200000" algn="ctr" rotWithShape="0">
                <a:schemeClr val="tx1">
                  <a:lumMod val="50000"/>
                  <a:lumOff val="50000"/>
                  <a:alpha val="8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6A8871F-8908-5941-B3F2-CAC14B466A4A}"/>
                </a:ext>
              </a:extLst>
            </p:cNvPr>
            <p:cNvSpPr txBox="1"/>
            <p:nvPr/>
          </p:nvSpPr>
          <p:spPr>
            <a:xfrm>
              <a:off x="1142101" y="6195132"/>
              <a:ext cx="128035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Re-Register (10)</a:t>
              </a:r>
            </a:p>
          </p:txBody>
        </p:sp>
        <p:sp>
          <p:nvSpPr>
            <p:cNvPr id="136" name="Isosceles Triangle 88">
              <a:extLst>
                <a:ext uri="{FF2B5EF4-FFF2-40B4-BE49-F238E27FC236}">
                  <a16:creationId xmlns:a16="http://schemas.microsoft.com/office/drawing/2014/main" id="{9CC10683-BEFB-704F-A972-B1BB83E05886}"/>
                </a:ext>
              </a:extLst>
            </p:cNvPr>
            <p:cNvSpPr/>
            <p:nvPr/>
          </p:nvSpPr>
          <p:spPr>
            <a:xfrm rot="10800000">
              <a:off x="9547810" y="6351733"/>
              <a:ext cx="56176" cy="3778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07906D0A-A0E7-8F42-8ACA-A2DE28568B86}"/>
              </a:ext>
            </a:extLst>
          </p:cNvPr>
          <p:cNvSpPr/>
          <p:nvPr/>
        </p:nvSpPr>
        <p:spPr>
          <a:xfrm>
            <a:off x="951577" y="1600996"/>
            <a:ext cx="9001710" cy="40465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1958B62-21B4-304F-908D-6023E9E04E51}"/>
              </a:ext>
            </a:extLst>
          </p:cNvPr>
          <p:cNvSpPr txBox="1"/>
          <p:nvPr/>
        </p:nvSpPr>
        <p:spPr>
          <a:xfrm>
            <a:off x="1142101" y="163958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Pending Approval (15)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2E21839-F236-314E-80D9-4D69B051A896}"/>
              </a:ext>
            </a:extLst>
          </p:cNvPr>
          <p:cNvCxnSpPr>
            <a:cxnSpLocks/>
          </p:cNvCxnSpPr>
          <p:nvPr/>
        </p:nvCxnSpPr>
        <p:spPr>
          <a:xfrm>
            <a:off x="1023911" y="1949645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DE687FA-E290-CC4D-8B41-AC827C7189A8}"/>
              </a:ext>
            </a:extLst>
          </p:cNvPr>
          <p:cNvSpPr txBox="1"/>
          <p:nvPr/>
        </p:nvSpPr>
        <p:spPr>
          <a:xfrm>
            <a:off x="4388488" y="1226186"/>
            <a:ext cx="214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EOD Process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64EA202-CAF8-F045-B0CC-D71080A6EBD5}"/>
              </a:ext>
            </a:extLst>
          </p:cNvPr>
          <p:cNvSpPr/>
          <p:nvPr/>
        </p:nvSpPr>
        <p:spPr>
          <a:xfrm>
            <a:off x="775188" y="80672"/>
            <a:ext cx="9387899" cy="1044076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B6BDFFA-DEA5-924D-AFA0-924DC3FDB373}"/>
              </a:ext>
            </a:extLst>
          </p:cNvPr>
          <p:cNvSpPr/>
          <p:nvPr/>
        </p:nvSpPr>
        <p:spPr>
          <a:xfrm>
            <a:off x="779297" y="73178"/>
            <a:ext cx="1283965" cy="10440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B03AB63-26B4-2141-864C-122D744EA586}"/>
              </a:ext>
            </a:extLst>
          </p:cNvPr>
          <p:cNvCxnSpPr>
            <a:cxnSpLocks/>
          </p:cNvCxnSpPr>
          <p:nvPr/>
        </p:nvCxnSpPr>
        <p:spPr>
          <a:xfrm>
            <a:off x="775188" y="110077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CA771796-7A1C-3F47-8D1B-E8E7AA4E0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E659B9D-D0D8-A742-9AA5-FB9604A32459}"/>
              </a:ext>
            </a:extLst>
          </p:cNvPr>
          <p:cNvSpPr/>
          <p:nvPr/>
        </p:nvSpPr>
        <p:spPr>
          <a:xfrm>
            <a:off x="770861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13893BA-66B2-C246-A08E-7A977D1E61AB}"/>
              </a:ext>
            </a:extLst>
          </p:cNvPr>
          <p:cNvSpPr/>
          <p:nvPr/>
        </p:nvSpPr>
        <p:spPr>
          <a:xfrm>
            <a:off x="7963451" y="2673097"/>
            <a:ext cx="596731" cy="83368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F72344-E22C-B04F-9576-361A5EE0562F}"/>
              </a:ext>
            </a:extLst>
          </p:cNvPr>
          <p:cNvSpPr txBox="1"/>
          <p:nvPr/>
        </p:nvSpPr>
        <p:spPr>
          <a:xfrm>
            <a:off x="3447553" y="2212570"/>
            <a:ext cx="2252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Registration Number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0FFBFA51-A8ED-8844-8A5D-064F51975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125" y="2791818"/>
            <a:ext cx="503383" cy="596240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2CCEE7D-166D-9641-8F70-2C9B29E9DB87}"/>
              </a:ext>
            </a:extLst>
          </p:cNvPr>
          <p:cNvCxnSpPr>
            <a:cxnSpLocks/>
          </p:cNvCxnSpPr>
          <p:nvPr/>
        </p:nvCxnSpPr>
        <p:spPr>
          <a:xfrm>
            <a:off x="951577" y="2627148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0975F8B5-7C35-A446-AA1E-A336A8FD529A}"/>
              </a:ext>
            </a:extLst>
          </p:cNvPr>
          <p:cNvSpPr/>
          <p:nvPr/>
        </p:nvSpPr>
        <p:spPr>
          <a:xfrm>
            <a:off x="966468" y="1945729"/>
            <a:ext cx="2392607" cy="2992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2">
                    <a:lumMod val="25000"/>
                  </a:schemeClr>
                </a:solidFill>
              </a:rPr>
              <a:t>     Registration ID      Status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CC8181-3EB8-5C42-9C1B-E60140C14FFE}"/>
              </a:ext>
            </a:extLst>
          </p:cNvPr>
          <p:cNvSpPr txBox="1"/>
          <p:nvPr/>
        </p:nvSpPr>
        <p:spPr>
          <a:xfrm>
            <a:off x="1160424" y="2262097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/>
              <a:t>67898081230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FFFA2F59-7347-DC47-A461-1EE65E33BA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0" y="1254792"/>
            <a:ext cx="135407" cy="135407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BBF42D3E-E4F6-764F-89A0-51AC2C1F08C6}"/>
              </a:ext>
            </a:extLst>
          </p:cNvPr>
          <p:cNvSpPr txBox="1"/>
          <p:nvPr/>
        </p:nvSpPr>
        <p:spPr>
          <a:xfrm>
            <a:off x="1040597" y="1189400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EOD Process</a:t>
            </a:r>
            <a:endParaRPr lang="en-US" sz="1200" dirty="0"/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DBCDA30A-9B96-A048-B298-FDE5165D7850}"/>
              </a:ext>
            </a:extLst>
          </p:cNvPr>
          <p:cNvSpPr/>
          <p:nvPr/>
        </p:nvSpPr>
        <p:spPr>
          <a:xfrm>
            <a:off x="8007350" y="2234636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Approve</a:t>
            </a: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1B3EF8BA-D0C9-DD4C-8D1F-EE5D43563C19}"/>
              </a:ext>
            </a:extLst>
          </p:cNvPr>
          <p:cNvSpPr/>
          <p:nvPr/>
        </p:nvSpPr>
        <p:spPr>
          <a:xfrm>
            <a:off x="8888851" y="2234636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Reject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1E9BDF2-CDA1-6844-9540-DA841BF73153}"/>
              </a:ext>
            </a:extLst>
          </p:cNvPr>
          <p:cNvSpPr txBox="1"/>
          <p:nvPr/>
        </p:nvSpPr>
        <p:spPr>
          <a:xfrm>
            <a:off x="1162291" y="269358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6ECB947-B476-8F40-A82B-08FD8EF72E7C}"/>
              </a:ext>
            </a:extLst>
          </p:cNvPr>
          <p:cNvCxnSpPr>
            <a:cxnSpLocks/>
          </p:cNvCxnSpPr>
          <p:nvPr/>
        </p:nvCxnSpPr>
        <p:spPr>
          <a:xfrm>
            <a:off x="3359705" y="1951919"/>
            <a:ext cx="0" cy="340807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414AE097-7818-D24E-B08D-D1F450D9B32C}"/>
              </a:ext>
            </a:extLst>
          </p:cNvPr>
          <p:cNvSpPr txBox="1"/>
          <p:nvPr/>
        </p:nvSpPr>
        <p:spPr>
          <a:xfrm>
            <a:off x="5653583" y="2212570"/>
            <a:ext cx="1419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5465645656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98402C0-0193-194A-992E-FFAA33C4C2F3}"/>
              </a:ext>
            </a:extLst>
          </p:cNvPr>
          <p:cNvSpPr txBox="1"/>
          <p:nvPr/>
        </p:nvSpPr>
        <p:spPr>
          <a:xfrm>
            <a:off x="3437800" y="2437101"/>
            <a:ext cx="2996333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Registration Date		:</a:t>
            </a:r>
          </a:p>
          <a:p>
            <a:r>
              <a:rPr lang="en-US" sz="1200" dirty="0"/>
              <a:t>Full Name		:</a:t>
            </a:r>
          </a:p>
          <a:p>
            <a:r>
              <a:rPr lang="en-US" sz="1200" dirty="0"/>
              <a:t>Date of Birth		:</a:t>
            </a:r>
          </a:p>
          <a:p>
            <a:r>
              <a:rPr lang="en-US" sz="1200" dirty="0"/>
              <a:t>Gender		:</a:t>
            </a:r>
          </a:p>
          <a:p>
            <a:r>
              <a:rPr lang="en-US" sz="1200" dirty="0"/>
              <a:t>Address Line 1		:</a:t>
            </a:r>
          </a:p>
          <a:p>
            <a:r>
              <a:rPr lang="en-US" sz="1200" dirty="0"/>
              <a:t>Address Line 2		:</a:t>
            </a:r>
          </a:p>
          <a:p>
            <a:r>
              <a:rPr lang="en-US" sz="1200" dirty="0"/>
              <a:t>Address Line 3		:</a:t>
            </a:r>
          </a:p>
          <a:p>
            <a:r>
              <a:rPr lang="en-US" sz="1200" dirty="0"/>
              <a:t>City		:</a:t>
            </a:r>
          </a:p>
          <a:p>
            <a:r>
              <a:rPr lang="en-US" sz="1200" dirty="0"/>
              <a:t>State or Province	:</a:t>
            </a:r>
          </a:p>
          <a:p>
            <a:r>
              <a:rPr lang="en-US" sz="1200" dirty="0"/>
              <a:t>Country		:</a:t>
            </a:r>
          </a:p>
          <a:p>
            <a:r>
              <a:rPr lang="en-US" sz="1200" dirty="0"/>
              <a:t>Postal Code		:</a:t>
            </a:r>
          </a:p>
          <a:p>
            <a:r>
              <a:rPr lang="en-US" sz="1200" dirty="0"/>
              <a:t>Mobile</a:t>
            </a:r>
            <a:r>
              <a:rPr lang="en-US" sz="1400" b="1" dirty="0"/>
              <a:t>		</a:t>
            </a:r>
            <a:r>
              <a:rPr lang="en-US" sz="1200" dirty="0"/>
              <a:t>:</a:t>
            </a:r>
          </a:p>
          <a:p>
            <a:r>
              <a:rPr lang="en-US" sz="1200" dirty="0"/>
              <a:t>Email		:</a:t>
            </a:r>
          </a:p>
          <a:p>
            <a:r>
              <a:rPr lang="en-US" sz="1200" dirty="0"/>
              <a:t>Documents		: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675BCA5-5C03-B645-B4AF-CC6531A86790}"/>
              </a:ext>
            </a:extLst>
          </p:cNvPr>
          <p:cNvSpPr txBox="1"/>
          <p:nvPr/>
        </p:nvSpPr>
        <p:spPr>
          <a:xfrm>
            <a:off x="5642838" y="2456019"/>
            <a:ext cx="133196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18-09-2018</a:t>
            </a:r>
          </a:p>
          <a:p>
            <a:r>
              <a:rPr lang="en-US" sz="1200" dirty="0"/>
              <a:t>Applicant Name</a:t>
            </a:r>
          </a:p>
          <a:p>
            <a:r>
              <a:rPr lang="en-US" sz="1200" dirty="0"/>
              <a:t>26-10-1991</a:t>
            </a:r>
          </a:p>
          <a:p>
            <a:r>
              <a:rPr lang="en-US" sz="1200" dirty="0"/>
              <a:t>Male</a:t>
            </a:r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 err="1"/>
              <a:t>Xyz</a:t>
            </a:r>
            <a:endParaRPr lang="en-US" sz="1200" dirty="0"/>
          </a:p>
          <a:p>
            <a:r>
              <a:rPr lang="en-US" sz="1200" dirty="0" err="1"/>
              <a:t>Xyzz</a:t>
            </a:r>
            <a:endParaRPr lang="en-US" sz="1200" dirty="0"/>
          </a:p>
          <a:p>
            <a:r>
              <a:rPr lang="en-US" sz="1200" dirty="0" err="1"/>
              <a:t>Xyz</a:t>
            </a:r>
            <a:endParaRPr lang="en-US" sz="1200" dirty="0"/>
          </a:p>
          <a:p>
            <a:r>
              <a:rPr lang="en-US" sz="1200" dirty="0"/>
              <a:t>737003</a:t>
            </a:r>
          </a:p>
          <a:p>
            <a:r>
              <a:rPr lang="en-US" sz="1200" dirty="0"/>
              <a:t>8888220020</a:t>
            </a:r>
          </a:p>
          <a:p>
            <a:r>
              <a:rPr lang="en-US" sz="1200" dirty="0" err="1"/>
              <a:t>Email@id.com</a:t>
            </a:r>
            <a:endParaRPr lang="en-US" sz="1200" dirty="0"/>
          </a:p>
          <a:p>
            <a:r>
              <a:rPr lang="en-US" sz="1200" dirty="0"/>
              <a:t>Pan card, Passport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4C97805-F64F-5246-B8F4-5BCE53BA1479}"/>
              </a:ext>
            </a:extLst>
          </p:cNvPr>
          <p:cNvCxnSpPr>
            <a:cxnSpLocks/>
          </p:cNvCxnSpPr>
          <p:nvPr/>
        </p:nvCxnSpPr>
        <p:spPr>
          <a:xfrm>
            <a:off x="966469" y="3054660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E0DB068E-CDA3-BD49-8454-C6A22C6A47F0}"/>
              </a:ext>
            </a:extLst>
          </p:cNvPr>
          <p:cNvSpPr txBox="1"/>
          <p:nvPr/>
        </p:nvSpPr>
        <p:spPr>
          <a:xfrm>
            <a:off x="1162291" y="3068440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FFDFF7F-7787-4C4E-A61B-CDC1F31BD394}"/>
              </a:ext>
            </a:extLst>
          </p:cNvPr>
          <p:cNvCxnSpPr>
            <a:cxnSpLocks/>
          </p:cNvCxnSpPr>
          <p:nvPr/>
        </p:nvCxnSpPr>
        <p:spPr>
          <a:xfrm>
            <a:off x="966469" y="3429516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928775AB-8C3F-2842-83DA-813C5350185F}"/>
              </a:ext>
            </a:extLst>
          </p:cNvPr>
          <p:cNvSpPr txBox="1"/>
          <p:nvPr/>
        </p:nvSpPr>
        <p:spPr>
          <a:xfrm>
            <a:off x="1162291" y="349125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3CF9C54-A4B4-8E44-83B8-930843A689D8}"/>
              </a:ext>
            </a:extLst>
          </p:cNvPr>
          <p:cNvCxnSpPr>
            <a:cxnSpLocks/>
          </p:cNvCxnSpPr>
          <p:nvPr/>
        </p:nvCxnSpPr>
        <p:spPr>
          <a:xfrm>
            <a:off x="966469" y="3852330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C3A5BFD5-8A40-4D44-9C5E-2A00BD3C7B61}"/>
              </a:ext>
            </a:extLst>
          </p:cNvPr>
          <p:cNvSpPr txBox="1"/>
          <p:nvPr/>
        </p:nvSpPr>
        <p:spPr>
          <a:xfrm>
            <a:off x="1162291" y="3866110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085CBC7-AA81-F04B-A636-5FE32C4DE779}"/>
              </a:ext>
            </a:extLst>
          </p:cNvPr>
          <p:cNvCxnSpPr>
            <a:cxnSpLocks/>
          </p:cNvCxnSpPr>
          <p:nvPr/>
        </p:nvCxnSpPr>
        <p:spPr>
          <a:xfrm>
            <a:off x="966469" y="4227186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9237ECE0-234A-3447-9BD8-C16B7DE4115D}"/>
              </a:ext>
            </a:extLst>
          </p:cNvPr>
          <p:cNvSpPr txBox="1"/>
          <p:nvPr/>
        </p:nvSpPr>
        <p:spPr>
          <a:xfrm>
            <a:off x="1150416" y="4284877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42C99E5-7E8E-2C49-9F9B-2080334D2D29}"/>
              </a:ext>
            </a:extLst>
          </p:cNvPr>
          <p:cNvCxnSpPr>
            <a:cxnSpLocks/>
          </p:cNvCxnSpPr>
          <p:nvPr/>
        </p:nvCxnSpPr>
        <p:spPr>
          <a:xfrm>
            <a:off x="954594" y="4645953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DB35D7F5-74DE-EC48-9FFE-F9E4A7BCB6BF}"/>
              </a:ext>
            </a:extLst>
          </p:cNvPr>
          <p:cNvSpPr txBox="1"/>
          <p:nvPr/>
        </p:nvSpPr>
        <p:spPr>
          <a:xfrm>
            <a:off x="1150416" y="4659733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BABDFFC-6656-A64B-B28D-026464A5A66B}"/>
              </a:ext>
            </a:extLst>
          </p:cNvPr>
          <p:cNvCxnSpPr>
            <a:cxnSpLocks/>
          </p:cNvCxnSpPr>
          <p:nvPr/>
        </p:nvCxnSpPr>
        <p:spPr>
          <a:xfrm>
            <a:off x="954594" y="5020809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0F34478-177A-A94A-8AF2-C01CC3271289}"/>
              </a:ext>
            </a:extLst>
          </p:cNvPr>
          <p:cNvSpPr/>
          <p:nvPr/>
        </p:nvSpPr>
        <p:spPr>
          <a:xfrm>
            <a:off x="8799694" y="2668242"/>
            <a:ext cx="794606" cy="8385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" name="Picture 204">
            <a:extLst>
              <a:ext uri="{FF2B5EF4-FFF2-40B4-BE49-F238E27FC236}">
                <a16:creationId xmlns:a16="http://schemas.microsoft.com/office/drawing/2014/main" id="{5FE50886-1916-B643-B677-8571115535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8861443" y="2780923"/>
            <a:ext cx="697608" cy="585177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D479D11-FCCF-DC4F-9A77-1243EFAA59D3}"/>
              </a:ext>
            </a:extLst>
          </p:cNvPr>
          <p:cNvSpPr txBox="1"/>
          <p:nvPr/>
        </p:nvSpPr>
        <p:spPr>
          <a:xfrm>
            <a:off x="4950298" y="194887"/>
            <a:ext cx="940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User Name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26F5010-837E-5F46-8206-8A38461899A6}"/>
              </a:ext>
            </a:extLst>
          </p:cNvPr>
          <p:cNvSpPr txBox="1"/>
          <p:nvPr/>
        </p:nvSpPr>
        <p:spPr>
          <a:xfrm>
            <a:off x="2413839" y="194887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Name	: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CCE965-2820-FD48-9468-31C752FBA064}"/>
              </a:ext>
            </a:extLst>
          </p:cNvPr>
          <p:cNvSpPr txBox="1"/>
          <p:nvPr/>
        </p:nvSpPr>
        <p:spPr>
          <a:xfrm>
            <a:off x="4950298" y="712676"/>
            <a:ext cx="1995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Supervisor _Office_Location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7B7CC6-B3E6-C149-9F1A-50D1260A82A4}"/>
              </a:ext>
            </a:extLst>
          </p:cNvPr>
          <p:cNvSpPr txBox="1"/>
          <p:nvPr/>
        </p:nvSpPr>
        <p:spPr>
          <a:xfrm>
            <a:off x="2413839" y="71267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Office	: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C1D6AE3-B273-9749-8850-56A2EF4E16BF}"/>
              </a:ext>
            </a:extLst>
          </p:cNvPr>
          <p:cNvSpPr txBox="1"/>
          <p:nvPr/>
        </p:nvSpPr>
        <p:spPr>
          <a:xfrm>
            <a:off x="4952676" y="452286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0488AF7-854F-AF42-888A-0A1479C6EAF3}"/>
              </a:ext>
            </a:extLst>
          </p:cNvPr>
          <p:cNvSpPr txBox="1"/>
          <p:nvPr/>
        </p:nvSpPr>
        <p:spPr>
          <a:xfrm>
            <a:off x="2413839" y="464352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ID		: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EB07424-1D35-9B48-97A6-D1F7DAA21152}"/>
              </a:ext>
            </a:extLst>
          </p:cNvPr>
          <p:cNvSpPr/>
          <p:nvPr/>
        </p:nvSpPr>
        <p:spPr>
          <a:xfrm>
            <a:off x="4914438" y="284288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Isosceles Triangle 88">
            <a:extLst>
              <a:ext uri="{FF2B5EF4-FFF2-40B4-BE49-F238E27FC236}">
                <a16:creationId xmlns:a16="http://schemas.microsoft.com/office/drawing/2014/main" id="{42A195BB-EA18-C646-A251-569AFF6187F1}"/>
              </a:ext>
            </a:extLst>
          </p:cNvPr>
          <p:cNvSpPr/>
          <p:nvPr/>
        </p:nvSpPr>
        <p:spPr>
          <a:xfrm>
            <a:off x="9547810" y="1771628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C670031-5BA1-C643-8258-C541E924E179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AC79695-5B78-D946-9930-C118C5DAE386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90AA56E-0A21-B848-BB5C-8BF44335D53C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Chord 66">
              <a:extLst>
                <a:ext uri="{FF2B5EF4-FFF2-40B4-BE49-F238E27FC236}">
                  <a16:creationId xmlns:a16="http://schemas.microsoft.com/office/drawing/2014/main" id="{E4632C2D-4B20-9447-AA3B-A7DAD9E952D4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B3A7956-A440-0C4A-82CA-46567D13770C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0376A8F-8954-0440-829F-EB600514ECE1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520FC3A-FCC0-AD44-82EA-8C3CFAE08CCB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73918B6-2C82-9047-908A-16A4A65695C8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4B9D533-7F3A-DB4C-9021-15E1D47FE855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Isosceles Triangle 88">
            <a:extLst>
              <a:ext uri="{FF2B5EF4-FFF2-40B4-BE49-F238E27FC236}">
                <a16:creationId xmlns:a16="http://schemas.microsoft.com/office/drawing/2014/main" id="{C57E6C8A-368C-3944-B30C-33B5CC10C2DB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B58E36AB-EF1F-0F45-90AD-00CA0A85BCB0}"/>
              </a:ext>
            </a:extLst>
          </p:cNvPr>
          <p:cNvSpPr/>
          <p:nvPr/>
        </p:nvSpPr>
        <p:spPr>
          <a:xfrm>
            <a:off x="10503366" y="4807956"/>
            <a:ext cx="1688634" cy="1935744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To complete the process, “Authenticate” button will be visible, and the changes can be processed only after authentication by the Operator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74B8E91-30D7-064F-A6F8-B5C2357DA2FB}"/>
              </a:ext>
            </a:extLst>
          </p:cNvPr>
          <p:cNvCxnSpPr>
            <a:cxnSpLocks/>
          </p:cNvCxnSpPr>
          <p:nvPr/>
        </p:nvCxnSpPr>
        <p:spPr>
          <a:xfrm rot="10800000">
            <a:off x="7575385" y="5494092"/>
            <a:ext cx="2950538" cy="1229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7D504CE-F08D-434F-906B-2587C4F13AEC}"/>
              </a:ext>
            </a:extLst>
          </p:cNvPr>
          <p:cNvCxnSpPr>
            <a:cxnSpLocks/>
          </p:cNvCxnSpPr>
          <p:nvPr/>
        </p:nvCxnSpPr>
        <p:spPr>
          <a:xfrm flipH="1">
            <a:off x="957324" y="5354510"/>
            <a:ext cx="900142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BBA654-F1CA-6F47-8C07-97F4637C69CD}"/>
              </a:ext>
            </a:extLst>
          </p:cNvPr>
          <p:cNvSpPr txBox="1"/>
          <p:nvPr/>
        </p:nvSpPr>
        <p:spPr>
          <a:xfrm>
            <a:off x="2308256" y="2277017"/>
            <a:ext cx="745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Approved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BDD8463-DD68-AF42-8AE8-46DA540476D4}"/>
              </a:ext>
            </a:extLst>
          </p:cNvPr>
          <p:cNvSpPr txBox="1"/>
          <p:nvPr/>
        </p:nvSpPr>
        <p:spPr>
          <a:xfrm>
            <a:off x="2308256" y="2706575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Rejected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42D3672-22D9-FF42-BB06-C793D5428A1A}"/>
              </a:ext>
            </a:extLst>
          </p:cNvPr>
          <p:cNvSpPr/>
          <p:nvPr/>
        </p:nvSpPr>
        <p:spPr>
          <a:xfrm rot="5400000">
            <a:off x="3359031" y="3259662"/>
            <a:ext cx="53034" cy="45719"/>
          </a:xfrm>
          <a:prstGeom prst="triangle">
            <a:avLst/>
          </a:prstGeom>
          <a:solidFill>
            <a:srgbClr val="AEABAA"/>
          </a:solidFill>
          <a:ln w="9525">
            <a:solidFill>
              <a:srgbClr val="AEA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CD2F8F7-C4E3-124D-8BC2-7F5F99920F22}"/>
              </a:ext>
            </a:extLst>
          </p:cNvPr>
          <p:cNvSpPr txBox="1"/>
          <p:nvPr/>
        </p:nvSpPr>
        <p:spPr>
          <a:xfrm>
            <a:off x="1150416" y="5038275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67898081230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30FF09F-C510-7746-AB1E-422F91F9C2BF}"/>
              </a:ext>
            </a:extLst>
          </p:cNvPr>
          <p:cNvSpPr txBox="1"/>
          <p:nvPr/>
        </p:nvSpPr>
        <p:spPr>
          <a:xfrm>
            <a:off x="3447553" y="1974445"/>
            <a:ext cx="22520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Acknowledgement View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5BD845C-962C-884B-B7CC-1090F37A796F}"/>
              </a:ext>
            </a:extLst>
          </p:cNvPr>
          <p:cNvSpPr txBox="1"/>
          <p:nvPr/>
        </p:nvSpPr>
        <p:spPr>
          <a:xfrm>
            <a:off x="3348722" y="5373479"/>
            <a:ext cx="4207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Authenticate</a:t>
            </a:r>
            <a:r>
              <a:rPr lang="en-US" sz="1200" b="1" dirty="0"/>
              <a:t> </a:t>
            </a:r>
            <a:r>
              <a:rPr lang="en-US" sz="1050" dirty="0"/>
              <a:t>after all the applications have been Approved/Rejected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960D93E-6370-D945-871F-0F6BFBCB0B1C}"/>
              </a:ext>
            </a:extLst>
          </p:cNvPr>
          <p:cNvSpPr/>
          <p:nvPr/>
        </p:nvSpPr>
        <p:spPr>
          <a:xfrm>
            <a:off x="783328" y="65684"/>
            <a:ext cx="9389100" cy="6775679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4141E89-EB3F-DB48-B218-52BA0B462B3B}"/>
              </a:ext>
            </a:extLst>
          </p:cNvPr>
          <p:cNvSpPr/>
          <p:nvPr/>
        </p:nvSpPr>
        <p:spPr>
          <a:xfrm>
            <a:off x="2630405" y="1623434"/>
            <a:ext cx="5325671" cy="2988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8B8AF4B-B900-0840-8500-12CCDA66F304}"/>
              </a:ext>
            </a:extLst>
          </p:cNvPr>
          <p:cNvSpPr/>
          <p:nvPr/>
        </p:nvSpPr>
        <p:spPr>
          <a:xfrm>
            <a:off x="2621970" y="1624432"/>
            <a:ext cx="5334106" cy="3691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Supervisor Authentication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DDDE94F-C4A1-3541-9413-F3EC4586A7C4}"/>
              </a:ext>
            </a:extLst>
          </p:cNvPr>
          <p:cNvSpPr txBox="1"/>
          <p:nvPr/>
        </p:nvSpPr>
        <p:spPr>
          <a:xfrm>
            <a:off x="7683790" y="1637423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X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C75E04E-0E0A-3A48-853F-2EC27144AE1D}"/>
              </a:ext>
            </a:extLst>
          </p:cNvPr>
          <p:cNvSpPr/>
          <p:nvPr/>
        </p:nvSpPr>
        <p:spPr>
          <a:xfrm>
            <a:off x="4149176" y="2998589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OTP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FCEAB0FD-EEE5-394B-9BF2-ABD885E64E21}"/>
              </a:ext>
            </a:extLst>
          </p:cNvPr>
          <p:cNvSpPr/>
          <p:nvPr/>
        </p:nvSpPr>
        <p:spPr>
          <a:xfrm>
            <a:off x="4171623" y="3369788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Get OTP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CF45416-BE08-0E43-954A-FF5F486C969F}"/>
              </a:ext>
            </a:extLst>
          </p:cNvPr>
          <p:cNvSpPr txBox="1"/>
          <p:nvPr/>
        </p:nvSpPr>
        <p:spPr>
          <a:xfrm>
            <a:off x="4092061" y="3642296"/>
            <a:ext cx="12155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Valid for 2minutes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16A796D3-2C73-B940-AAC8-DA1C6C3E4FF4}"/>
              </a:ext>
            </a:extLst>
          </p:cNvPr>
          <p:cNvSpPr/>
          <p:nvPr/>
        </p:nvSpPr>
        <p:spPr>
          <a:xfrm>
            <a:off x="5781969" y="3369788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Submit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98BCE42-8739-6C4F-9D3F-FF259AA5E3A0}"/>
              </a:ext>
            </a:extLst>
          </p:cNvPr>
          <p:cNvSpPr/>
          <p:nvPr/>
        </p:nvSpPr>
        <p:spPr>
          <a:xfrm>
            <a:off x="4149176" y="2552272"/>
            <a:ext cx="2288129" cy="272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Supervisor Name</a:t>
            </a:r>
          </a:p>
        </p:txBody>
      </p:sp>
    </p:spTree>
    <p:extLst>
      <p:ext uri="{BB962C8B-B14F-4D97-AF65-F5344CB8AC3E}">
        <p14:creationId xmlns:p14="http://schemas.microsoft.com/office/powerpoint/2010/main" val="863915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07906D0A-A0E7-8F42-8ACA-A2DE28568B86}"/>
              </a:ext>
            </a:extLst>
          </p:cNvPr>
          <p:cNvSpPr/>
          <p:nvPr/>
        </p:nvSpPr>
        <p:spPr>
          <a:xfrm>
            <a:off x="951577" y="2335569"/>
            <a:ext cx="9001710" cy="396259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1958B62-21B4-304F-908D-6023E9E04E51}"/>
              </a:ext>
            </a:extLst>
          </p:cNvPr>
          <p:cNvSpPr txBox="1"/>
          <p:nvPr/>
        </p:nvSpPr>
        <p:spPr>
          <a:xfrm>
            <a:off x="1142101" y="2374155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Reports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2E21839-F236-314E-80D9-4D69B051A896}"/>
              </a:ext>
            </a:extLst>
          </p:cNvPr>
          <p:cNvCxnSpPr>
            <a:cxnSpLocks/>
          </p:cNvCxnSpPr>
          <p:nvPr/>
        </p:nvCxnSpPr>
        <p:spPr>
          <a:xfrm>
            <a:off x="1023911" y="2684218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DE687FA-E290-CC4D-8B41-AC827C7189A8}"/>
              </a:ext>
            </a:extLst>
          </p:cNvPr>
          <p:cNvSpPr txBox="1"/>
          <p:nvPr/>
        </p:nvSpPr>
        <p:spPr>
          <a:xfrm>
            <a:off x="4388488" y="1226186"/>
            <a:ext cx="214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EOD Process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64EA202-CAF8-F045-B0CC-D71080A6EBD5}"/>
              </a:ext>
            </a:extLst>
          </p:cNvPr>
          <p:cNvSpPr/>
          <p:nvPr/>
        </p:nvSpPr>
        <p:spPr>
          <a:xfrm>
            <a:off x="775188" y="80672"/>
            <a:ext cx="9387899" cy="1044076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B6BDFFA-DEA5-924D-AFA0-924DC3FDB373}"/>
              </a:ext>
            </a:extLst>
          </p:cNvPr>
          <p:cNvSpPr/>
          <p:nvPr/>
        </p:nvSpPr>
        <p:spPr>
          <a:xfrm>
            <a:off x="779297" y="73178"/>
            <a:ext cx="1283965" cy="10440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B03AB63-26B4-2141-864C-122D744EA586}"/>
              </a:ext>
            </a:extLst>
          </p:cNvPr>
          <p:cNvCxnSpPr>
            <a:cxnSpLocks/>
          </p:cNvCxnSpPr>
          <p:nvPr/>
        </p:nvCxnSpPr>
        <p:spPr>
          <a:xfrm>
            <a:off x="775188" y="110077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CA771796-7A1C-3F47-8D1B-E8E7AA4E0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E659B9D-D0D8-A742-9AA5-FB9604A32459}"/>
              </a:ext>
            </a:extLst>
          </p:cNvPr>
          <p:cNvSpPr/>
          <p:nvPr/>
        </p:nvSpPr>
        <p:spPr>
          <a:xfrm>
            <a:off x="770861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2CCEE7D-166D-9641-8F70-2C9B29E9DB87}"/>
              </a:ext>
            </a:extLst>
          </p:cNvPr>
          <p:cNvCxnSpPr>
            <a:cxnSpLocks/>
          </p:cNvCxnSpPr>
          <p:nvPr/>
        </p:nvCxnSpPr>
        <p:spPr>
          <a:xfrm>
            <a:off x="1144617" y="3424476"/>
            <a:ext cx="868191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0975F8B5-7C35-A446-AA1E-A336A8FD529A}"/>
              </a:ext>
            </a:extLst>
          </p:cNvPr>
          <p:cNvSpPr/>
          <p:nvPr/>
        </p:nvSpPr>
        <p:spPr>
          <a:xfrm>
            <a:off x="945631" y="2708304"/>
            <a:ext cx="9007656" cy="2992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chemeClr val="bg2">
                    <a:lumMod val="25000"/>
                  </a:schemeClr>
                </a:solidFill>
              </a:rPr>
              <a:t>     </a:t>
            </a:r>
            <a:r>
              <a:rPr lang="en-US" sz="1300" dirty="0">
                <a:solidFill>
                  <a:schemeClr val="tx1"/>
                </a:solidFill>
              </a:rPr>
              <a:t>Date                    No of Reg.          Approved          Rejected 	Informed for Re-Reg.           Couldn’t Inform	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CC8181-3EB8-5C42-9C1B-E60140C14FFE}"/>
              </a:ext>
            </a:extLst>
          </p:cNvPr>
          <p:cNvSpPr txBox="1"/>
          <p:nvPr/>
        </p:nvSpPr>
        <p:spPr>
          <a:xfrm>
            <a:off x="1160424" y="3059425"/>
            <a:ext cx="100860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15/11/2018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FFFA2F59-7347-DC47-A461-1EE65E33BA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0" y="1254792"/>
            <a:ext cx="135407" cy="135407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BBF42D3E-E4F6-764F-89A0-51AC2C1F08C6}"/>
              </a:ext>
            </a:extLst>
          </p:cNvPr>
          <p:cNvSpPr txBox="1"/>
          <p:nvPr/>
        </p:nvSpPr>
        <p:spPr>
          <a:xfrm>
            <a:off x="1040597" y="1189400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EOD Process</a:t>
            </a:r>
            <a:endParaRPr lang="en-US" sz="12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1E9BDF2-CDA1-6844-9540-DA841BF73153}"/>
              </a:ext>
            </a:extLst>
          </p:cNvPr>
          <p:cNvSpPr txBox="1"/>
          <p:nvPr/>
        </p:nvSpPr>
        <p:spPr>
          <a:xfrm>
            <a:off x="1162291" y="3490912"/>
            <a:ext cx="9925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14/11/2018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4C97805-F64F-5246-B8F4-5BCE53BA1479}"/>
              </a:ext>
            </a:extLst>
          </p:cNvPr>
          <p:cNvCxnSpPr>
            <a:cxnSpLocks/>
          </p:cNvCxnSpPr>
          <p:nvPr/>
        </p:nvCxnSpPr>
        <p:spPr>
          <a:xfrm>
            <a:off x="1159509" y="3851988"/>
            <a:ext cx="866702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E0DB068E-CDA3-BD49-8454-C6A22C6A47F0}"/>
              </a:ext>
            </a:extLst>
          </p:cNvPr>
          <p:cNvSpPr txBox="1"/>
          <p:nvPr/>
        </p:nvSpPr>
        <p:spPr>
          <a:xfrm>
            <a:off x="1162291" y="3865768"/>
            <a:ext cx="9925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13/11/2018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FFDFF7F-7787-4C4E-A61B-CDC1F31BD394}"/>
              </a:ext>
            </a:extLst>
          </p:cNvPr>
          <p:cNvCxnSpPr>
            <a:cxnSpLocks/>
          </p:cNvCxnSpPr>
          <p:nvPr/>
        </p:nvCxnSpPr>
        <p:spPr>
          <a:xfrm>
            <a:off x="1159509" y="4226844"/>
            <a:ext cx="866702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928775AB-8C3F-2842-83DA-813C5350185F}"/>
              </a:ext>
            </a:extLst>
          </p:cNvPr>
          <p:cNvSpPr txBox="1"/>
          <p:nvPr/>
        </p:nvSpPr>
        <p:spPr>
          <a:xfrm>
            <a:off x="1162291" y="4288582"/>
            <a:ext cx="9925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12/11/2018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3CF9C54-A4B4-8E44-83B8-930843A689D8}"/>
              </a:ext>
            </a:extLst>
          </p:cNvPr>
          <p:cNvCxnSpPr>
            <a:cxnSpLocks/>
          </p:cNvCxnSpPr>
          <p:nvPr/>
        </p:nvCxnSpPr>
        <p:spPr>
          <a:xfrm>
            <a:off x="1159509" y="4649658"/>
            <a:ext cx="866702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C3A5BFD5-8A40-4D44-9C5E-2A00BD3C7B61}"/>
              </a:ext>
            </a:extLst>
          </p:cNvPr>
          <p:cNvSpPr txBox="1"/>
          <p:nvPr/>
        </p:nvSpPr>
        <p:spPr>
          <a:xfrm>
            <a:off x="1162291" y="4663438"/>
            <a:ext cx="9925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11/11/2018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085CBC7-AA81-F04B-A636-5FE32C4DE779}"/>
              </a:ext>
            </a:extLst>
          </p:cNvPr>
          <p:cNvCxnSpPr>
            <a:cxnSpLocks/>
          </p:cNvCxnSpPr>
          <p:nvPr/>
        </p:nvCxnSpPr>
        <p:spPr>
          <a:xfrm>
            <a:off x="1159509" y="5024514"/>
            <a:ext cx="866702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9237ECE0-234A-3447-9BD8-C16B7DE4115D}"/>
              </a:ext>
            </a:extLst>
          </p:cNvPr>
          <p:cNvSpPr txBox="1"/>
          <p:nvPr/>
        </p:nvSpPr>
        <p:spPr>
          <a:xfrm>
            <a:off x="1150416" y="5082205"/>
            <a:ext cx="9925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10/11/2018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42C99E5-7E8E-2C49-9F9B-2080334D2D29}"/>
              </a:ext>
            </a:extLst>
          </p:cNvPr>
          <p:cNvCxnSpPr>
            <a:cxnSpLocks/>
          </p:cNvCxnSpPr>
          <p:nvPr/>
        </p:nvCxnSpPr>
        <p:spPr>
          <a:xfrm>
            <a:off x="1147634" y="5443281"/>
            <a:ext cx="867889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DB35D7F5-74DE-EC48-9FFE-F9E4A7BCB6BF}"/>
              </a:ext>
            </a:extLst>
          </p:cNvPr>
          <p:cNvSpPr txBox="1"/>
          <p:nvPr/>
        </p:nvSpPr>
        <p:spPr>
          <a:xfrm>
            <a:off x="1150416" y="5457061"/>
            <a:ext cx="9925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09/11/2018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BABDFFC-6656-A64B-B28D-026464A5A66B}"/>
              </a:ext>
            </a:extLst>
          </p:cNvPr>
          <p:cNvCxnSpPr>
            <a:cxnSpLocks/>
          </p:cNvCxnSpPr>
          <p:nvPr/>
        </p:nvCxnSpPr>
        <p:spPr>
          <a:xfrm>
            <a:off x="1147634" y="5818137"/>
            <a:ext cx="867889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D479D11-FCCF-DC4F-9A77-1243EFAA59D3}"/>
              </a:ext>
            </a:extLst>
          </p:cNvPr>
          <p:cNvSpPr txBox="1"/>
          <p:nvPr/>
        </p:nvSpPr>
        <p:spPr>
          <a:xfrm>
            <a:off x="4950298" y="194887"/>
            <a:ext cx="940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User Name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26F5010-837E-5F46-8206-8A38461899A6}"/>
              </a:ext>
            </a:extLst>
          </p:cNvPr>
          <p:cNvSpPr txBox="1"/>
          <p:nvPr/>
        </p:nvSpPr>
        <p:spPr>
          <a:xfrm>
            <a:off x="2413839" y="194887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Name	: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CCE965-2820-FD48-9468-31C752FBA064}"/>
              </a:ext>
            </a:extLst>
          </p:cNvPr>
          <p:cNvSpPr txBox="1"/>
          <p:nvPr/>
        </p:nvSpPr>
        <p:spPr>
          <a:xfrm>
            <a:off x="4950298" y="712676"/>
            <a:ext cx="1995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Supervisor _Office_Location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7B7CC6-B3E6-C149-9F1A-50D1260A82A4}"/>
              </a:ext>
            </a:extLst>
          </p:cNvPr>
          <p:cNvSpPr txBox="1"/>
          <p:nvPr/>
        </p:nvSpPr>
        <p:spPr>
          <a:xfrm>
            <a:off x="2413839" y="71267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Office	: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C1D6AE3-B273-9749-8850-56A2EF4E16BF}"/>
              </a:ext>
            </a:extLst>
          </p:cNvPr>
          <p:cNvSpPr txBox="1"/>
          <p:nvPr/>
        </p:nvSpPr>
        <p:spPr>
          <a:xfrm>
            <a:off x="4952676" y="452286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0488AF7-854F-AF42-888A-0A1479C6EAF3}"/>
              </a:ext>
            </a:extLst>
          </p:cNvPr>
          <p:cNvSpPr txBox="1"/>
          <p:nvPr/>
        </p:nvSpPr>
        <p:spPr>
          <a:xfrm>
            <a:off x="2413839" y="464352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ID		: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EB07424-1D35-9B48-97A6-D1F7DAA21152}"/>
              </a:ext>
            </a:extLst>
          </p:cNvPr>
          <p:cNvSpPr/>
          <p:nvPr/>
        </p:nvSpPr>
        <p:spPr>
          <a:xfrm>
            <a:off x="4914438" y="284288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34156538-BC94-ED45-881C-2C35A383A333}"/>
              </a:ext>
            </a:extLst>
          </p:cNvPr>
          <p:cNvSpPr/>
          <p:nvPr/>
        </p:nvSpPr>
        <p:spPr>
          <a:xfrm>
            <a:off x="953167" y="1597361"/>
            <a:ext cx="9000120" cy="29765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7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453EC55-D5E5-5E48-8AC2-8C1C87DC9110}"/>
              </a:ext>
            </a:extLst>
          </p:cNvPr>
          <p:cNvSpPr txBox="1"/>
          <p:nvPr/>
        </p:nvSpPr>
        <p:spPr>
          <a:xfrm>
            <a:off x="1142101" y="1599994"/>
            <a:ext cx="171906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Pending Approval (15)</a:t>
            </a:r>
          </a:p>
        </p:txBody>
      </p:sp>
      <p:sp>
        <p:nvSpPr>
          <p:cNvPr id="99" name="Isosceles Triangle 88">
            <a:extLst>
              <a:ext uri="{FF2B5EF4-FFF2-40B4-BE49-F238E27FC236}">
                <a16:creationId xmlns:a16="http://schemas.microsoft.com/office/drawing/2014/main" id="{A8D7C8F1-0F12-894A-84C9-244FF909C272}"/>
              </a:ext>
            </a:extLst>
          </p:cNvPr>
          <p:cNvSpPr/>
          <p:nvPr/>
        </p:nvSpPr>
        <p:spPr>
          <a:xfrm rot="10800000">
            <a:off x="9547810" y="1756595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Isosceles Triangle 88">
            <a:extLst>
              <a:ext uri="{FF2B5EF4-FFF2-40B4-BE49-F238E27FC236}">
                <a16:creationId xmlns:a16="http://schemas.microsoft.com/office/drawing/2014/main" id="{42A195BB-EA18-C646-A251-569AFF6187F1}"/>
              </a:ext>
            </a:extLst>
          </p:cNvPr>
          <p:cNvSpPr/>
          <p:nvPr/>
        </p:nvSpPr>
        <p:spPr>
          <a:xfrm>
            <a:off x="9547810" y="250620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9729256-A70B-504C-94D1-2D08FF2139DB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E7A12E4-C37F-C844-BDE7-87E9E199C656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85EA7F7-F5B0-2344-8202-41D4DF5622FB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Chord 67">
              <a:extLst>
                <a:ext uri="{FF2B5EF4-FFF2-40B4-BE49-F238E27FC236}">
                  <a16:creationId xmlns:a16="http://schemas.microsoft.com/office/drawing/2014/main" id="{5873CCA3-86A7-0D4B-88EC-859D96F7E4C7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65F7212-B967-E24E-AA46-2D4FB42BC230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4054369-C6F2-EF42-A57D-9A8A04B303B0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0E8AB87-05CC-624F-8770-B33DD616FB6F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F4660FA-CD87-804D-8621-971C78C4663F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9D65121-74DC-BC4C-B0DD-DB82F43AE93F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Isosceles Triangle 88">
            <a:extLst>
              <a:ext uri="{FF2B5EF4-FFF2-40B4-BE49-F238E27FC236}">
                <a16:creationId xmlns:a16="http://schemas.microsoft.com/office/drawing/2014/main" id="{B51E7741-A6CE-C944-89CA-8C4E9B816D70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EA0B052-6477-3B4E-AEC7-32D416ADD246}"/>
              </a:ext>
            </a:extLst>
          </p:cNvPr>
          <p:cNvGrpSpPr/>
          <p:nvPr/>
        </p:nvGrpSpPr>
        <p:grpSpPr>
          <a:xfrm>
            <a:off x="953167" y="1968628"/>
            <a:ext cx="9000120" cy="297655"/>
            <a:chOff x="953167" y="5809160"/>
            <a:chExt cx="9000120" cy="297655"/>
          </a:xfrm>
        </p:grpSpPr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3C27EF4C-1ADE-5E42-BF29-258DCAE50E4E}"/>
                </a:ext>
              </a:extLst>
            </p:cNvPr>
            <p:cNvSpPr/>
            <p:nvPr/>
          </p:nvSpPr>
          <p:spPr>
            <a:xfrm>
              <a:off x="953167" y="5809160"/>
              <a:ext cx="9000120" cy="29765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st="25400" dir="7200000" algn="ctr" rotWithShape="0">
                <a:schemeClr val="tx1">
                  <a:lumMod val="50000"/>
                  <a:lumOff val="50000"/>
                  <a:alpha val="8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85D7760-9BF2-5442-8BA7-4BD4AF0DD300}"/>
                </a:ext>
              </a:extLst>
            </p:cNvPr>
            <p:cNvSpPr txBox="1"/>
            <p:nvPr/>
          </p:nvSpPr>
          <p:spPr>
            <a:xfrm>
              <a:off x="1142101" y="5811793"/>
              <a:ext cx="128035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Re-Register (10)</a:t>
              </a:r>
            </a:p>
          </p:txBody>
        </p:sp>
        <p:sp>
          <p:nvSpPr>
            <p:cNvPr id="111" name="Isosceles Triangle 88">
              <a:extLst>
                <a:ext uri="{FF2B5EF4-FFF2-40B4-BE49-F238E27FC236}">
                  <a16:creationId xmlns:a16="http://schemas.microsoft.com/office/drawing/2014/main" id="{40CEDAA6-2C07-4A43-8AC0-138D48F522F5}"/>
                </a:ext>
              </a:extLst>
            </p:cNvPr>
            <p:cNvSpPr/>
            <p:nvPr/>
          </p:nvSpPr>
          <p:spPr>
            <a:xfrm rot="10800000">
              <a:off x="9547810" y="5932536"/>
              <a:ext cx="56176" cy="3778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9A911FAF-8812-8D4B-ABF5-ED6BC3751AEB}"/>
              </a:ext>
            </a:extLst>
          </p:cNvPr>
          <p:cNvSpPr txBox="1"/>
          <p:nvPr/>
        </p:nvSpPr>
        <p:spPr>
          <a:xfrm>
            <a:off x="2223864" y="3059425"/>
            <a:ext cx="4395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100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62262FC-23BB-5344-903D-6BF14E5DFF39}"/>
              </a:ext>
            </a:extLst>
          </p:cNvPr>
          <p:cNvSpPr txBox="1"/>
          <p:nvPr/>
        </p:nvSpPr>
        <p:spPr>
          <a:xfrm>
            <a:off x="2225731" y="349091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75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E42905D-040A-654B-A721-E09BF2D86258}"/>
              </a:ext>
            </a:extLst>
          </p:cNvPr>
          <p:cNvSpPr txBox="1"/>
          <p:nvPr/>
        </p:nvSpPr>
        <p:spPr>
          <a:xfrm>
            <a:off x="2225731" y="3865768"/>
            <a:ext cx="4395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120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C593D4-0A86-9645-A94C-DCB3E538C484}"/>
              </a:ext>
            </a:extLst>
          </p:cNvPr>
          <p:cNvSpPr txBox="1"/>
          <p:nvPr/>
        </p:nvSpPr>
        <p:spPr>
          <a:xfrm>
            <a:off x="2225731" y="4288582"/>
            <a:ext cx="38985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----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4303CCA-E194-6C42-AE8F-8E2169BE2BC5}"/>
              </a:ext>
            </a:extLst>
          </p:cNvPr>
          <p:cNvSpPr txBox="1"/>
          <p:nvPr/>
        </p:nvSpPr>
        <p:spPr>
          <a:xfrm>
            <a:off x="2225731" y="4663438"/>
            <a:ext cx="38985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----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72BC074-6AD7-6145-A393-AE455F2FC809}"/>
              </a:ext>
            </a:extLst>
          </p:cNvPr>
          <p:cNvSpPr txBox="1"/>
          <p:nvPr/>
        </p:nvSpPr>
        <p:spPr>
          <a:xfrm>
            <a:off x="2213856" y="508220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50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148B4A2-4AA2-A64F-846D-17856A46664A}"/>
              </a:ext>
            </a:extLst>
          </p:cNvPr>
          <p:cNvSpPr txBox="1"/>
          <p:nvPr/>
        </p:nvSpPr>
        <p:spPr>
          <a:xfrm>
            <a:off x="2213856" y="545706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90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F460AC1-B716-F047-A2CF-F28293883A04}"/>
              </a:ext>
            </a:extLst>
          </p:cNvPr>
          <p:cNvSpPr txBox="1"/>
          <p:nvPr/>
        </p:nvSpPr>
        <p:spPr>
          <a:xfrm>
            <a:off x="3290664" y="305942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90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6023AAC-E428-C541-9119-8171510D693D}"/>
              </a:ext>
            </a:extLst>
          </p:cNvPr>
          <p:cNvSpPr txBox="1"/>
          <p:nvPr/>
        </p:nvSpPr>
        <p:spPr>
          <a:xfrm>
            <a:off x="3292531" y="349091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30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A05D650-2B82-6141-B83E-667617B429B6}"/>
              </a:ext>
            </a:extLst>
          </p:cNvPr>
          <p:cNvSpPr txBox="1"/>
          <p:nvPr/>
        </p:nvSpPr>
        <p:spPr>
          <a:xfrm>
            <a:off x="3292531" y="3865768"/>
            <a:ext cx="4395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100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3875876-326F-7A43-A814-02BBA7D65BD3}"/>
              </a:ext>
            </a:extLst>
          </p:cNvPr>
          <p:cNvSpPr txBox="1"/>
          <p:nvPr/>
        </p:nvSpPr>
        <p:spPr>
          <a:xfrm>
            <a:off x="3292531" y="4288582"/>
            <a:ext cx="38985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----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4F9159B-2708-7245-A980-57F93F93D1F9}"/>
              </a:ext>
            </a:extLst>
          </p:cNvPr>
          <p:cNvSpPr txBox="1"/>
          <p:nvPr/>
        </p:nvSpPr>
        <p:spPr>
          <a:xfrm>
            <a:off x="3292531" y="4663438"/>
            <a:ext cx="38985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----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5DF142F-09BD-F442-916A-058E7E1671BD}"/>
              </a:ext>
            </a:extLst>
          </p:cNvPr>
          <p:cNvSpPr txBox="1"/>
          <p:nvPr/>
        </p:nvSpPr>
        <p:spPr>
          <a:xfrm>
            <a:off x="3280656" y="508220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20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495B362-BE09-BA42-9873-D42F3CA19BAA}"/>
              </a:ext>
            </a:extLst>
          </p:cNvPr>
          <p:cNvSpPr txBox="1"/>
          <p:nvPr/>
        </p:nvSpPr>
        <p:spPr>
          <a:xfrm>
            <a:off x="3280656" y="545706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80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F3D3133-CCA2-6E49-940E-72E480717500}"/>
              </a:ext>
            </a:extLst>
          </p:cNvPr>
          <p:cNvSpPr txBox="1"/>
          <p:nvPr/>
        </p:nvSpPr>
        <p:spPr>
          <a:xfrm>
            <a:off x="4329870" y="305942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05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2EFE5AB-82A3-9F4A-B50A-04F962312F0E}"/>
              </a:ext>
            </a:extLst>
          </p:cNvPr>
          <p:cNvSpPr txBox="1"/>
          <p:nvPr/>
        </p:nvSpPr>
        <p:spPr>
          <a:xfrm>
            <a:off x="4331737" y="349091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20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7205778-90CE-784D-AF4D-60DE9798EB38}"/>
              </a:ext>
            </a:extLst>
          </p:cNvPr>
          <p:cNvSpPr txBox="1"/>
          <p:nvPr/>
        </p:nvSpPr>
        <p:spPr>
          <a:xfrm>
            <a:off x="4331737" y="386576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10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02E60B0-B77E-D149-B3EC-8244BDD4B636}"/>
              </a:ext>
            </a:extLst>
          </p:cNvPr>
          <p:cNvSpPr txBox="1"/>
          <p:nvPr/>
        </p:nvSpPr>
        <p:spPr>
          <a:xfrm>
            <a:off x="4331737" y="4288582"/>
            <a:ext cx="38985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----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F6320C2-7CAA-A148-A452-EB50EB517538}"/>
              </a:ext>
            </a:extLst>
          </p:cNvPr>
          <p:cNvSpPr txBox="1"/>
          <p:nvPr/>
        </p:nvSpPr>
        <p:spPr>
          <a:xfrm>
            <a:off x="4331737" y="4663438"/>
            <a:ext cx="38985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----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F52C4C7-0F29-D740-90DB-A662B1514A35}"/>
              </a:ext>
            </a:extLst>
          </p:cNvPr>
          <p:cNvSpPr txBox="1"/>
          <p:nvPr/>
        </p:nvSpPr>
        <p:spPr>
          <a:xfrm>
            <a:off x="4319862" y="508220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15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5F4B053-11C0-594C-AC1B-A31D2E1D29D9}"/>
              </a:ext>
            </a:extLst>
          </p:cNvPr>
          <p:cNvSpPr txBox="1"/>
          <p:nvPr/>
        </p:nvSpPr>
        <p:spPr>
          <a:xfrm>
            <a:off x="4319862" y="545706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02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204248E-297A-6C40-B60D-3D302DA63F49}"/>
              </a:ext>
            </a:extLst>
          </p:cNvPr>
          <p:cNvSpPr txBox="1"/>
          <p:nvPr/>
        </p:nvSpPr>
        <p:spPr>
          <a:xfrm>
            <a:off x="5570958" y="305942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02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68CDE0F-016A-0A40-B514-285185E78BB6}"/>
              </a:ext>
            </a:extLst>
          </p:cNvPr>
          <p:cNvSpPr txBox="1"/>
          <p:nvPr/>
        </p:nvSpPr>
        <p:spPr>
          <a:xfrm>
            <a:off x="5572825" y="349091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10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24B5219-3D59-664A-A54A-CED352D1A964}"/>
              </a:ext>
            </a:extLst>
          </p:cNvPr>
          <p:cNvSpPr txBox="1"/>
          <p:nvPr/>
        </p:nvSpPr>
        <p:spPr>
          <a:xfrm>
            <a:off x="5572825" y="386576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03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3FDA5B1-EDBA-694E-B3FB-8D2E91E3766E}"/>
              </a:ext>
            </a:extLst>
          </p:cNvPr>
          <p:cNvSpPr txBox="1"/>
          <p:nvPr/>
        </p:nvSpPr>
        <p:spPr>
          <a:xfrm>
            <a:off x="5572825" y="4288582"/>
            <a:ext cx="38985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----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70F1A34-3BBC-5A40-BD9C-D77C59B8C894}"/>
              </a:ext>
            </a:extLst>
          </p:cNvPr>
          <p:cNvSpPr txBox="1"/>
          <p:nvPr/>
        </p:nvSpPr>
        <p:spPr>
          <a:xfrm>
            <a:off x="5572825" y="4663438"/>
            <a:ext cx="38985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----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7376F5A-45C0-2F40-BF29-6BC7CCCA9F7E}"/>
              </a:ext>
            </a:extLst>
          </p:cNvPr>
          <p:cNvSpPr txBox="1"/>
          <p:nvPr/>
        </p:nvSpPr>
        <p:spPr>
          <a:xfrm>
            <a:off x="5560950" y="508220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05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D71F9C9-E169-5045-9B9D-2C7AD7549EB7}"/>
              </a:ext>
            </a:extLst>
          </p:cNvPr>
          <p:cNvSpPr txBox="1"/>
          <p:nvPr/>
        </p:nvSpPr>
        <p:spPr>
          <a:xfrm>
            <a:off x="5560950" y="545706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03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4B9C1C0-A3EB-AD4A-BF91-23BAE6260607}"/>
              </a:ext>
            </a:extLst>
          </p:cNvPr>
          <p:cNvSpPr txBox="1"/>
          <p:nvPr/>
        </p:nvSpPr>
        <p:spPr>
          <a:xfrm>
            <a:off x="7389598" y="305942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01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36D385F-2EFF-FD4A-BFB5-4C6165DC85CB}"/>
              </a:ext>
            </a:extLst>
          </p:cNvPr>
          <p:cNvSpPr txBox="1"/>
          <p:nvPr/>
        </p:nvSpPr>
        <p:spPr>
          <a:xfrm>
            <a:off x="7391465" y="349091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05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91BE98B-46F2-F449-9205-A0CBE9C8370B}"/>
              </a:ext>
            </a:extLst>
          </p:cNvPr>
          <p:cNvSpPr txBox="1"/>
          <p:nvPr/>
        </p:nvSpPr>
        <p:spPr>
          <a:xfrm>
            <a:off x="7391465" y="386576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02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FA57E06-79A9-FA49-B62C-9EC6D038DE61}"/>
              </a:ext>
            </a:extLst>
          </p:cNvPr>
          <p:cNvSpPr txBox="1"/>
          <p:nvPr/>
        </p:nvSpPr>
        <p:spPr>
          <a:xfrm>
            <a:off x="7391465" y="4288582"/>
            <a:ext cx="38985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----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855805B-157F-2349-BBFD-D79AA9B947B6}"/>
              </a:ext>
            </a:extLst>
          </p:cNvPr>
          <p:cNvSpPr txBox="1"/>
          <p:nvPr/>
        </p:nvSpPr>
        <p:spPr>
          <a:xfrm>
            <a:off x="7391465" y="4663438"/>
            <a:ext cx="38985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----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F61DD1E-089F-CA43-BDD6-0F5D253339B4}"/>
              </a:ext>
            </a:extLst>
          </p:cNvPr>
          <p:cNvSpPr txBox="1"/>
          <p:nvPr/>
        </p:nvSpPr>
        <p:spPr>
          <a:xfrm>
            <a:off x="7379590" y="508220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05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EE9808E-6591-FF48-B7D9-859553682DA4}"/>
              </a:ext>
            </a:extLst>
          </p:cNvPr>
          <p:cNvSpPr txBox="1"/>
          <p:nvPr/>
        </p:nvSpPr>
        <p:spPr>
          <a:xfrm>
            <a:off x="7379590" y="545706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02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94B3A5-DA1F-2040-8E46-84D105173728}"/>
              </a:ext>
            </a:extLst>
          </p:cNvPr>
          <p:cNvGrpSpPr/>
          <p:nvPr/>
        </p:nvGrpSpPr>
        <p:grpSpPr>
          <a:xfrm>
            <a:off x="1271227" y="5952144"/>
            <a:ext cx="1052556" cy="261610"/>
            <a:chOff x="8922380" y="1550091"/>
            <a:chExt cx="1052556" cy="261610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1864CE34-AC3B-6C46-834C-E1DCD1157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2380" y="1601113"/>
              <a:ext cx="158400" cy="158400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7FB580B-B9CF-4A4C-B579-603FA60116B4}"/>
                </a:ext>
              </a:extLst>
            </p:cNvPr>
            <p:cNvSpPr txBox="1"/>
            <p:nvPr/>
          </p:nvSpPr>
          <p:spPr>
            <a:xfrm>
              <a:off x="9054491" y="1550091"/>
              <a:ext cx="9204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Export to csv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1513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07906D0A-A0E7-8F42-8ACA-A2DE28568B86}"/>
              </a:ext>
            </a:extLst>
          </p:cNvPr>
          <p:cNvSpPr/>
          <p:nvPr/>
        </p:nvSpPr>
        <p:spPr>
          <a:xfrm>
            <a:off x="951577" y="1993307"/>
            <a:ext cx="9001710" cy="38677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1958B62-21B4-304F-908D-6023E9E04E51}"/>
              </a:ext>
            </a:extLst>
          </p:cNvPr>
          <p:cNvSpPr txBox="1"/>
          <p:nvPr/>
        </p:nvSpPr>
        <p:spPr>
          <a:xfrm>
            <a:off x="1142101" y="203189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Re-Register (10)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2E21839-F236-314E-80D9-4D69B051A896}"/>
              </a:ext>
            </a:extLst>
          </p:cNvPr>
          <p:cNvCxnSpPr>
            <a:cxnSpLocks/>
          </p:cNvCxnSpPr>
          <p:nvPr/>
        </p:nvCxnSpPr>
        <p:spPr>
          <a:xfrm>
            <a:off x="1023911" y="2341956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DE687FA-E290-CC4D-8B41-AC827C7189A8}"/>
              </a:ext>
            </a:extLst>
          </p:cNvPr>
          <p:cNvSpPr txBox="1"/>
          <p:nvPr/>
        </p:nvSpPr>
        <p:spPr>
          <a:xfrm>
            <a:off x="4388488" y="1226186"/>
            <a:ext cx="214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EOD Process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64EA202-CAF8-F045-B0CC-D71080A6EBD5}"/>
              </a:ext>
            </a:extLst>
          </p:cNvPr>
          <p:cNvSpPr/>
          <p:nvPr/>
        </p:nvSpPr>
        <p:spPr>
          <a:xfrm>
            <a:off x="775188" y="80672"/>
            <a:ext cx="9387899" cy="1044076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B6BDFFA-DEA5-924D-AFA0-924DC3FDB373}"/>
              </a:ext>
            </a:extLst>
          </p:cNvPr>
          <p:cNvSpPr/>
          <p:nvPr/>
        </p:nvSpPr>
        <p:spPr>
          <a:xfrm>
            <a:off x="779297" y="73178"/>
            <a:ext cx="1283965" cy="10440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B03AB63-26B4-2141-864C-122D744EA586}"/>
              </a:ext>
            </a:extLst>
          </p:cNvPr>
          <p:cNvCxnSpPr>
            <a:cxnSpLocks/>
          </p:cNvCxnSpPr>
          <p:nvPr/>
        </p:nvCxnSpPr>
        <p:spPr>
          <a:xfrm>
            <a:off x="775188" y="110077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CA771796-7A1C-3F47-8D1B-E8E7AA4E0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E659B9D-D0D8-A742-9AA5-FB9604A32459}"/>
              </a:ext>
            </a:extLst>
          </p:cNvPr>
          <p:cNvSpPr/>
          <p:nvPr/>
        </p:nvSpPr>
        <p:spPr>
          <a:xfrm>
            <a:off x="770861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13893BA-66B2-C246-A08E-7A977D1E61AB}"/>
              </a:ext>
            </a:extLst>
          </p:cNvPr>
          <p:cNvSpPr/>
          <p:nvPr/>
        </p:nvSpPr>
        <p:spPr>
          <a:xfrm>
            <a:off x="7831237" y="2842227"/>
            <a:ext cx="596731" cy="83368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F72344-E22C-B04F-9576-361A5EE0562F}"/>
              </a:ext>
            </a:extLst>
          </p:cNvPr>
          <p:cNvSpPr txBox="1"/>
          <p:nvPr/>
        </p:nvSpPr>
        <p:spPr>
          <a:xfrm>
            <a:off x="3447553" y="2388813"/>
            <a:ext cx="2252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Registration Number</a:t>
            </a:r>
            <a:endParaRPr lang="en-US" sz="1400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0FFBFA51-A8ED-8844-8A5D-064F51975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911" y="2960948"/>
            <a:ext cx="503383" cy="596240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2CCEE7D-166D-9641-8F70-2C9B29E9DB87}"/>
              </a:ext>
            </a:extLst>
          </p:cNvPr>
          <p:cNvCxnSpPr>
            <a:cxnSpLocks/>
          </p:cNvCxnSpPr>
          <p:nvPr/>
        </p:nvCxnSpPr>
        <p:spPr>
          <a:xfrm>
            <a:off x="951577" y="3082214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0975F8B5-7C35-A446-AA1E-A336A8FD529A}"/>
              </a:ext>
            </a:extLst>
          </p:cNvPr>
          <p:cNvSpPr/>
          <p:nvPr/>
        </p:nvSpPr>
        <p:spPr>
          <a:xfrm>
            <a:off x="945631" y="2355882"/>
            <a:ext cx="2426264" cy="2992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    Registration ID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CC8181-3EB8-5C42-9C1B-E60140C14FFE}"/>
              </a:ext>
            </a:extLst>
          </p:cNvPr>
          <p:cNvSpPr txBox="1"/>
          <p:nvPr/>
        </p:nvSpPr>
        <p:spPr>
          <a:xfrm>
            <a:off x="1160424" y="2717163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67898081230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FFFA2F59-7347-DC47-A461-1EE65E33BA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0" y="1254792"/>
            <a:ext cx="135407" cy="135407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BBF42D3E-E4F6-764F-89A0-51AC2C1F08C6}"/>
              </a:ext>
            </a:extLst>
          </p:cNvPr>
          <p:cNvSpPr txBox="1"/>
          <p:nvPr/>
        </p:nvSpPr>
        <p:spPr>
          <a:xfrm>
            <a:off x="1040597" y="1189400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EOD Process</a:t>
            </a:r>
            <a:endParaRPr lang="en-US" sz="12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1E9BDF2-CDA1-6844-9540-DA841BF73153}"/>
              </a:ext>
            </a:extLst>
          </p:cNvPr>
          <p:cNvSpPr txBox="1"/>
          <p:nvPr/>
        </p:nvSpPr>
        <p:spPr>
          <a:xfrm>
            <a:off x="1162291" y="314865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67898081230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6ECB947-B476-8F40-A82B-08FD8EF72E7C}"/>
              </a:ext>
            </a:extLst>
          </p:cNvPr>
          <p:cNvCxnSpPr>
            <a:cxnSpLocks/>
          </p:cNvCxnSpPr>
          <p:nvPr/>
        </p:nvCxnSpPr>
        <p:spPr>
          <a:xfrm>
            <a:off x="3359705" y="2338404"/>
            <a:ext cx="12190" cy="314223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414AE097-7818-D24E-B08D-D1F450D9B32C}"/>
              </a:ext>
            </a:extLst>
          </p:cNvPr>
          <p:cNvSpPr txBox="1"/>
          <p:nvPr/>
        </p:nvSpPr>
        <p:spPr>
          <a:xfrm>
            <a:off x="6092967" y="2388813"/>
            <a:ext cx="141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5465645656</a:t>
            </a:r>
            <a:endParaRPr lang="en-US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98402C0-0193-194A-992E-FFAA33C4C2F3}"/>
              </a:ext>
            </a:extLst>
          </p:cNvPr>
          <p:cNvSpPr txBox="1"/>
          <p:nvPr/>
        </p:nvSpPr>
        <p:spPr>
          <a:xfrm>
            <a:off x="3437800" y="2706566"/>
            <a:ext cx="2073003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Date		:</a:t>
            </a:r>
          </a:p>
          <a:p>
            <a:r>
              <a:rPr lang="en-US" sz="1200" dirty="0"/>
              <a:t>Full Name		:</a:t>
            </a:r>
          </a:p>
          <a:p>
            <a:r>
              <a:rPr lang="en-US" sz="1200" dirty="0"/>
              <a:t>Date of Birth		:</a:t>
            </a:r>
          </a:p>
          <a:p>
            <a:r>
              <a:rPr lang="en-US" sz="1200" dirty="0"/>
              <a:t>Gender		:</a:t>
            </a:r>
          </a:p>
          <a:p>
            <a:r>
              <a:rPr lang="en-US" sz="1200" dirty="0"/>
              <a:t>Address Line 1		:</a:t>
            </a:r>
          </a:p>
          <a:p>
            <a:r>
              <a:rPr lang="en-US" sz="1200" dirty="0"/>
              <a:t>Address Line 2		:</a:t>
            </a:r>
          </a:p>
          <a:p>
            <a:r>
              <a:rPr lang="en-US" sz="1200" dirty="0"/>
              <a:t>Address Line 3		:</a:t>
            </a:r>
          </a:p>
          <a:p>
            <a:r>
              <a:rPr lang="en-US" sz="1200" dirty="0"/>
              <a:t>City		:</a:t>
            </a:r>
          </a:p>
          <a:p>
            <a:r>
              <a:rPr lang="en-US" sz="1200" dirty="0"/>
              <a:t>State or Province	:</a:t>
            </a:r>
          </a:p>
          <a:p>
            <a:r>
              <a:rPr lang="en-US" sz="1200" dirty="0"/>
              <a:t>Country		:</a:t>
            </a:r>
          </a:p>
          <a:p>
            <a:r>
              <a:rPr lang="en-US" sz="1200" dirty="0"/>
              <a:t>Postal Code		:</a:t>
            </a:r>
          </a:p>
          <a:p>
            <a:r>
              <a:rPr lang="en-US" sz="1200" dirty="0"/>
              <a:t>Mobile</a:t>
            </a:r>
            <a:r>
              <a:rPr lang="en-US" sz="1400" b="1" dirty="0"/>
              <a:t>		</a:t>
            </a:r>
            <a:r>
              <a:rPr lang="en-US" sz="1200" dirty="0"/>
              <a:t>:</a:t>
            </a:r>
          </a:p>
          <a:p>
            <a:r>
              <a:rPr lang="en-US" sz="1200" dirty="0"/>
              <a:t>Email		:</a:t>
            </a:r>
          </a:p>
          <a:p>
            <a:r>
              <a:rPr lang="en-US" sz="1200" dirty="0"/>
              <a:t>Documents		: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675BCA5-5C03-B645-B4AF-CC6531A86790}"/>
              </a:ext>
            </a:extLst>
          </p:cNvPr>
          <p:cNvSpPr txBox="1"/>
          <p:nvPr/>
        </p:nvSpPr>
        <p:spPr>
          <a:xfrm>
            <a:off x="6082222" y="2725484"/>
            <a:ext cx="133196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18-09-2018</a:t>
            </a:r>
          </a:p>
          <a:p>
            <a:r>
              <a:rPr lang="en-US" sz="1200" dirty="0"/>
              <a:t>Applicant Name</a:t>
            </a:r>
          </a:p>
          <a:p>
            <a:r>
              <a:rPr lang="en-US" sz="1200" dirty="0"/>
              <a:t>26-10-1991</a:t>
            </a:r>
          </a:p>
          <a:p>
            <a:r>
              <a:rPr lang="en-US" sz="1200" dirty="0"/>
              <a:t>Male</a:t>
            </a:r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 err="1"/>
              <a:t>Xyz</a:t>
            </a:r>
            <a:endParaRPr lang="en-US" sz="1200" dirty="0"/>
          </a:p>
          <a:p>
            <a:r>
              <a:rPr lang="en-US" sz="1200" dirty="0" err="1"/>
              <a:t>Xyzz</a:t>
            </a:r>
            <a:endParaRPr lang="en-US" sz="1200" dirty="0"/>
          </a:p>
          <a:p>
            <a:r>
              <a:rPr lang="en-US" sz="1200" dirty="0" err="1"/>
              <a:t>Xyz</a:t>
            </a:r>
            <a:endParaRPr lang="en-US" sz="1200" dirty="0"/>
          </a:p>
          <a:p>
            <a:r>
              <a:rPr lang="en-US" sz="1200" dirty="0"/>
              <a:t>737003</a:t>
            </a:r>
          </a:p>
          <a:p>
            <a:r>
              <a:rPr lang="en-US" sz="1200" dirty="0"/>
              <a:t>8888220020</a:t>
            </a:r>
          </a:p>
          <a:p>
            <a:r>
              <a:rPr lang="en-US" sz="1200" dirty="0" err="1"/>
              <a:t>Email@id.com</a:t>
            </a:r>
            <a:endParaRPr lang="en-US" sz="1200" dirty="0"/>
          </a:p>
          <a:p>
            <a:r>
              <a:rPr lang="en-US" sz="1200" dirty="0"/>
              <a:t>Pan card, Passport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4C97805-F64F-5246-B8F4-5BCE53BA1479}"/>
              </a:ext>
            </a:extLst>
          </p:cNvPr>
          <p:cNvCxnSpPr>
            <a:cxnSpLocks/>
          </p:cNvCxnSpPr>
          <p:nvPr/>
        </p:nvCxnSpPr>
        <p:spPr>
          <a:xfrm>
            <a:off x="966469" y="3509726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E0DB068E-CDA3-BD49-8454-C6A22C6A47F0}"/>
              </a:ext>
            </a:extLst>
          </p:cNvPr>
          <p:cNvSpPr txBox="1"/>
          <p:nvPr/>
        </p:nvSpPr>
        <p:spPr>
          <a:xfrm>
            <a:off x="1162291" y="352350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67898081230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FFDFF7F-7787-4C4E-A61B-CDC1F31BD394}"/>
              </a:ext>
            </a:extLst>
          </p:cNvPr>
          <p:cNvCxnSpPr>
            <a:cxnSpLocks/>
          </p:cNvCxnSpPr>
          <p:nvPr/>
        </p:nvCxnSpPr>
        <p:spPr>
          <a:xfrm>
            <a:off x="966469" y="3884582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928775AB-8C3F-2842-83DA-813C5350185F}"/>
              </a:ext>
            </a:extLst>
          </p:cNvPr>
          <p:cNvSpPr txBox="1"/>
          <p:nvPr/>
        </p:nvSpPr>
        <p:spPr>
          <a:xfrm>
            <a:off x="1162291" y="394632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67898081230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3CF9C54-A4B4-8E44-83B8-930843A689D8}"/>
              </a:ext>
            </a:extLst>
          </p:cNvPr>
          <p:cNvCxnSpPr>
            <a:cxnSpLocks/>
          </p:cNvCxnSpPr>
          <p:nvPr/>
        </p:nvCxnSpPr>
        <p:spPr>
          <a:xfrm>
            <a:off x="966469" y="4307396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C3A5BFD5-8A40-4D44-9C5E-2A00BD3C7B61}"/>
              </a:ext>
            </a:extLst>
          </p:cNvPr>
          <p:cNvSpPr txBox="1"/>
          <p:nvPr/>
        </p:nvSpPr>
        <p:spPr>
          <a:xfrm>
            <a:off x="1162291" y="432117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67898081230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085CBC7-AA81-F04B-A636-5FE32C4DE779}"/>
              </a:ext>
            </a:extLst>
          </p:cNvPr>
          <p:cNvCxnSpPr>
            <a:cxnSpLocks/>
          </p:cNvCxnSpPr>
          <p:nvPr/>
        </p:nvCxnSpPr>
        <p:spPr>
          <a:xfrm>
            <a:off x="966469" y="4682252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9237ECE0-234A-3447-9BD8-C16B7DE4115D}"/>
              </a:ext>
            </a:extLst>
          </p:cNvPr>
          <p:cNvSpPr txBox="1"/>
          <p:nvPr/>
        </p:nvSpPr>
        <p:spPr>
          <a:xfrm>
            <a:off x="1150416" y="4739943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67898081230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42C99E5-7E8E-2C49-9F9B-2080334D2D29}"/>
              </a:ext>
            </a:extLst>
          </p:cNvPr>
          <p:cNvCxnSpPr>
            <a:cxnSpLocks/>
          </p:cNvCxnSpPr>
          <p:nvPr/>
        </p:nvCxnSpPr>
        <p:spPr>
          <a:xfrm>
            <a:off x="954594" y="5101019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DB35D7F5-74DE-EC48-9FFE-F9E4A7BCB6BF}"/>
              </a:ext>
            </a:extLst>
          </p:cNvPr>
          <p:cNvSpPr txBox="1"/>
          <p:nvPr/>
        </p:nvSpPr>
        <p:spPr>
          <a:xfrm>
            <a:off x="1150416" y="5114799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67898081230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BABDFFC-6656-A64B-B28D-026464A5A66B}"/>
              </a:ext>
            </a:extLst>
          </p:cNvPr>
          <p:cNvCxnSpPr>
            <a:cxnSpLocks/>
          </p:cNvCxnSpPr>
          <p:nvPr/>
        </p:nvCxnSpPr>
        <p:spPr>
          <a:xfrm>
            <a:off x="954594" y="5475875"/>
            <a:ext cx="24081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0F34478-177A-A94A-8AF2-C01CC3271289}"/>
              </a:ext>
            </a:extLst>
          </p:cNvPr>
          <p:cNvSpPr/>
          <p:nvPr/>
        </p:nvSpPr>
        <p:spPr>
          <a:xfrm>
            <a:off x="8848455" y="2837372"/>
            <a:ext cx="794606" cy="8385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" name="Picture 204">
            <a:extLst>
              <a:ext uri="{FF2B5EF4-FFF2-40B4-BE49-F238E27FC236}">
                <a16:creationId xmlns:a16="http://schemas.microsoft.com/office/drawing/2014/main" id="{5FE50886-1916-B643-B677-8571115535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8910204" y="2950053"/>
            <a:ext cx="697608" cy="585177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D479D11-FCCF-DC4F-9A77-1243EFAA59D3}"/>
              </a:ext>
            </a:extLst>
          </p:cNvPr>
          <p:cNvSpPr txBox="1"/>
          <p:nvPr/>
        </p:nvSpPr>
        <p:spPr>
          <a:xfrm>
            <a:off x="4950298" y="194887"/>
            <a:ext cx="940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User Name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26F5010-837E-5F46-8206-8A38461899A6}"/>
              </a:ext>
            </a:extLst>
          </p:cNvPr>
          <p:cNvSpPr txBox="1"/>
          <p:nvPr/>
        </p:nvSpPr>
        <p:spPr>
          <a:xfrm>
            <a:off x="2413839" y="194887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Name	: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CCE965-2820-FD48-9468-31C752FBA064}"/>
              </a:ext>
            </a:extLst>
          </p:cNvPr>
          <p:cNvSpPr txBox="1"/>
          <p:nvPr/>
        </p:nvSpPr>
        <p:spPr>
          <a:xfrm>
            <a:off x="4950298" y="712676"/>
            <a:ext cx="1995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Supervisor _Office_Location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7B7CC6-B3E6-C149-9F1A-50D1260A82A4}"/>
              </a:ext>
            </a:extLst>
          </p:cNvPr>
          <p:cNvSpPr txBox="1"/>
          <p:nvPr/>
        </p:nvSpPr>
        <p:spPr>
          <a:xfrm>
            <a:off x="2413839" y="71267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Office	: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C1D6AE3-B273-9749-8850-56A2EF4E16BF}"/>
              </a:ext>
            </a:extLst>
          </p:cNvPr>
          <p:cNvSpPr txBox="1"/>
          <p:nvPr/>
        </p:nvSpPr>
        <p:spPr>
          <a:xfrm>
            <a:off x="4952676" y="452286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0488AF7-854F-AF42-888A-0A1479C6EAF3}"/>
              </a:ext>
            </a:extLst>
          </p:cNvPr>
          <p:cNvSpPr txBox="1"/>
          <p:nvPr/>
        </p:nvSpPr>
        <p:spPr>
          <a:xfrm>
            <a:off x="2413839" y="464352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ID		: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EB07424-1D35-9B48-97A6-D1F7DAA21152}"/>
              </a:ext>
            </a:extLst>
          </p:cNvPr>
          <p:cNvSpPr/>
          <p:nvPr/>
        </p:nvSpPr>
        <p:spPr>
          <a:xfrm>
            <a:off x="4914438" y="284288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34156538-BC94-ED45-881C-2C35A383A333}"/>
              </a:ext>
            </a:extLst>
          </p:cNvPr>
          <p:cNvSpPr/>
          <p:nvPr/>
        </p:nvSpPr>
        <p:spPr>
          <a:xfrm>
            <a:off x="953167" y="1597361"/>
            <a:ext cx="9000120" cy="29765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7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453EC55-D5E5-5E48-8AC2-8C1C87DC9110}"/>
              </a:ext>
            </a:extLst>
          </p:cNvPr>
          <p:cNvSpPr txBox="1"/>
          <p:nvPr/>
        </p:nvSpPr>
        <p:spPr>
          <a:xfrm>
            <a:off x="1142101" y="1599994"/>
            <a:ext cx="171906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Pending Approval (15)</a:t>
            </a:r>
          </a:p>
        </p:txBody>
      </p:sp>
      <p:sp>
        <p:nvSpPr>
          <p:cNvPr id="99" name="Isosceles Triangle 88">
            <a:extLst>
              <a:ext uri="{FF2B5EF4-FFF2-40B4-BE49-F238E27FC236}">
                <a16:creationId xmlns:a16="http://schemas.microsoft.com/office/drawing/2014/main" id="{A8D7C8F1-0F12-894A-84C9-244FF909C272}"/>
              </a:ext>
            </a:extLst>
          </p:cNvPr>
          <p:cNvSpPr/>
          <p:nvPr/>
        </p:nvSpPr>
        <p:spPr>
          <a:xfrm rot="10800000">
            <a:off x="9547810" y="1756595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Isosceles Triangle 88">
            <a:extLst>
              <a:ext uri="{FF2B5EF4-FFF2-40B4-BE49-F238E27FC236}">
                <a16:creationId xmlns:a16="http://schemas.microsoft.com/office/drawing/2014/main" id="{42A195BB-EA18-C646-A251-569AFF6187F1}"/>
              </a:ext>
            </a:extLst>
          </p:cNvPr>
          <p:cNvSpPr/>
          <p:nvPr/>
        </p:nvSpPr>
        <p:spPr>
          <a:xfrm>
            <a:off x="9547810" y="216393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CD42BBEF-3FFB-104B-9CEC-4B119D6A2C01}"/>
              </a:ext>
            </a:extLst>
          </p:cNvPr>
          <p:cNvSpPr/>
          <p:nvPr/>
        </p:nvSpPr>
        <p:spPr>
          <a:xfrm>
            <a:off x="7866732" y="2444760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Informed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D7D05F9D-16A3-D445-BBA1-DE925D1458C4}"/>
              </a:ext>
            </a:extLst>
          </p:cNvPr>
          <p:cNvSpPr/>
          <p:nvPr/>
        </p:nvSpPr>
        <p:spPr>
          <a:xfrm>
            <a:off x="8748233" y="2444760"/>
            <a:ext cx="877857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Can’t Inform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9729256-A70B-504C-94D1-2D08FF2139DB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E7A12E4-C37F-C844-BDE7-87E9E199C656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85EA7F7-F5B0-2344-8202-41D4DF5622FB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Chord 67">
              <a:extLst>
                <a:ext uri="{FF2B5EF4-FFF2-40B4-BE49-F238E27FC236}">
                  <a16:creationId xmlns:a16="http://schemas.microsoft.com/office/drawing/2014/main" id="{5873CCA3-86A7-0D4B-88EC-859D96F7E4C7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65F7212-B967-E24E-AA46-2D4FB42BC230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4054369-C6F2-EF42-A57D-9A8A04B303B0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0E8AB87-05CC-624F-8770-B33DD616FB6F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F4660FA-CD87-804D-8621-971C78C4663F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9D65121-74DC-BC4C-B0DD-DB82F43AE93F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Isosceles Triangle 88">
            <a:extLst>
              <a:ext uri="{FF2B5EF4-FFF2-40B4-BE49-F238E27FC236}">
                <a16:creationId xmlns:a16="http://schemas.microsoft.com/office/drawing/2014/main" id="{B51E7741-A6CE-C944-89CA-8C4E9B816D70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2218955E-B4E4-B847-A5B4-9FC9C80E3EE7}"/>
              </a:ext>
            </a:extLst>
          </p:cNvPr>
          <p:cNvSpPr/>
          <p:nvPr/>
        </p:nvSpPr>
        <p:spPr>
          <a:xfrm>
            <a:off x="10503366" y="2176999"/>
            <a:ext cx="1589811" cy="1248112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The rejected one’s, can be informed to re-register here again and which cant be informed will be updated here</a:t>
            </a:r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87B78856-83A0-3D4B-8F92-8DD366CF12E9}"/>
              </a:ext>
            </a:extLst>
          </p:cNvPr>
          <p:cNvCxnSpPr>
            <a:cxnSpLocks/>
          </p:cNvCxnSpPr>
          <p:nvPr/>
        </p:nvCxnSpPr>
        <p:spPr>
          <a:xfrm rot="10800000">
            <a:off x="3776597" y="2501031"/>
            <a:ext cx="6749322" cy="4623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17A9A83-7340-1745-BA55-78FF3830A970}"/>
              </a:ext>
            </a:extLst>
          </p:cNvPr>
          <p:cNvGrpSpPr/>
          <p:nvPr/>
        </p:nvGrpSpPr>
        <p:grpSpPr>
          <a:xfrm>
            <a:off x="953167" y="5966501"/>
            <a:ext cx="9000120" cy="297655"/>
            <a:chOff x="953167" y="1968623"/>
            <a:chExt cx="9000120" cy="297655"/>
          </a:xfrm>
        </p:grpSpPr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3C27EF4C-1ADE-5E42-BF29-258DCAE50E4E}"/>
                </a:ext>
              </a:extLst>
            </p:cNvPr>
            <p:cNvSpPr/>
            <p:nvPr/>
          </p:nvSpPr>
          <p:spPr>
            <a:xfrm>
              <a:off x="953167" y="1968623"/>
              <a:ext cx="9000120" cy="29765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st="25400" dir="7200000" algn="ctr" rotWithShape="0">
                <a:schemeClr val="tx1">
                  <a:lumMod val="50000"/>
                  <a:lumOff val="50000"/>
                  <a:alpha val="8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85D7760-9BF2-5442-8BA7-4BD4AF0DD300}"/>
                </a:ext>
              </a:extLst>
            </p:cNvPr>
            <p:cNvSpPr txBox="1"/>
            <p:nvPr/>
          </p:nvSpPr>
          <p:spPr>
            <a:xfrm>
              <a:off x="1142101" y="1971256"/>
              <a:ext cx="72244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Reports</a:t>
              </a:r>
            </a:p>
          </p:txBody>
        </p:sp>
        <p:sp>
          <p:nvSpPr>
            <p:cNvPr id="111" name="Isosceles Triangle 88">
              <a:extLst>
                <a:ext uri="{FF2B5EF4-FFF2-40B4-BE49-F238E27FC236}">
                  <a16:creationId xmlns:a16="http://schemas.microsoft.com/office/drawing/2014/main" id="{40CEDAA6-2C07-4A43-8AC0-138D48F522F5}"/>
                </a:ext>
              </a:extLst>
            </p:cNvPr>
            <p:cNvSpPr/>
            <p:nvPr/>
          </p:nvSpPr>
          <p:spPr>
            <a:xfrm rot="10800000">
              <a:off x="9547810" y="2091999"/>
              <a:ext cx="56176" cy="3778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A474DE0E-C47E-194A-901A-283CE517B803}"/>
              </a:ext>
            </a:extLst>
          </p:cNvPr>
          <p:cNvSpPr txBox="1"/>
          <p:nvPr/>
        </p:nvSpPr>
        <p:spPr>
          <a:xfrm>
            <a:off x="3371993" y="5495275"/>
            <a:ext cx="4160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u="sng" dirty="0"/>
              <a:t>Authenticate</a:t>
            </a:r>
            <a:r>
              <a:rPr lang="en-US" sz="1600" b="1" dirty="0"/>
              <a:t> </a:t>
            </a:r>
            <a:r>
              <a:rPr lang="en-US" sz="1200" dirty="0"/>
              <a:t>after all the applications have been Actioned</a:t>
            </a:r>
            <a:r>
              <a:rPr lang="en-US" sz="1200" b="1" dirty="0"/>
              <a:t>.</a:t>
            </a:r>
            <a:endParaRPr lang="en-US" sz="1200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AB22472-6D83-864F-B348-EDED567E2340}"/>
              </a:ext>
            </a:extLst>
          </p:cNvPr>
          <p:cNvCxnSpPr>
            <a:cxnSpLocks/>
          </p:cNvCxnSpPr>
          <p:nvPr/>
        </p:nvCxnSpPr>
        <p:spPr>
          <a:xfrm flipH="1">
            <a:off x="957324" y="5475906"/>
            <a:ext cx="900142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058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5">
            <a:extLst>
              <a:ext uri="{FF2B5EF4-FFF2-40B4-BE49-F238E27FC236}">
                <a16:creationId xmlns:a16="http://schemas.microsoft.com/office/drawing/2014/main" id="{85426D7C-635C-FD4D-A6A7-655E9A3ACB7F}"/>
              </a:ext>
            </a:extLst>
          </p:cNvPr>
          <p:cNvSpPr/>
          <p:nvPr/>
        </p:nvSpPr>
        <p:spPr>
          <a:xfrm>
            <a:off x="766763" y="1130038"/>
            <a:ext cx="9383779" cy="5716224"/>
          </a:xfrm>
          <a:prstGeom prst="rect">
            <a:avLst/>
          </a:prstGeom>
          <a:solidFill>
            <a:schemeClr val="bg2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8BC90F8-E42C-334E-8A62-94785B8C7766}"/>
              </a:ext>
            </a:extLst>
          </p:cNvPr>
          <p:cNvSpPr/>
          <p:nvPr/>
        </p:nvSpPr>
        <p:spPr>
          <a:xfrm>
            <a:off x="4146009" y="2111054"/>
            <a:ext cx="2599666" cy="1741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UIN Update</a:t>
            </a:r>
          </a:p>
        </p:txBody>
      </p:sp>
      <p:sp>
        <p:nvSpPr>
          <p:cNvPr id="2" name="Rectangle 1"/>
          <p:cNvSpPr/>
          <p:nvPr/>
        </p:nvSpPr>
        <p:spPr>
          <a:xfrm>
            <a:off x="766752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486866A-3796-CA4A-8392-17EE55465E13}"/>
              </a:ext>
            </a:extLst>
          </p:cNvPr>
          <p:cNvSpPr/>
          <p:nvPr/>
        </p:nvSpPr>
        <p:spPr>
          <a:xfrm>
            <a:off x="7111836" y="2095931"/>
            <a:ext cx="2599666" cy="1741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Lost UIN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9DB366-CD70-5F41-ABFF-D05B80709ABC}"/>
              </a:ext>
            </a:extLst>
          </p:cNvPr>
          <p:cNvSpPr/>
          <p:nvPr/>
        </p:nvSpPr>
        <p:spPr>
          <a:xfrm>
            <a:off x="788905" y="108380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DF8169-CB3D-B344-AEC8-80037CE1AE5D}"/>
              </a:ext>
            </a:extLst>
          </p:cNvPr>
          <p:cNvSpPr/>
          <p:nvPr/>
        </p:nvSpPr>
        <p:spPr>
          <a:xfrm>
            <a:off x="780359" y="101094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C3B90CC-CEF1-D143-A987-93C229F9B7EF}"/>
              </a:ext>
            </a:extLst>
          </p:cNvPr>
          <p:cNvCxnSpPr>
            <a:cxnSpLocks/>
          </p:cNvCxnSpPr>
          <p:nvPr/>
        </p:nvCxnSpPr>
        <p:spPr>
          <a:xfrm>
            <a:off x="775188" y="110215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FD37F50B-2260-1E42-BE88-B9045AED84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4B59053-CA4F-2E4C-AF30-64F38767476A}"/>
              </a:ext>
            </a:extLst>
          </p:cNvPr>
          <p:cNvSpPr/>
          <p:nvPr/>
        </p:nvSpPr>
        <p:spPr>
          <a:xfrm>
            <a:off x="7299325" y="586261"/>
            <a:ext cx="1911004" cy="15599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0A1CBF-C756-C94D-ABCD-5993209CC516}"/>
              </a:ext>
            </a:extLst>
          </p:cNvPr>
          <p:cNvSpPr txBox="1"/>
          <p:nvPr/>
        </p:nvSpPr>
        <p:spPr>
          <a:xfrm>
            <a:off x="7302633" y="568578"/>
            <a:ext cx="1799895" cy="1569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EOD Process</a:t>
            </a: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Upload Packet</a:t>
            </a:r>
            <a:endParaRPr lang="en-US" sz="700" u="sng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Sync Data</a:t>
            </a:r>
            <a:endParaRPr lang="en-US" sz="700" u="sng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Download Pre-Registration</a:t>
            </a:r>
          </a:p>
          <a:p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Data</a:t>
            </a:r>
            <a:endParaRPr lang="en-US" sz="700" u="sng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On Board User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DA22D7-9526-164A-ACF8-D7C8748D5DA3}"/>
              </a:ext>
            </a:extLst>
          </p:cNvPr>
          <p:cNvSpPr/>
          <p:nvPr/>
        </p:nvSpPr>
        <p:spPr>
          <a:xfrm rot="2700000">
            <a:off x="9117623" y="544955"/>
            <a:ext cx="61452" cy="115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8D5B16-3209-9D4A-A3BB-997057B43A5A}"/>
              </a:ext>
            </a:extLst>
          </p:cNvPr>
          <p:cNvCxnSpPr>
            <a:cxnSpLocks/>
          </p:cNvCxnSpPr>
          <p:nvPr/>
        </p:nvCxnSpPr>
        <p:spPr>
          <a:xfrm>
            <a:off x="7431232" y="867906"/>
            <a:ext cx="159371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9FB4A68-0F5C-2344-BAD2-4A8ABDCFD272}"/>
              </a:ext>
            </a:extLst>
          </p:cNvPr>
          <p:cNvCxnSpPr>
            <a:cxnSpLocks/>
          </p:cNvCxnSpPr>
          <p:nvPr/>
        </p:nvCxnSpPr>
        <p:spPr>
          <a:xfrm>
            <a:off x="7431232" y="1174672"/>
            <a:ext cx="159371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4140753-FDAC-7242-988A-32F92E07F93D}"/>
              </a:ext>
            </a:extLst>
          </p:cNvPr>
          <p:cNvCxnSpPr>
            <a:cxnSpLocks/>
          </p:cNvCxnSpPr>
          <p:nvPr/>
        </p:nvCxnSpPr>
        <p:spPr>
          <a:xfrm>
            <a:off x="7431232" y="1422446"/>
            <a:ext cx="159371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2D0D8E3-7BA9-F541-AA90-8193778B6812}"/>
              </a:ext>
            </a:extLst>
          </p:cNvPr>
          <p:cNvCxnSpPr>
            <a:cxnSpLocks/>
          </p:cNvCxnSpPr>
          <p:nvPr/>
        </p:nvCxnSpPr>
        <p:spPr>
          <a:xfrm>
            <a:off x="7431232" y="1882255"/>
            <a:ext cx="159371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46A9C37-5B48-C74C-8D84-25E16F305645}"/>
              </a:ext>
            </a:extLst>
          </p:cNvPr>
          <p:cNvSpPr/>
          <p:nvPr/>
        </p:nvSpPr>
        <p:spPr>
          <a:xfrm>
            <a:off x="1195103" y="2111055"/>
            <a:ext cx="2584746" cy="174191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New Registration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F3EF3F4-B25E-A34A-9F57-40F574CE47FC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86BB8F5-1E4F-8C42-8208-9F677DD6B111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C0139DB-2392-B344-ACB6-30F54F914582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Chord 37">
              <a:extLst>
                <a:ext uri="{FF2B5EF4-FFF2-40B4-BE49-F238E27FC236}">
                  <a16:creationId xmlns:a16="http://schemas.microsoft.com/office/drawing/2014/main" id="{218453A8-E842-914E-A866-170BDF6BF586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539A5A2-E4BD-9146-A710-497A2A955CE1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346D803-BBB1-E446-91F9-60449896A4EE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4624D2A-5B31-C147-9C1B-9B87D83C9A83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0C9F228-F787-3D49-AC52-53871A05F059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BC34115-9025-5446-9938-866200292EEB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Isosceles Triangle 88">
            <a:extLst>
              <a:ext uri="{FF2B5EF4-FFF2-40B4-BE49-F238E27FC236}">
                <a16:creationId xmlns:a16="http://schemas.microsoft.com/office/drawing/2014/main" id="{78963529-7D85-E841-9645-93EB6BE403AD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522CE1D5-6097-3540-B450-8CDC7D42B456}"/>
              </a:ext>
            </a:extLst>
          </p:cNvPr>
          <p:cNvSpPr/>
          <p:nvPr/>
        </p:nvSpPr>
        <p:spPr>
          <a:xfrm>
            <a:off x="10402860" y="487026"/>
            <a:ext cx="1657627" cy="1916157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When the download button is clicked the </a:t>
            </a:r>
            <a:r>
              <a:rPr lang="en-US" sz="1200" dirty="0" err="1">
                <a:solidFill>
                  <a:schemeClr val="tx1"/>
                </a:solidFill>
              </a:rPr>
              <a:t>prgress</a:t>
            </a:r>
            <a:r>
              <a:rPr lang="en-US" sz="1200" dirty="0">
                <a:solidFill>
                  <a:schemeClr val="tx1"/>
                </a:solidFill>
              </a:rPr>
              <a:t> bar will appear for upload, sync data and download pre registration data which will indicate the download of data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35CE8D01-1ECC-5B41-964A-1ACFED6EEA82}"/>
              </a:ext>
            </a:extLst>
          </p:cNvPr>
          <p:cNvCxnSpPr>
            <a:cxnSpLocks/>
          </p:cNvCxnSpPr>
          <p:nvPr/>
        </p:nvCxnSpPr>
        <p:spPr>
          <a:xfrm rot="10800000">
            <a:off x="9169495" y="1305265"/>
            <a:ext cx="1222113" cy="1270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06051FB-CB38-514F-B4D6-C8A21E1C69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164" y="969723"/>
            <a:ext cx="117182" cy="1171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F43C52-EC1C-AC4D-A70A-6A9FBBFCD1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164" y="1681050"/>
            <a:ext cx="118800" cy="11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0CBA17-5842-6747-90A0-79CF821994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269" y="1238368"/>
            <a:ext cx="118800" cy="1188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B7D4DD4-3727-C745-990D-94A8D3446651}"/>
              </a:ext>
            </a:extLst>
          </p:cNvPr>
          <p:cNvSpPr txBox="1"/>
          <p:nvPr/>
        </p:nvSpPr>
        <p:spPr>
          <a:xfrm>
            <a:off x="4950298" y="194887"/>
            <a:ext cx="940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User Name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08674C-8274-E34D-B48F-629C7B074BDD}"/>
              </a:ext>
            </a:extLst>
          </p:cNvPr>
          <p:cNvSpPr txBox="1"/>
          <p:nvPr/>
        </p:nvSpPr>
        <p:spPr>
          <a:xfrm>
            <a:off x="2413839" y="194887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Name	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39333C-28D4-0544-A3E9-E1A042E9B5DA}"/>
              </a:ext>
            </a:extLst>
          </p:cNvPr>
          <p:cNvSpPr txBox="1"/>
          <p:nvPr/>
        </p:nvSpPr>
        <p:spPr>
          <a:xfrm>
            <a:off x="4950298" y="712676"/>
            <a:ext cx="1995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Supervisor _Office_Location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7D3FB1-FA7E-5A4A-9EC9-E7EEF573E448}"/>
              </a:ext>
            </a:extLst>
          </p:cNvPr>
          <p:cNvSpPr txBox="1"/>
          <p:nvPr/>
        </p:nvSpPr>
        <p:spPr>
          <a:xfrm>
            <a:off x="2413839" y="71267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Office	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164F4A-73B9-4147-9B40-96AE6181B86B}"/>
              </a:ext>
            </a:extLst>
          </p:cNvPr>
          <p:cNvSpPr txBox="1"/>
          <p:nvPr/>
        </p:nvSpPr>
        <p:spPr>
          <a:xfrm>
            <a:off x="4952676" y="452286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CB9E3F8-196C-094E-B8DF-95B791909A2E}"/>
              </a:ext>
            </a:extLst>
          </p:cNvPr>
          <p:cNvSpPr txBox="1"/>
          <p:nvPr/>
        </p:nvSpPr>
        <p:spPr>
          <a:xfrm>
            <a:off x="2413839" y="464352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ID		: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C0BB8D2-4004-4347-97FA-9B7957C26C78}"/>
              </a:ext>
            </a:extLst>
          </p:cNvPr>
          <p:cNvSpPr/>
          <p:nvPr/>
        </p:nvSpPr>
        <p:spPr>
          <a:xfrm>
            <a:off x="4914438" y="284288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9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3B5139-16C7-004B-A73A-80C78C62672D}"/>
              </a:ext>
            </a:extLst>
          </p:cNvPr>
          <p:cNvSpPr/>
          <p:nvPr/>
        </p:nvSpPr>
        <p:spPr>
          <a:xfrm>
            <a:off x="775717" y="6577938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877355-8D35-5A4B-BF22-A3008046BE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17" y="1512258"/>
            <a:ext cx="3368540" cy="383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10330E-E71D-5F4D-9C90-7CDCD90DA0C7}"/>
              </a:ext>
            </a:extLst>
          </p:cNvPr>
          <p:cNvSpPr/>
          <p:nvPr/>
        </p:nvSpPr>
        <p:spPr>
          <a:xfrm>
            <a:off x="766752" y="12195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7C6D12-A5D9-BF49-A9EF-F59B9701810C}"/>
              </a:ext>
            </a:extLst>
          </p:cNvPr>
          <p:cNvSpPr txBox="1"/>
          <p:nvPr/>
        </p:nvSpPr>
        <p:spPr>
          <a:xfrm>
            <a:off x="955674" y="16768"/>
            <a:ext cx="76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F9B3B3-23B5-8A47-A4A9-E8D0C9DC87F5}"/>
              </a:ext>
            </a:extLst>
          </p:cNvPr>
          <p:cNvSpPr txBox="1"/>
          <p:nvPr/>
        </p:nvSpPr>
        <p:spPr>
          <a:xfrm>
            <a:off x="2321586" y="16768"/>
            <a:ext cx="45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FAQ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BD1F31-AB62-FF4F-817C-2C84C666EF43}"/>
              </a:ext>
            </a:extLst>
          </p:cNvPr>
          <p:cNvSpPr txBox="1"/>
          <p:nvPr/>
        </p:nvSpPr>
        <p:spPr>
          <a:xfrm>
            <a:off x="3496368" y="16768"/>
            <a:ext cx="68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ACA6CE-306C-0843-AC55-330B404D4B8C}"/>
              </a:ext>
            </a:extLst>
          </p:cNvPr>
          <p:cNvSpPr/>
          <p:nvPr/>
        </p:nvSpPr>
        <p:spPr>
          <a:xfrm>
            <a:off x="766752" y="-9143"/>
            <a:ext cx="9383791" cy="687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4FF25B-E262-354C-A8A2-5741142600C7}"/>
              </a:ext>
            </a:extLst>
          </p:cNvPr>
          <p:cNvSpPr txBox="1"/>
          <p:nvPr/>
        </p:nvSpPr>
        <p:spPr>
          <a:xfrm>
            <a:off x="4844621" y="6597900"/>
            <a:ext cx="1228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©Mosip.io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D9EE90-A968-064C-B92D-07A28A332BBF}"/>
              </a:ext>
            </a:extLst>
          </p:cNvPr>
          <p:cNvSpPr txBox="1"/>
          <p:nvPr/>
        </p:nvSpPr>
        <p:spPr>
          <a:xfrm>
            <a:off x="6371703" y="2503443"/>
            <a:ext cx="3332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Scan your finger on the fingerprint scanner.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547283" y="2952497"/>
            <a:ext cx="865892" cy="839871"/>
            <a:chOff x="6483783" y="3257297"/>
            <a:chExt cx="865892" cy="83987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E9A58E6-08AF-8C4E-B51C-841DF61E7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8955" y="3354439"/>
              <a:ext cx="616884" cy="616884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C378975-E28B-AB44-8791-4D13EB548F19}"/>
                </a:ext>
              </a:extLst>
            </p:cNvPr>
            <p:cNvGrpSpPr/>
            <p:nvPr/>
          </p:nvGrpSpPr>
          <p:grpSpPr>
            <a:xfrm>
              <a:off x="6483783" y="3268463"/>
              <a:ext cx="165100" cy="142768"/>
              <a:chOff x="7175500" y="2717663"/>
              <a:chExt cx="165100" cy="142768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7B5D9A31-4087-0C40-84A8-D9EC8AC697A3}"/>
                  </a:ext>
                </a:extLst>
              </p:cNvPr>
              <p:cNvCxnSpPr/>
              <p:nvPr/>
            </p:nvCxnSpPr>
            <p:spPr>
              <a:xfrm>
                <a:off x="7175500" y="2717663"/>
                <a:ext cx="16510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E45DDFA-440F-7245-9DEA-F3F7056842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75500" y="2717664"/>
                <a:ext cx="0" cy="142767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B6FF046-3D0D-CB41-A218-B44C0227831A}"/>
                </a:ext>
              </a:extLst>
            </p:cNvPr>
            <p:cNvGrpSpPr/>
            <p:nvPr/>
          </p:nvGrpSpPr>
          <p:grpSpPr>
            <a:xfrm rot="5400000">
              <a:off x="7184575" y="3268463"/>
              <a:ext cx="165100" cy="142768"/>
              <a:chOff x="7175500" y="2717663"/>
              <a:chExt cx="165100" cy="142768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13E519F-22B5-F849-8124-35EF13561198}"/>
                  </a:ext>
                </a:extLst>
              </p:cNvPr>
              <p:cNvCxnSpPr/>
              <p:nvPr/>
            </p:nvCxnSpPr>
            <p:spPr>
              <a:xfrm>
                <a:off x="7175500" y="2717663"/>
                <a:ext cx="16510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61C06A3-4396-3A4E-B1BB-07233F22C5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75500" y="2717664"/>
                <a:ext cx="0" cy="142767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7723A7C-9132-BD4B-82B3-34C5D60C52F0}"/>
                </a:ext>
              </a:extLst>
            </p:cNvPr>
            <p:cNvGrpSpPr/>
            <p:nvPr/>
          </p:nvGrpSpPr>
          <p:grpSpPr>
            <a:xfrm rot="16200000">
              <a:off x="6483783" y="3943234"/>
              <a:ext cx="165100" cy="142768"/>
              <a:chOff x="7175500" y="2717663"/>
              <a:chExt cx="165100" cy="142768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4B30183-E99C-5D48-AAF0-1FDA3C2EF3F1}"/>
                  </a:ext>
                </a:extLst>
              </p:cNvPr>
              <p:cNvCxnSpPr/>
              <p:nvPr/>
            </p:nvCxnSpPr>
            <p:spPr>
              <a:xfrm>
                <a:off x="7175500" y="2717663"/>
                <a:ext cx="16510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CA92A4C-A199-974D-8B71-922F9DC87A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75500" y="2717664"/>
                <a:ext cx="0" cy="142767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31A439D-0D56-AE42-BBE0-8C4269A25D6A}"/>
                </a:ext>
              </a:extLst>
            </p:cNvPr>
            <p:cNvGrpSpPr/>
            <p:nvPr/>
          </p:nvGrpSpPr>
          <p:grpSpPr>
            <a:xfrm rot="10800000">
              <a:off x="7184575" y="3943234"/>
              <a:ext cx="165100" cy="142768"/>
              <a:chOff x="7175500" y="2717663"/>
              <a:chExt cx="165100" cy="142768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158F5C9-005C-C148-8DE3-1DAA6F581592}"/>
                  </a:ext>
                </a:extLst>
              </p:cNvPr>
              <p:cNvCxnSpPr/>
              <p:nvPr/>
            </p:nvCxnSpPr>
            <p:spPr>
              <a:xfrm>
                <a:off x="7175500" y="2717663"/>
                <a:ext cx="16510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7D4FE61-8C91-E949-BBCF-58F9CB2D93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75500" y="2717664"/>
                <a:ext cx="0" cy="142767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8B1FD92-9492-C94D-8E9E-CF506E9CE277}"/>
              </a:ext>
            </a:extLst>
          </p:cNvPr>
          <p:cNvSpPr txBox="1"/>
          <p:nvPr/>
        </p:nvSpPr>
        <p:spPr>
          <a:xfrm>
            <a:off x="6352453" y="220506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798128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5">
            <a:extLst>
              <a:ext uri="{FF2B5EF4-FFF2-40B4-BE49-F238E27FC236}">
                <a16:creationId xmlns:a16="http://schemas.microsoft.com/office/drawing/2014/main" id="{85426D7C-635C-FD4D-A6A7-655E9A3ACB7F}"/>
              </a:ext>
            </a:extLst>
          </p:cNvPr>
          <p:cNvSpPr/>
          <p:nvPr/>
        </p:nvSpPr>
        <p:spPr>
          <a:xfrm>
            <a:off x="766763" y="1130038"/>
            <a:ext cx="9383779" cy="5716224"/>
          </a:xfrm>
          <a:prstGeom prst="rect">
            <a:avLst/>
          </a:prstGeom>
          <a:solidFill>
            <a:schemeClr val="bg2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6752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9DB366-CD70-5F41-ABFF-D05B80709ABC}"/>
              </a:ext>
            </a:extLst>
          </p:cNvPr>
          <p:cNvSpPr/>
          <p:nvPr/>
        </p:nvSpPr>
        <p:spPr>
          <a:xfrm>
            <a:off x="788905" y="108380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DF8169-CB3D-B344-AEC8-80037CE1AE5D}"/>
              </a:ext>
            </a:extLst>
          </p:cNvPr>
          <p:cNvSpPr/>
          <p:nvPr/>
        </p:nvSpPr>
        <p:spPr>
          <a:xfrm>
            <a:off x="780359" y="101094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C3B90CC-CEF1-D143-A987-93C229F9B7EF}"/>
              </a:ext>
            </a:extLst>
          </p:cNvPr>
          <p:cNvCxnSpPr>
            <a:cxnSpLocks/>
          </p:cNvCxnSpPr>
          <p:nvPr/>
        </p:nvCxnSpPr>
        <p:spPr>
          <a:xfrm>
            <a:off x="775188" y="110215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FD37F50B-2260-1E42-BE88-B9045AED84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4B59053-CA4F-2E4C-AF30-64F38767476A}"/>
              </a:ext>
            </a:extLst>
          </p:cNvPr>
          <p:cNvSpPr/>
          <p:nvPr/>
        </p:nvSpPr>
        <p:spPr>
          <a:xfrm>
            <a:off x="7299324" y="586261"/>
            <a:ext cx="1911004" cy="1559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0A1CBF-C756-C94D-ABCD-5993209CC516}"/>
              </a:ext>
            </a:extLst>
          </p:cNvPr>
          <p:cNvSpPr txBox="1"/>
          <p:nvPr/>
        </p:nvSpPr>
        <p:spPr>
          <a:xfrm>
            <a:off x="7302632" y="568578"/>
            <a:ext cx="1799895" cy="1569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EOD Process</a:t>
            </a: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Upload Packet</a:t>
            </a:r>
            <a:endParaRPr lang="en-US" sz="700" u="sng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Sync Data</a:t>
            </a:r>
            <a:endParaRPr lang="en-US" sz="700" u="sng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Download Pre-Registration</a:t>
            </a:r>
          </a:p>
          <a:p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Data</a:t>
            </a:r>
            <a:endParaRPr lang="en-US" sz="700" u="sng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On Board User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DA22D7-9526-164A-ACF8-D7C8748D5DA3}"/>
              </a:ext>
            </a:extLst>
          </p:cNvPr>
          <p:cNvSpPr/>
          <p:nvPr/>
        </p:nvSpPr>
        <p:spPr>
          <a:xfrm rot="2700000">
            <a:off x="9117622" y="544955"/>
            <a:ext cx="61452" cy="115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8D5B16-3209-9D4A-A3BB-997057B43A5A}"/>
              </a:ext>
            </a:extLst>
          </p:cNvPr>
          <p:cNvCxnSpPr>
            <a:cxnSpLocks/>
          </p:cNvCxnSpPr>
          <p:nvPr/>
        </p:nvCxnSpPr>
        <p:spPr>
          <a:xfrm>
            <a:off x="7431231" y="867906"/>
            <a:ext cx="159371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9FB4A68-0F5C-2344-BAD2-4A8ABDCFD272}"/>
              </a:ext>
            </a:extLst>
          </p:cNvPr>
          <p:cNvCxnSpPr>
            <a:cxnSpLocks/>
          </p:cNvCxnSpPr>
          <p:nvPr/>
        </p:nvCxnSpPr>
        <p:spPr>
          <a:xfrm>
            <a:off x="7431231" y="1174672"/>
            <a:ext cx="159371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4140753-FDAC-7242-988A-32F92E07F93D}"/>
              </a:ext>
            </a:extLst>
          </p:cNvPr>
          <p:cNvCxnSpPr>
            <a:cxnSpLocks/>
          </p:cNvCxnSpPr>
          <p:nvPr/>
        </p:nvCxnSpPr>
        <p:spPr>
          <a:xfrm>
            <a:off x="7431231" y="1422446"/>
            <a:ext cx="159371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2D0D8E3-7BA9-F541-AA90-8193778B6812}"/>
              </a:ext>
            </a:extLst>
          </p:cNvPr>
          <p:cNvCxnSpPr>
            <a:cxnSpLocks/>
          </p:cNvCxnSpPr>
          <p:nvPr/>
        </p:nvCxnSpPr>
        <p:spPr>
          <a:xfrm>
            <a:off x="7431231" y="1882255"/>
            <a:ext cx="159371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2F9DA06-77EC-EC49-B773-FC638740E2A2}"/>
              </a:ext>
            </a:extLst>
          </p:cNvPr>
          <p:cNvSpPr/>
          <p:nvPr/>
        </p:nvSpPr>
        <p:spPr>
          <a:xfrm>
            <a:off x="8712545" y="1283811"/>
            <a:ext cx="368243" cy="5939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456319E0-1255-7A4A-A74F-668939E3D782}"/>
              </a:ext>
            </a:extLst>
          </p:cNvPr>
          <p:cNvSpPr/>
          <p:nvPr/>
        </p:nvSpPr>
        <p:spPr>
          <a:xfrm>
            <a:off x="8709157" y="1283995"/>
            <a:ext cx="242897" cy="5501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35FCB0E-4255-1B46-A115-AA5D429C34FC}"/>
              </a:ext>
            </a:extLst>
          </p:cNvPr>
          <p:cNvSpPr/>
          <p:nvPr/>
        </p:nvSpPr>
        <p:spPr>
          <a:xfrm>
            <a:off x="8712545" y="1741007"/>
            <a:ext cx="368243" cy="5939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DAF22EB-9929-3F48-B745-F8511A5E2648}"/>
              </a:ext>
            </a:extLst>
          </p:cNvPr>
          <p:cNvSpPr/>
          <p:nvPr/>
        </p:nvSpPr>
        <p:spPr>
          <a:xfrm>
            <a:off x="8709157" y="1741191"/>
            <a:ext cx="242897" cy="5501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4AA8CE2-868B-CD41-B415-9523B33B50C3}"/>
              </a:ext>
            </a:extLst>
          </p:cNvPr>
          <p:cNvSpPr/>
          <p:nvPr/>
        </p:nvSpPr>
        <p:spPr>
          <a:xfrm>
            <a:off x="8712545" y="1029045"/>
            <a:ext cx="368243" cy="5939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C9C3E59-527B-CB45-9537-B44FE70CBBB4}"/>
              </a:ext>
            </a:extLst>
          </p:cNvPr>
          <p:cNvSpPr/>
          <p:nvPr/>
        </p:nvSpPr>
        <p:spPr>
          <a:xfrm>
            <a:off x="8709157" y="1029229"/>
            <a:ext cx="371631" cy="5920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4B7556C-78C6-4B4D-8432-44A841D1C24A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38EF052-83D4-7642-9C9C-A2957693230A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FD09F71-5431-C440-84BC-A0D7E4DE8630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Chord 50">
              <a:extLst>
                <a:ext uri="{FF2B5EF4-FFF2-40B4-BE49-F238E27FC236}">
                  <a16:creationId xmlns:a16="http://schemas.microsoft.com/office/drawing/2014/main" id="{1108C9AF-9855-7045-8280-E38DE649CF60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88C6C29-4074-BB48-BF96-B05F1985E12C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60213CD-3DF6-4E4A-A2C0-80828EC96E37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487C213-94CA-1F41-8628-73C0BB108BD3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0B8867F-DCC7-824A-9311-E8E28170A5C2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13E4DB3-90AF-DB49-B243-7D54080576DD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Isosceles Triangle 88">
            <a:extLst>
              <a:ext uri="{FF2B5EF4-FFF2-40B4-BE49-F238E27FC236}">
                <a16:creationId xmlns:a16="http://schemas.microsoft.com/office/drawing/2014/main" id="{24A1CD2D-C4D2-BA40-BD14-8DBA5F88B1AE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B035E9-4798-874B-8066-3868D52BDDE4}"/>
              </a:ext>
            </a:extLst>
          </p:cNvPr>
          <p:cNvSpPr/>
          <p:nvPr/>
        </p:nvSpPr>
        <p:spPr>
          <a:xfrm>
            <a:off x="4146009" y="2111054"/>
            <a:ext cx="2599666" cy="1741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UIN Update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B2BF00B-C085-2B47-90A5-113DF46632D3}"/>
              </a:ext>
            </a:extLst>
          </p:cNvPr>
          <p:cNvSpPr/>
          <p:nvPr/>
        </p:nvSpPr>
        <p:spPr>
          <a:xfrm>
            <a:off x="7111836" y="2095931"/>
            <a:ext cx="2599666" cy="1741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Lost UIN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425E6A8-CFBC-4742-A993-6139E1ABC9D5}"/>
              </a:ext>
            </a:extLst>
          </p:cNvPr>
          <p:cNvSpPr/>
          <p:nvPr/>
        </p:nvSpPr>
        <p:spPr>
          <a:xfrm>
            <a:off x="1195103" y="2111055"/>
            <a:ext cx="2584746" cy="174191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New Registration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15540B-E745-6A4D-A0D1-35B99D3A85D0}"/>
              </a:ext>
            </a:extLst>
          </p:cNvPr>
          <p:cNvSpPr txBox="1"/>
          <p:nvPr/>
        </p:nvSpPr>
        <p:spPr>
          <a:xfrm>
            <a:off x="4950298" y="194887"/>
            <a:ext cx="940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User Name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8AFC69-36D9-CB49-A920-6A288162672D}"/>
              </a:ext>
            </a:extLst>
          </p:cNvPr>
          <p:cNvSpPr txBox="1"/>
          <p:nvPr/>
        </p:nvSpPr>
        <p:spPr>
          <a:xfrm>
            <a:off x="2413839" y="194887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Name	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48DD5B-AB9B-814E-991E-E8771F1134D1}"/>
              </a:ext>
            </a:extLst>
          </p:cNvPr>
          <p:cNvSpPr txBox="1"/>
          <p:nvPr/>
        </p:nvSpPr>
        <p:spPr>
          <a:xfrm>
            <a:off x="4950298" y="712676"/>
            <a:ext cx="1995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Supervisor _Office_Location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9B03BA-B03A-C149-A690-E6F353116A3D}"/>
              </a:ext>
            </a:extLst>
          </p:cNvPr>
          <p:cNvSpPr txBox="1"/>
          <p:nvPr/>
        </p:nvSpPr>
        <p:spPr>
          <a:xfrm>
            <a:off x="2413839" y="71267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Office	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D3F75A-3EAA-4846-84E1-44F2040EB883}"/>
              </a:ext>
            </a:extLst>
          </p:cNvPr>
          <p:cNvSpPr txBox="1"/>
          <p:nvPr/>
        </p:nvSpPr>
        <p:spPr>
          <a:xfrm>
            <a:off x="4952676" y="452286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1D8978-0E68-0B4E-8774-A130C08837EA}"/>
              </a:ext>
            </a:extLst>
          </p:cNvPr>
          <p:cNvSpPr txBox="1"/>
          <p:nvPr/>
        </p:nvSpPr>
        <p:spPr>
          <a:xfrm>
            <a:off x="2413839" y="464352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ID		: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0DFB130-1A01-E144-83B9-9F9D6774020B}"/>
              </a:ext>
            </a:extLst>
          </p:cNvPr>
          <p:cNvSpPr/>
          <p:nvPr/>
        </p:nvSpPr>
        <p:spPr>
          <a:xfrm>
            <a:off x="4914438" y="284288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0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lowchart: Process 293">
            <a:extLst>
              <a:ext uri="{FF2B5EF4-FFF2-40B4-BE49-F238E27FC236}">
                <a16:creationId xmlns:a16="http://schemas.microsoft.com/office/drawing/2014/main" id="{CE23C110-1707-5441-A591-3C2B37837515}"/>
              </a:ext>
            </a:extLst>
          </p:cNvPr>
          <p:cNvSpPr/>
          <p:nvPr/>
        </p:nvSpPr>
        <p:spPr>
          <a:xfrm>
            <a:off x="9678773" y="2231960"/>
            <a:ext cx="180954" cy="4102925"/>
          </a:xfrm>
          <a:prstGeom prst="flowChartProcess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70861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75C4E9F0-1505-ED41-8627-35E325A2928F}"/>
              </a:ext>
            </a:extLst>
          </p:cNvPr>
          <p:cNvSpPr txBox="1"/>
          <p:nvPr/>
        </p:nvSpPr>
        <p:spPr>
          <a:xfrm>
            <a:off x="1040597" y="6440615"/>
            <a:ext cx="4103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Failed packets will be taken to retry in the next upload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691ED13-D03D-DC40-AD42-15BFD763B2D2}"/>
              </a:ext>
            </a:extLst>
          </p:cNvPr>
          <p:cNvSpPr/>
          <p:nvPr/>
        </p:nvSpPr>
        <p:spPr>
          <a:xfrm>
            <a:off x="1074463" y="1840310"/>
            <a:ext cx="8775183" cy="4164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	Packet ID		       			Upload Status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9B9A72B-23EF-8E46-BAEE-8B264A47C3C2}"/>
              </a:ext>
            </a:extLst>
          </p:cNvPr>
          <p:cNvSpPr txBox="1"/>
          <p:nvPr/>
        </p:nvSpPr>
        <p:spPr>
          <a:xfrm>
            <a:off x="1973050" y="2408713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678980812300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FA1E7ED-BDA0-9D44-ADE5-FBC6EF521EF9}"/>
              </a:ext>
            </a:extLst>
          </p:cNvPr>
          <p:cNvCxnSpPr>
            <a:cxnSpLocks/>
          </p:cNvCxnSpPr>
          <p:nvPr/>
        </p:nvCxnSpPr>
        <p:spPr>
          <a:xfrm>
            <a:off x="1098710" y="2883397"/>
            <a:ext cx="858006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205018A0-7755-0149-8108-DCFEC7A59EBE}"/>
              </a:ext>
            </a:extLst>
          </p:cNvPr>
          <p:cNvSpPr txBox="1"/>
          <p:nvPr/>
        </p:nvSpPr>
        <p:spPr>
          <a:xfrm>
            <a:off x="6579440" y="2408713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Success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4E4F446-4D99-4647-B663-73556349CB90}"/>
              </a:ext>
            </a:extLst>
          </p:cNvPr>
          <p:cNvSpPr txBox="1"/>
          <p:nvPr/>
        </p:nvSpPr>
        <p:spPr>
          <a:xfrm>
            <a:off x="1973050" y="3115716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678980812300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7DFA765-7CE5-AD4F-892C-8D00F51FCA5A}"/>
              </a:ext>
            </a:extLst>
          </p:cNvPr>
          <p:cNvCxnSpPr>
            <a:cxnSpLocks/>
          </p:cNvCxnSpPr>
          <p:nvPr/>
        </p:nvCxnSpPr>
        <p:spPr>
          <a:xfrm>
            <a:off x="1098710" y="3590400"/>
            <a:ext cx="858006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6259A8CD-9EFA-8C47-ABE0-3F0FD10F82CF}"/>
              </a:ext>
            </a:extLst>
          </p:cNvPr>
          <p:cNvSpPr txBox="1"/>
          <p:nvPr/>
        </p:nvSpPr>
        <p:spPr>
          <a:xfrm>
            <a:off x="6579440" y="3115716"/>
            <a:ext cx="676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Failure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34E7324-FDC0-C74F-BDFE-534E258E5220}"/>
              </a:ext>
            </a:extLst>
          </p:cNvPr>
          <p:cNvSpPr txBox="1"/>
          <p:nvPr/>
        </p:nvSpPr>
        <p:spPr>
          <a:xfrm>
            <a:off x="1973050" y="3845415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678980812300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A030FB5-4E88-7E45-A1FF-4AAF63B4C598}"/>
              </a:ext>
            </a:extLst>
          </p:cNvPr>
          <p:cNvCxnSpPr>
            <a:cxnSpLocks/>
          </p:cNvCxnSpPr>
          <p:nvPr/>
        </p:nvCxnSpPr>
        <p:spPr>
          <a:xfrm>
            <a:off x="1098710" y="4320099"/>
            <a:ext cx="858006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2BE6B4F-F4A7-6043-860D-2A74DD52B8FE}"/>
              </a:ext>
            </a:extLst>
          </p:cNvPr>
          <p:cNvSpPr txBox="1"/>
          <p:nvPr/>
        </p:nvSpPr>
        <p:spPr>
          <a:xfrm>
            <a:off x="6579440" y="3845415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Success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68655EA-6941-F743-9C66-5DD56A87599C}"/>
              </a:ext>
            </a:extLst>
          </p:cNvPr>
          <p:cNvSpPr txBox="1"/>
          <p:nvPr/>
        </p:nvSpPr>
        <p:spPr>
          <a:xfrm>
            <a:off x="1973050" y="4568810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678980812300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6CD1724-DEBB-1247-8563-3508B09B99D6}"/>
              </a:ext>
            </a:extLst>
          </p:cNvPr>
          <p:cNvCxnSpPr>
            <a:cxnSpLocks/>
          </p:cNvCxnSpPr>
          <p:nvPr/>
        </p:nvCxnSpPr>
        <p:spPr>
          <a:xfrm>
            <a:off x="1098710" y="5043494"/>
            <a:ext cx="858006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89EB0660-6E9E-1147-A553-498C819158F0}"/>
              </a:ext>
            </a:extLst>
          </p:cNvPr>
          <p:cNvSpPr txBox="1"/>
          <p:nvPr/>
        </p:nvSpPr>
        <p:spPr>
          <a:xfrm>
            <a:off x="6579440" y="4568810"/>
            <a:ext cx="676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Failure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8F432D-63A2-8249-AA59-401E7F708CC9}"/>
              </a:ext>
            </a:extLst>
          </p:cNvPr>
          <p:cNvSpPr txBox="1"/>
          <p:nvPr/>
        </p:nvSpPr>
        <p:spPr>
          <a:xfrm>
            <a:off x="1973050" y="5283265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678980812300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8C739CE-753E-DC48-95F5-AA6BB25F4BA5}"/>
              </a:ext>
            </a:extLst>
          </p:cNvPr>
          <p:cNvCxnSpPr>
            <a:cxnSpLocks/>
          </p:cNvCxnSpPr>
          <p:nvPr/>
        </p:nvCxnSpPr>
        <p:spPr>
          <a:xfrm>
            <a:off x="1098710" y="5757949"/>
            <a:ext cx="864436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87A4E246-E99F-7C43-B073-536557B66B1D}"/>
              </a:ext>
            </a:extLst>
          </p:cNvPr>
          <p:cNvSpPr txBox="1"/>
          <p:nvPr/>
        </p:nvSpPr>
        <p:spPr>
          <a:xfrm>
            <a:off x="6579440" y="5283265"/>
            <a:ext cx="676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Failure</a:t>
            </a:r>
          </a:p>
          <a:p>
            <a:endParaRPr lang="en-US" sz="14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2651849-B621-094E-9F2C-0D457E0EE588}"/>
              </a:ext>
            </a:extLst>
          </p:cNvPr>
          <p:cNvCxnSpPr>
            <a:cxnSpLocks/>
          </p:cNvCxnSpPr>
          <p:nvPr/>
        </p:nvCxnSpPr>
        <p:spPr>
          <a:xfrm>
            <a:off x="9851267" y="1836203"/>
            <a:ext cx="0" cy="450798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D2718D9-409D-DE48-952B-9A0B378F0F8C}"/>
              </a:ext>
            </a:extLst>
          </p:cNvPr>
          <p:cNvSpPr txBox="1"/>
          <p:nvPr/>
        </p:nvSpPr>
        <p:spPr>
          <a:xfrm>
            <a:off x="1973050" y="5869501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678980812300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BB65A64-1475-EC4B-9BE7-CD5E08B83982}"/>
              </a:ext>
            </a:extLst>
          </p:cNvPr>
          <p:cNvCxnSpPr>
            <a:cxnSpLocks/>
          </p:cNvCxnSpPr>
          <p:nvPr/>
        </p:nvCxnSpPr>
        <p:spPr>
          <a:xfrm>
            <a:off x="1064842" y="6344185"/>
            <a:ext cx="396266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5953083-D0F5-3E40-9201-1C84E44B30DD}"/>
              </a:ext>
            </a:extLst>
          </p:cNvPr>
          <p:cNvSpPr txBox="1"/>
          <p:nvPr/>
        </p:nvSpPr>
        <p:spPr>
          <a:xfrm>
            <a:off x="6579440" y="5869501"/>
            <a:ext cx="676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Failure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9C7E8BF-6046-1F49-9542-EE7433EE3838}"/>
              </a:ext>
            </a:extLst>
          </p:cNvPr>
          <p:cNvCxnSpPr>
            <a:cxnSpLocks/>
          </p:cNvCxnSpPr>
          <p:nvPr/>
        </p:nvCxnSpPr>
        <p:spPr>
          <a:xfrm>
            <a:off x="878578" y="7092539"/>
            <a:ext cx="39731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1040337-2780-624D-9736-E97471902FE0}"/>
              </a:ext>
            </a:extLst>
          </p:cNvPr>
          <p:cNvCxnSpPr>
            <a:cxnSpLocks/>
          </p:cNvCxnSpPr>
          <p:nvPr/>
        </p:nvCxnSpPr>
        <p:spPr>
          <a:xfrm>
            <a:off x="878578" y="7806994"/>
            <a:ext cx="396266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AD885470-C0CF-0E45-8D8F-61017D665F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0" y="1254792"/>
            <a:ext cx="135407" cy="135407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02619A0C-5721-944B-BF99-A798588CD37D}"/>
              </a:ext>
            </a:extLst>
          </p:cNvPr>
          <p:cNvSpPr txBox="1"/>
          <p:nvPr/>
        </p:nvSpPr>
        <p:spPr>
          <a:xfrm>
            <a:off x="1040597" y="1189400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Upload Packet</a:t>
            </a:r>
            <a:endParaRPr lang="en-US" sz="1200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06C8615-26C1-B946-9161-712A7C89EC66}"/>
              </a:ext>
            </a:extLst>
          </p:cNvPr>
          <p:cNvSpPr/>
          <p:nvPr/>
        </p:nvSpPr>
        <p:spPr>
          <a:xfrm>
            <a:off x="788905" y="108380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466B218-5839-7C48-BA19-86A1FDC9FB47}"/>
              </a:ext>
            </a:extLst>
          </p:cNvPr>
          <p:cNvSpPr/>
          <p:nvPr/>
        </p:nvSpPr>
        <p:spPr>
          <a:xfrm>
            <a:off x="780359" y="101094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8326978-4B7A-C541-884E-8523BF018596}"/>
              </a:ext>
            </a:extLst>
          </p:cNvPr>
          <p:cNvCxnSpPr>
            <a:cxnSpLocks/>
          </p:cNvCxnSpPr>
          <p:nvPr/>
        </p:nvCxnSpPr>
        <p:spPr>
          <a:xfrm>
            <a:off x="775188" y="110215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121">
            <a:extLst>
              <a:ext uri="{FF2B5EF4-FFF2-40B4-BE49-F238E27FC236}">
                <a16:creationId xmlns:a16="http://schemas.microsoft.com/office/drawing/2014/main" id="{48FD18BC-822B-F44F-9049-F376C156C0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89EFE79-9BB5-9540-AFA5-450B82648F82}"/>
              </a:ext>
            </a:extLst>
          </p:cNvPr>
          <p:cNvCxnSpPr>
            <a:cxnSpLocks/>
          </p:cNvCxnSpPr>
          <p:nvPr/>
        </p:nvCxnSpPr>
        <p:spPr>
          <a:xfrm flipH="1">
            <a:off x="1089682" y="6334885"/>
            <a:ext cx="870859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0E0D841-09AD-A547-8E72-B77678DFE7F5}"/>
              </a:ext>
            </a:extLst>
          </p:cNvPr>
          <p:cNvCxnSpPr>
            <a:cxnSpLocks/>
          </p:cNvCxnSpPr>
          <p:nvPr/>
        </p:nvCxnSpPr>
        <p:spPr>
          <a:xfrm>
            <a:off x="1089277" y="1836203"/>
            <a:ext cx="0" cy="450798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Process 294">
            <a:extLst>
              <a:ext uri="{FF2B5EF4-FFF2-40B4-BE49-F238E27FC236}">
                <a16:creationId xmlns:a16="http://schemas.microsoft.com/office/drawing/2014/main" id="{B341C915-4CBA-BD4F-8CDF-3239441A130F}"/>
              </a:ext>
            </a:extLst>
          </p:cNvPr>
          <p:cNvSpPr/>
          <p:nvPr/>
        </p:nvSpPr>
        <p:spPr>
          <a:xfrm>
            <a:off x="9695706" y="2259283"/>
            <a:ext cx="146814" cy="11881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Process 295">
            <a:extLst>
              <a:ext uri="{FF2B5EF4-FFF2-40B4-BE49-F238E27FC236}">
                <a16:creationId xmlns:a16="http://schemas.microsoft.com/office/drawing/2014/main" id="{27EDE59E-A1CA-2847-8077-E03294B2A1DC}"/>
              </a:ext>
            </a:extLst>
          </p:cNvPr>
          <p:cNvSpPr/>
          <p:nvPr/>
        </p:nvSpPr>
        <p:spPr>
          <a:xfrm>
            <a:off x="9695706" y="6227132"/>
            <a:ext cx="146814" cy="11881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298">
            <a:extLst>
              <a:ext uri="{FF2B5EF4-FFF2-40B4-BE49-F238E27FC236}">
                <a16:creationId xmlns:a16="http://schemas.microsoft.com/office/drawing/2014/main" id="{EF47D16D-209F-C54C-8F31-8B8D41A2F39C}"/>
              </a:ext>
            </a:extLst>
          </p:cNvPr>
          <p:cNvSpPr/>
          <p:nvPr/>
        </p:nvSpPr>
        <p:spPr>
          <a:xfrm>
            <a:off x="9690953" y="2707450"/>
            <a:ext cx="156320" cy="1736106"/>
          </a:xfrm>
          <a:prstGeom prst="flowChartProcess">
            <a:avLst/>
          </a:prstGeom>
          <a:solidFill>
            <a:schemeClr val="bg2">
              <a:lumMod val="2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88">
            <a:extLst>
              <a:ext uri="{FF2B5EF4-FFF2-40B4-BE49-F238E27FC236}">
                <a16:creationId xmlns:a16="http://schemas.microsoft.com/office/drawing/2014/main" id="{25A1FB9C-DCB8-C247-A00E-E920BB58C423}"/>
              </a:ext>
            </a:extLst>
          </p:cNvPr>
          <p:cNvSpPr/>
          <p:nvPr/>
        </p:nvSpPr>
        <p:spPr>
          <a:xfrm rot="10800000">
            <a:off x="9743077" y="2301355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88">
            <a:extLst>
              <a:ext uri="{FF2B5EF4-FFF2-40B4-BE49-F238E27FC236}">
                <a16:creationId xmlns:a16="http://schemas.microsoft.com/office/drawing/2014/main" id="{D80E8275-A3E5-9440-AD88-89384805F1EF}"/>
              </a:ext>
            </a:extLst>
          </p:cNvPr>
          <p:cNvSpPr/>
          <p:nvPr/>
        </p:nvSpPr>
        <p:spPr>
          <a:xfrm>
            <a:off x="9743156" y="6267594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D7EA8E2-8859-7A46-8532-563D96FA1FE8}"/>
              </a:ext>
            </a:extLst>
          </p:cNvPr>
          <p:cNvSpPr txBox="1"/>
          <p:nvPr/>
        </p:nvSpPr>
        <p:spPr>
          <a:xfrm>
            <a:off x="4321670" y="1215080"/>
            <a:ext cx="228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Upload Packet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00CB95B-DDAA-E24D-9577-4FAF3BFC9EC3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ACDFFA2-FB24-EB4B-AB91-BF6E72D89983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B3D734D-74C4-0943-B229-654BAD7EC7EF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Chord 73">
              <a:extLst>
                <a:ext uri="{FF2B5EF4-FFF2-40B4-BE49-F238E27FC236}">
                  <a16:creationId xmlns:a16="http://schemas.microsoft.com/office/drawing/2014/main" id="{A61EBE7E-697E-FF45-AEA9-4303DA701746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3D607AA-91B0-2A43-8F93-FEAF06985D01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C84B279-4E48-3A43-8831-450A42E2FA59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A59DE23-B990-4242-BCE9-0A60BDE87890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6AACC28-2002-9646-8E1D-DE6265D46EBA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2BB2A62-4864-B940-BD5A-0ED904DDF1D2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Isosceles Triangle 88">
            <a:extLst>
              <a:ext uri="{FF2B5EF4-FFF2-40B4-BE49-F238E27FC236}">
                <a16:creationId xmlns:a16="http://schemas.microsoft.com/office/drawing/2014/main" id="{203AC152-3F76-5D49-A946-9D33471980BA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56DA4-6418-404D-841A-BA408A3414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380" y="1601113"/>
            <a:ext cx="158400" cy="15840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25913D4F-434C-FD48-A2B3-B0D5BBD3F8FC}"/>
              </a:ext>
            </a:extLst>
          </p:cNvPr>
          <p:cNvSpPr txBox="1"/>
          <p:nvPr/>
        </p:nvSpPr>
        <p:spPr>
          <a:xfrm>
            <a:off x="9054491" y="1550091"/>
            <a:ext cx="920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Export to csv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969B951-C712-D540-A683-6F8ED4A4A3FC}"/>
              </a:ext>
            </a:extLst>
          </p:cNvPr>
          <p:cNvSpPr txBox="1"/>
          <p:nvPr/>
        </p:nvSpPr>
        <p:spPr>
          <a:xfrm>
            <a:off x="4950298" y="194887"/>
            <a:ext cx="940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User Name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343021-31AE-AE4C-926F-6DEC9C4DC7DA}"/>
              </a:ext>
            </a:extLst>
          </p:cNvPr>
          <p:cNvSpPr txBox="1"/>
          <p:nvPr/>
        </p:nvSpPr>
        <p:spPr>
          <a:xfrm>
            <a:off x="2413839" y="194887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Name	: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C07D3E7-53D2-E64D-B426-B07BCEAF1796}"/>
              </a:ext>
            </a:extLst>
          </p:cNvPr>
          <p:cNvSpPr txBox="1"/>
          <p:nvPr/>
        </p:nvSpPr>
        <p:spPr>
          <a:xfrm>
            <a:off x="4950298" y="712676"/>
            <a:ext cx="1995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Supervisor _Office_Location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541C15-FCE3-BF40-9A8D-A7CA0EC60932}"/>
              </a:ext>
            </a:extLst>
          </p:cNvPr>
          <p:cNvSpPr txBox="1"/>
          <p:nvPr/>
        </p:nvSpPr>
        <p:spPr>
          <a:xfrm>
            <a:off x="2413839" y="71267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Office	: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F7E2D4-3DF1-CD46-B22A-5FBD7F1C08F2}"/>
              </a:ext>
            </a:extLst>
          </p:cNvPr>
          <p:cNvSpPr txBox="1"/>
          <p:nvPr/>
        </p:nvSpPr>
        <p:spPr>
          <a:xfrm>
            <a:off x="4952676" y="452286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45D5711-7249-424F-810F-AD8B643C7C13}"/>
              </a:ext>
            </a:extLst>
          </p:cNvPr>
          <p:cNvSpPr txBox="1"/>
          <p:nvPr/>
        </p:nvSpPr>
        <p:spPr>
          <a:xfrm>
            <a:off x="2413839" y="464352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ID		: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3ECDB5D-39F3-344B-B3F6-A88C605B4F80}"/>
              </a:ext>
            </a:extLst>
          </p:cNvPr>
          <p:cNvSpPr/>
          <p:nvPr/>
        </p:nvSpPr>
        <p:spPr>
          <a:xfrm>
            <a:off x="4914438" y="284288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6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3B5139-16C7-004B-A73A-80C78C62672D}"/>
              </a:ext>
            </a:extLst>
          </p:cNvPr>
          <p:cNvSpPr/>
          <p:nvPr/>
        </p:nvSpPr>
        <p:spPr>
          <a:xfrm>
            <a:off x="775717" y="6577938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877355-8D35-5A4B-BF22-A3008046BE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17" y="1512258"/>
            <a:ext cx="3368540" cy="383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10330E-E71D-5F4D-9C90-7CDCD90DA0C7}"/>
              </a:ext>
            </a:extLst>
          </p:cNvPr>
          <p:cNvSpPr/>
          <p:nvPr/>
        </p:nvSpPr>
        <p:spPr>
          <a:xfrm>
            <a:off x="766752" y="12195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7C6D12-A5D9-BF49-A9EF-F59B9701810C}"/>
              </a:ext>
            </a:extLst>
          </p:cNvPr>
          <p:cNvSpPr txBox="1"/>
          <p:nvPr/>
        </p:nvSpPr>
        <p:spPr>
          <a:xfrm>
            <a:off x="955674" y="16768"/>
            <a:ext cx="76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F9B3B3-23B5-8A47-A4A9-E8D0C9DC87F5}"/>
              </a:ext>
            </a:extLst>
          </p:cNvPr>
          <p:cNvSpPr txBox="1"/>
          <p:nvPr/>
        </p:nvSpPr>
        <p:spPr>
          <a:xfrm>
            <a:off x="2321586" y="16768"/>
            <a:ext cx="45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FAQ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BD1F31-AB62-FF4F-817C-2C84C666EF43}"/>
              </a:ext>
            </a:extLst>
          </p:cNvPr>
          <p:cNvSpPr txBox="1"/>
          <p:nvPr/>
        </p:nvSpPr>
        <p:spPr>
          <a:xfrm>
            <a:off x="3496368" y="16768"/>
            <a:ext cx="68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ACA6CE-306C-0843-AC55-330B404D4B8C}"/>
              </a:ext>
            </a:extLst>
          </p:cNvPr>
          <p:cNvSpPr/>
          <p:nvPr/>
        </p:nvSpPr>
        <p:spPr>
          <a:xfrm>
            <a:off x="766752" y="-9143"/>
            <a:ext cx="9383791" cy="687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4FF25B-E262-354C-A8A2-5741142600C7}"/>
              </a:ext>
            </a:extLst>
          </p:cNvPr>
          <p:cNvSpPr txBox="1"/>
          <p:nvPr/>
        </p:nvSpPr>
        <p:spPr>
          <a:xfrm>
            <a:off x="4844621" y="6597900"/>
            <a:ext cx="1228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©Mosip.io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D9EE90-A968-064C-B92D-07A28A332BBF}"/>
              </a:ext>
            </a:extLst>
          </p:cNvPr>
          <p:cNvSpPr txBox="1"/>
          <p:nvPr/>
        </p:nvSpPr>
        <p:spPr>
          <a:xfrm>
            <a:off x="6371703" y="2503443"/>
            <a:ext cx="2601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Scan your eye on the iris scanner.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C378975-E28B-AB44-8791-4D13EB548F19}"/>
              </a:ext>
            </a:extLst>
          </p:cNvPr>
          <p:cNvGrpSpPr/>
          <p:nvPr/>
        </p:nvGrpSpPr>
        <p:grpSpPr>
          <a:xfrm>
            <a:off x="6547283" y="2963663"/>
            <a:ext cx="165100" cy="142768"/>
            <a:chOff x="7175500" y="2717663"/>
            <a:chExt cx="165100" cy="14276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B5D9A31-4087-0C40-84A8-D9EC8AC697A3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E45DDFA-440F-7245-9DEA-F3F7056842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6FF046-3D0D-CB41-A218-B44C0227831A}"/>
              </a:ext>
            </a:extLst>
          </p:cNvPr>
          <p:cNvGrpSpPr/>
          <p:nvPr/>
        </p:nvGrpSpPr>
        <p:grpSpPr>
          <a:xfrm rot="5400000">
            <a:off x="7248075" y="2963663"/>
            <a:ext cx="165100" cy="142768"/>
            <a:chOff x="7175500" y="2717663"/>
            <a:chExt cx="165100" cy="14276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3E519F-22B5-F849-8124-35EF13561198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61C06A3-4396-3A4E-B1BB-07233F22C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723A7C-9132-BD4B-82B3-34C5D60C52F0}"/>
              </a:ext>
            </a:extLst>
          </p:cNvPr>
          <p:cNvGrpSpPr/>
          <p:nvPr/>
        </p:nvGrpSpPr>
        <p:grpSpPr>
          <a:xfrm rot="16200000">
            <a:off x="6547283" y="3638434"/>
            <a:ext cx="165100" cy="142768"/>
            <a:chOff x="7175500" y="2717663"/>
            <a:chExt cx="165100" cy="14276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4B30183-E99C-5D48-AAF0-1FDA3C2EF3F1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CA92A4C-A199-974D-8B71-922F9DC87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31A439D-0D56-AE42-BBE0-8C4269A25D6A}"/>
              </a:ext>
            </a:extLst>
          </p:cNvPr>
          <p:cNvGrpSpPr/>
          <p:nvPr/>
        </p:nvGrpSpPr>
        <p:grpSpPr>
          <a:xfrm rot="10800000">
            <a:off x="7248075" y="3638434"/>
            <a:ext cx="165100" cy="142768"/>
            <a:chOff x="7175500" y="2717663"/>
            <a:chExt cx="165100" cy="14276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58F5C9-005C-C148-8DE3-1DAA6F581592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7D4FE61-8C91-E949-BBCF-58F9CB2D9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8B1FD92-9492-C94D-8E9E-CF506E9CE277}"/>
              </a:ext>
            </a:extLst>
          </p:cNvPr>
          <p:cNvSpPr txBox="1"/>
          <p:nvPr/>
        </p:nvSpPr>
        <p:spPr>
          <a:xfrm>
            <a:off x="6352453" y="220506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D38DC-E0DA-1C4A-97A7-3662BF632872}"/>
              </a:ext>
            </a:extLst>
          </p:cNvPr>
          <p:cNvGrpSpPr/>
          <p:nvPr/>
        </p:nvGrpSpPr>
        <p:grpSpPr>
          <a:xfrm>
            <a:off x="6619665" y="3188299"/>
            <a:ext cx="710960" cy="323302"/>
            <a:chOff x="4913896" y="2373330"/>
            <a:chExt cx="3199838" cy="1428108"/>
          </a:xfrm>
        </p:grpSpPr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6E8B09D-B82B-3540-AB22-DB175111D227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790F96F-3AFC-DD4E-B237-EBE2C228531C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01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3B5139-16C7-004B-A73A-80C78C62672D}"/>
              </a:ext>
            </a:extLst>
          </p:cNvPr>
          <p:cNvSpPr/>
          <p:nvPr/>
        </p:nvSpPr>
        <p:spPr>
          <a:xfrm>
            <a:off x="775717" y="6577938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877355-8D35-5A4B-BF22-A3008046BE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17" y="1512258"/>
            <a:ext cx="3368540" cy="383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10330E-E71D-5F4D-9C90-7CDCD90DA0C7}"/>
              </a:ext>
            </a:extLst>
          </p:cNvPr>
          <p:cNvSpPr/>
          <p:nvPr/>
        </p:nvSpPr>
        <p:spPr>
          <a:xfrm>
            <a:off x="766752" y="12195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7C6D12-A5D9-BF49-A9EF-F59B9701810C}"/>
              </a:ext>
            </a:extLst>
          </p:cNvPr>
          <p:cNvSpPr txBox="1"/>
          <p:nvPr/>
        </p:nvSpPr>
        <p:spPr>
          <a:xfrm>
            <a:off x="955674" y="16768"/>
            <a:ext cx="76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F9B3B3-23B5-8A47-A4A9-E8D0C9DC87F5}"/>
              </a:ext>
            </a:extLst>
          </p:cNvPr>
          <p:cNvSpPr txBox="1"/>
          <p:nvPr/>
        </p:nvSpPr>
        <p:spPr>
          <a:xfrm>
            <a:off x="2321586" y="16768"/>
            <a:ext cx="45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FAQ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BD1F31-AB62-FF4F-817C-2C84C666EF43}"/>
              </a:ext>
            </a:extLst>
          </p:cNvPr>
          <p:cNvSpPr txBox="1"/>
          <p:nvPr/>
        </p:nvSpPr>
        <p:spPr>
          <a:xfrm>
            <a:off x="3496368" y="16768"/>
            <a:ext cx="68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ACA6CE-306C-0843-AC55-330B404D4B8C}"/>
              </a:ext>
            </a:extLst>
          </p:cNvPr>
          <p:cNvSpPr/>
          <p:nvPr/>
        </p:nvSpPr>
        <p:spPr>
          <a:xfrm>
            <a:off x="766752" y="-9143"/>
            <a:ext cx="9383791" cy="687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4FF25B-E262-354C-A8A2-5741142600C7}"/>
              </a:ext>
            </a:extLst>
          </p:cNvPr>
          <p:cNvSpPr txBox="1"/>
          <p:nvPr/>
        </p:nvSpPr>
        <p:spPr>
          <a:xfrm>
            <a:off x="4844621" y="6597900"/>
            <a:ext cx="1228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©Mosip.io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D9EE90-A968-064C-B92D-07A28A332BBF}"/>
              </a:ext>
            </a:extLst>
          </p:cNvPr>
          <p:cNvSpPr txBox="1"/>
          <p:nvPr/>
        </p:nvSpPr>
        <p:spPr>
          <a:xfrm>
            <a:off x="6371703" y="2503443"/>
            <a:ext cx="2567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Bring your face near the camera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C378975-E28B-AB44-8791-4D13EB548F19}"/>
              </a:ext>
            </a:extLst>
          </p:cNvPr>
          <p:cNvGrpSpPr/>
          <p:nvPr/>
        </p:nvGrpSpPr>
        <p:grpSpPr>
          <a:xfrm>
            <a:off x="6547283" y="2963663"/>
            <a:ext cx="165100" cy="142768"/>
            <a:chOff x="7175500" y="2717663"/>
            <a:chExt cx="165100" cy="14276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B5D9A31-4087-0C40-84A8-D9EC8AC697A3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E45DDFA-440F-7245-9DEA-F3F7056842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6FF046-3D0D-CB41-A218-B44C0227831A}"/>
              </a:ext>
            </a:extLst>
          </p:cNvPr>
          <p:cNvGrpSpPr/>
          <p:nvPr/>
        </p:nvGrpSpPr>
        <p:grpSpPr>
          <a:xfrm rot="5400000">
            <a:off x="7248075" y="2963663"/>
            <a:ext cx="165100" cy="142768"/>
            <a:chOff x="7175500" y="2717663"/>
            <a:chExt cx="165100" cy="14276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3E519F-22B5-F849-8124-35EF13561198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61C06A3-4396-3A4E-B1BB-07233F22C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723A7C-9132-BD4B-82B3-34C5D60C52F0}"/>
              </a:ext>
            </a:extLst>
          </p:cNvPr>
          <p:cNvGrpSpPr/>
          <p:nvPr/>
        </p:nvGrpSpPr>
        <p:grpSpPr>
          <a:xfrm rot="16200000">
            <a:off x="6547283" y="3638434"/>
            <a:ext cx="165100" cy="142768"/>
            <a:chOff x="7175500" y="2717663"/>
            <a:chExt cx="165100" cy="14276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4B30183-E99C-5D48-AAF0-1FDA3C2EF3F1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CA92A4C-A199-974D-8B71-922F9DC87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31A439D-0D56-AE42-BBE0-8C4269A25D6A}"/>
              </a:ext>
            </a:extLst>
          </p:cNvPr>
          <p:cNvGrpSpPr/>
          <p:nvPr/>
        </p:nvGrpSpPr>
        <p:grpSpPr>
          <a:xfrm rot="10800000">
            <a:off x="7248075" y="3638434"/>
            <a:ext cx="165100" cy="142768"/>
            <a:chOff x="7175500" y="2717663"/>
            <a:chExt cx="165100" cy="14276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58F5C9-005C-C148-8DE3-1DAA6F581592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7D4FE61-8C91-E949-BBCF-58F9CB2D9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8B1FD92-9492-C94D-8E9E-CF506E9CE277}"/>
              </a:ext>
            </a:extLst>
          </p:cNvPr>
          <p:cNvSpPr txBox="1"/>
          <p:nvPr/>
        </p:nvSpPr>
        <p:spPr>
          <a:xfrm>
            <a:off x="6352453" y="220506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ED4F02B-F24E-5A48-8132-38372457F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607" y="3088798"/>
            <a:ext cx="472843" cy="560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880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3B5139-16C7-004B-A73A-80C78C62672D}"/>
              </a:ext>
            </a:extLst>
          </p:cNvPr>
          <p:cNvSpPr/>
          <p:nvPr/>
        </p:nvSpPr>
        <p:spPr>
          <a:xfrm>
            <a:off x="775717" y="6577938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877355-8D35-5A4B-BF22-A3008046BE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17" y="1512258"/>
            <a:ext cx="3368540" cy="383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10330E-E71D-5F4D-9C90-7CDCD90DA0C7}"/>
              </a:ext>
            </a:extLst>
          </p:cNvPr>
          <p:cNvSpPr/>
          <p:nvPr/>
        </p:nvSpPr>
        <p:spPr>
          <a:xfrm>
            <a:off x="766752" y="12195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7C6D12-A5D9-BF49-A9EF-F59B9701810C}"/>
              </a:ext>
            </a:extLst>
          </p:cNvPr>
          <p:cNvSpPr txBox="1"/>
          <p:nvPr/>
        </p:nvSpPr>
        <p:spPr>
          <a:xfrm>
            <a:off x="955674" y="16768"/>
            <a:ext cx="76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F9B3B3-23B5-8A47-A4A9-E8D0C9DC87F5}"/>
              </a:ext>
            </a:extLst>
          </p:cNvPr>
          <p:cNvSpPr txBox="1"/>
          <p:nvPr/>
        </p:nvSpPr>
        <p:spPr>
          <a:xfrm>
            <a:off x="2321586" y="16768"/>
            <a:ext cx="45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FAQ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BD1F31-AB62-FF4F-817C-2C84C666EF43}"/>
              </a:ext>
            </a:extLst>
          </p:cNvPr>
          <p:cNvSpPr txBox="1"/>
          <p:nvPr/>
        </p:nvSpPr>
        <p:spPr>
          <a:xfrm>
            <a:off x="3496368" y="16768"/>
            <a:ext cx="68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ACA6CE-306C-0843-AC55-330B404D4B8C}"/>
              </a:ext>
            </a:extLst>
          </p:cNvPr>
          <p:cNvSpPr/>
          <p:nvPr/>
        </p:nvSpPr>
        <p:spPr>
          <a:xfrm>
            <a:off x="766752" y="-9143"/>
            <a:ext cx="9383791" cy="687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4FF25B-E262-354C-A8A2-5741142600C7}"/>
              </a:ext>
            </a:extLst>
          </p:cNvPr>
          <p:cNvSpPr txBox="1"/>
          <p:nvPr/>
        </p:nvSpPr>
        <p:spPr>
          <a:xfrm>
            <a:off x="4844621" y="6597900"/>
            <a:ext cx="1228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©Mosip.io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D9EE90-A968-064C-B92D-07A28A332BBF}"/>
              </a:ext>
            </a:extLst>
          </p:cNvPr>
          <p:cNvSpPr txBox="1"/>
          <p:nvPr/>
        </p:nvSpPr>
        <p:spPr>
          <a:xfrm>
            <a:off x="6352453" y="220506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8B11767-9198-F141-93C1-5F80E9176575}"/>
              </a:ext>
            </a:extLst>
          </p:cNvPr>
          <p:cNvSpPr/>
          <p:nvPr/>
        </p:nvSpPr>
        <p:spPr>
          <a:xfrm>
            <a:off x="7801990" y="3516487"/>
            <a:ext cx="959719" cy="3043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4128CE-FF04-6D4C-BA93-106261B74CCD}"/>
              </a:ext>
            </a:extLst>
          </p:cNvPr>
          <p:cNvSpPr/>
          <p:nvPr/>
        </p:nvSpPr>
        <p:spPr>
          <a:xfrm>
            <a:off x="6464725" y="2882484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Password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EFB2CE-DD0A-9F4D-A0DD-63E78A5CAEBA}"/>
              </a:ext>
            </a:extLst>
          </p:cNvPr>
          <p:cNvSpPr txBox="1"/>
          <p:nvPr/>
        </p:nvSpPr>
        <p:spPr>
          <a:xfrm>
            <a:off x="7946982" y="3188862"/>
            <a:ext cx="9444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>
                <a:solidFill>
                  <a:schemeClr val="accent1">
                    <a:lumMod val="75000"/>
                  </a:schemeClr>
                </a:solidFill>
              </a:rPr>
              <a:t>Reset Password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D9EE90-A968-064C-B92D-07A28A332BBF}"/>
              </a:ext>
            </a:extLst>
          </p:cNvPr>
          <p:cNvSpPr txBox="1"/>
          <p:nvPr/>
        </p:nvSpPr>
        <p:spPr>
          <a:xfrm>
            <a:off x="6371703" y="2503443"/>
            <a:ext cx="1730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Enter your password.</a:t>
            </a:r>
          </a:p>
        </p:txBody>
      </p:sp>
    </p:spTree>
    <p:extLst>
      <p:ext uri="{BB962C8B-B14F-4D97-AF65-F5344CB8AC3E}">
        <p14:creationId xmlns:p14="http://schemas.microsoft.com/office/powerpoint/2010/main" val="70095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F0F4B6F-AA60-834A-BDCC-EA2809234E2E}"/>
              </a:ext>
            </a:extLst>
          </p:cNvPr>
          <p:cNvSpPr txBox="1"/>
          <p:nvPr/>
        </p:nvSpPr>
        <p:spPr>
          <a:xfrm>
            <a:off x="6353691" y="220506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ACA6CE-306C-0843-AC55-330B404D4B8C}"/>
              </a:ext>
            </a:extLst>
          </p:cNvPr>
          <p:cNvSpPr/>
          <p:nvPr/>
        </p:nvSpPr>
        <p:spPr>
          <a:xfrm>
            <a:off x="766752" y="-9143"/>
            <a:ext cx="9383791" cy="687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A92CF0B-96BE-794B-8BFF-97F586D04408}"/>
              </a:ext>
            </a:extLst>
          </p:cNvPr>
          <p:cNvSpPr/>
          <p:nvPr/>
        </p:nvSpPr>
        <p:spPr>
          <a:xfrm>
            <a:off x="7791104" y="3373282"/>
            <a:ext cx="959719" cy="3043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5ECCFC-54BE-544B-B9F1-AB0C715FB33D}"/>
              </a:ext>
            </a:extLst>
          </p:cNvPr>
          <p:cNvSpPr/>
          <p:nvPr/>
        </p:nvSpPr>
        <p:spPr>
          <a:xfrm>
            <a:off x="6462694" y="2913215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Enter OTP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9BE816-50CA-004F-AF39-8484953AC4C6}"/>
              </a:ext>
            </a:extLst>
          </p:cNvPr>
          <p:cNvSpPr/>
          <p:nvPr/>
        </p:nvSpPr>
        <p:spPr>
          <a:xfrm>
            <a:off x="6463510" y="3373282"/>
            <a:ext cx="999735" cy="3043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OTP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EC56F4-DBCB-654B-817C-79BA797BB48E}"/>
              </a:ext>
            </a:extLst>
          </p:cNvPr>
          <p:cNvSpPr txBox="1"/>
          <p:nvPr/>
        </p:nvSpPr>
        <p:spPr>
          <a:xfrm>
            <a:off x="6402053" y="3694043"/>
            <a:ext cx="12155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Valid for 2minutes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0BFE88-108C-E04B-BA66-56653A6E29C2}"/>
              </a:ext>
            </a:extLst>
          </p:cNvPr>
          <p:cNvSpPr/>
          <p:nvPr/>
        </p:nvSpPr>
        <p:spPr>
          <a:xfrm>
            <a:off x="759815" y="12195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0F1A75-B6FB-7142-AB7F-99C1FB63C8F7}"/>
              </a:ext>
            </a:extLst>
          </p:cNvPr>
          <p:cNvSpPr txBox="1"/>
          <p:nvPr/>
        </p:nvSpPr>
        <p:spPr>
          <a:xfrm>
            <a:off x="955674" y="16768"/>
            <a:ext cx="76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2B1CDA-4FD9-BC42-A809-C8DA5CCF6C0E}"/>
              </a:ext>
            </a:extLst>
          </p:cNvPr>
          <p:cNvSpPr txBox="1"/>
          <p:nvPr/>
        </p:nvSpPr>
        <p:spPr>
          <a:xfrm>
            <a:off x="2321586" y="16768"/>
            <a:ext cx="45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FAQ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0A6C56-A7AB-9248-9B21-CA064E0A37F0}"/>
              </a:ext>
            </a:extLst>
          </p:cNvPr>
          <p:cNvSpPr txBox="1"/>
          <p:nvPr/>
        </p:nvSpPr>
        <p:spPr>
          <a:xfrm>
            <a:off x="3496368" y="16768"/>
            <a:ext cx="68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7DCD890-A088-1B4A-9492-FCBF5361F802}"/>
              </a:ext>
            </a:extLst>
          </p:cNvPr>
          <p:cNvSpPr/>
          <p:nvPr/>
        </p:nvSpPr>
        <p:spPr>
          <a:xfrm>
            <a:off x="775717" y="6577938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7FE270-E971-4B4F-B1FC-8BD4C568E6C9}"/>
              </a:ext>
            </a:extLst>
          </p:cNvPr>
          <p:cNvSpPr txBox="1"/>
          <p:nvPr/>
        </p:nvSpPr>
        <p:spPr>
          <a:xfrm>
            <a:off x="4844621" y="6597900"/>
            <a:ext cx="1228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©Mosip.io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3FDCF9-0598-2345-B1A9-6EC5FC90FF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17" y="1512258"/>
            <a:ext cx="3368540" cy="383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2D9EE90-A968-064C-B92D-07A28A332BBF}"/>
              </a:ext>
            </a:extLst>
          </p:cNvPr>
          <p:cNvSpPr txBox="1"/>
          <p:nvPr/>
        </p:nvSpPr>
        <p:spPr>
          <a:xfrm>
            <a:off x="6371703" y="2503443"/>
            <a:ext cx="934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Enter OTP.</a:t>
            </a:r>
          </a:p>
        </p:txBody>
      </p:sp>
    </p:spTree>
    <p:extLst>
      <p:ext uri="{BB962C8B-B14F-4D97-AF65-F5344CB8AC3E}">
        <p14:creationId xmlns:p14="http://schemas.microsoft.com/office/powerpoint/2010/main" val="21541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5">
            <a:extLst>
              <a:ext uri="{FF2B5EF4-FFF2-40B4-BE49-F238E27FC236}">
                <a16:creationId xmlns:a16="http://schemas.microsoft.com/office/drawing/2014/main" id="{85426D7C-635C-FD4D-A6A7-655E9A3ACB7F}"/>
              </a:ext>
            </a:extLst>
          </p:cNvPr>
          <p:cNvSpPr/>
          <p:nvPr/>
        </p:nvSpPr>
        <p:spPr>
          <a:xfrm>
            <a:off x="766763" y="1130038"/>
            <a:ext cx="9383779" cy="5716224"/>
          </a:xfrm>
          <a:prstGeom prst="rect">
            <a:avLst/>
          </a:prstGeom>
          <a:solidFill>
            <a:schemeClr val="bg2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6752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9DB366-CD70-5F41-ABFF-D05B80709ABC}"/>
              </a:ext>
            </a:extLst>
          </p:cNvPr>
          <p:cNvSpPr/>
          <p:nvPr/>
        </p:nvSpPr>
        <p:spPr>
          <a:xfrm>
            <a:off x="788905" y="108380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DF8169-CB3D-B344-AEC8-80037CE1AE5D}"/>
              </a:ext>
            </a:extLst>
          </p:cNvPr>
          <p:cNvSpPr/>
          <p:nvPr/>
        </p:nvSpPr>
        <p:spPr>
          <a:xfrm>
            <a:off x="780359" y="101094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C3B90CC-CEF1-D143-A987-93C229F9B7EF}"/>
              </a:ext>
            </a:extLst>
          </p:cNvPr>
          <p:cNvCxnSpPr>
            <a:cxnSpLocks/>
          </p:cNvCxnSpPr>
          <p:nvPr/>
        </p:nvCxnSpPr>
        <p:spPr>
          <a:xfrm>
            <a:off x="775188" y="110215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FD37F50B-2260-1E42-BE88-B9045AED84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188CD0C-9F94-3246-98AC-BCC90E8BAB0D}"/>
              </a:ext>
            </a:extLst>
          </p:cNvPr>
          <p:cNvSpPr txBox="1"/>
          <p:nvPr/>
        </p:nvSpPr>
        <p:spPr>
          <a:xfrm>
            <a:off x="4950298" y="194887"/>
            <a:ext cx="940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User Name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F71793-3AD3-FB4C-A0F7-EBBB1B7F8BE6}"/>
              </a:ext>
            </a:extLst>
          </p:cNvPr>
          <p:cNvSpPr txBox="1"/>
          <p:nvPr/>
        </p:nvSpPr>
        <p:spPr>
          <a:xfrm>
            <a:off x="2413839" y="194887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Name	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42D588-77BD-7541-8975-E8BD2595BDDD}"/>
              </a:ext>
            </a:extLst>
          </p:cNvPr>
          <p:cNvSpPr txBox="1"/>
          <p:nvPr/>
        </p:nvSpPr>
        <p:spPr>
          <a:xfrm>
            <a:off x="4950298" y="712676"/>
            <a:ext cx="1995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Supervisor _Office_Location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91D2A74-A4E2-4B4F-9DF0-40C3D332AEC1}"/>
              </a:ext>
            </a:extLst>
          </p:cNvPr>
          <p:cNvSpPr txBox="1"/>
          <p:nvPr/>
        </p:nvSpPr>
        <p:spPr>
          <a:xfrm>
            <a:off x="2413839" y="71267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Office	: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3624329-4CE3-3B45-B056-A6A6E7CA4BE0}"/>
              </a:ext>
            </a:extLst>
          </p:cNvPr>
          <p:cNvSpPr txBox="1"/>
          <p:nvPr/>
        </p:nvSpPr>
        <p:spPr>
          <a:xfrm>
            <a:off x="4952676" y="452286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78EA07-684C-CC47-9A96-B9014E10E378}"/>
              </a:ext>
            </a:extLst>
          </p:cNvPr>
          <p:cNvSpPr txBox="1"/>
          <p:nvPr/>
        </p:nvSpPr>
        <p:spPr>
          <a:xfrm>
            <a:off x="2413839" y="464352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ID		: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FC80EB1-35B6-354D-8B28-73B1E338FAC8}"/>
              </a:ext>
            </a:extLst>
          </p:cNvPr>
          <p:cNvSpPr/>
          <p:nvPr/>
        </p:nvSpPr>
        <p:spPr>
          <a:xfrm>
            <a:off x="4914438" y="284288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7E044A-CBAB-8444-B1DE-40FC3460EC68}"/>
              </a:ext>
            </a:extLst>
          </p:cNvPr>
          <p:cNvSpPr txBox="1"/>
          <p:nvPr/>
        </p:nvSpPr>
        <p:spPr>
          <a:xfrm>
            <a:off x="1417321" y="3818873"/>
            <a:ext cx="808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Please provide your biometrics through </a:t>
            </a:r>
            <a:r>
              <a:rPr lang="en-IN" u="sng" dirty="0"/>
              <a:t>Onboard User</a:t>
            </a:r>
            <a:r>
              <a:rPr lang="en-IN" dirty="0"/>
              <a:t> in order to see the dashboard</a:t>
            </a:r>
            <a:endParaRPr lang="en-US" sz="16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2D30A6B-AC68-B04D-9FFF-8A5BA1CB6CA3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1A8D435-53C0-7444-9B59-F456F7A9F434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4EA3E63-27A6-6540-B25E-85002E87371A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Chord 42">
              <a:extLst>
                <a:ext uri="{FF2B5EF4-FFF2-40B4-BE49-F238E27FC236}">
                  <a16:creationId xmlns:a16="http://schemas.microsoft.com/office/drawing/2014/main" id="{75DE017F-39B3-3F4C-ACA8-69937DED8CEF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DB5E052-EA67-774D-A772-2CAE59D27312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9D794E-4444-B445-8659-12A8FA28CB7F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98E068C-2DBD-4C4D-B803-54740F5963DB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6BFC9C6-FD82-4A40-B217-07658FA68FF4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0084974-2E99-5649-83DE-DF92DDBF256F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Isosceles Triangle 88">
            <a:extLst>
              <a:ext uri="{FF2B5EF4-FFF2-40B4-BE49-F238E27FC236}">
                <a16:creationId xmlns:a16="http://schemas.microsoft.com/office/drawing/2014/main" id="{E17DD22C-D1AC-584C-9CBC-0DA1EA385EBD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F61041C-0964-804D-B328-D7B35C36A846}"/>
              </a:ext>
            </a:extLst>
          </p:cNvPr>
          <p:cNvSpPr/>
          <p:nvPr/>
        </p:nvSpPr>
        <p:spPr>
          <a:xfrm>
            <a:off x="10369058" y="3427450"/>
            <a:ext cx="1657627" cy="1733485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</a:rPr>
              <a:t>Once the user clicks on Onboard User and provides biometrics for local storage, he will get access to new registration, correction, update and lost UIN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A47CE498-F55C-6841-ADFF-D7EED1FE0D10}"/>
              </a:ext>
            </a:extLst>
          </p:cNvPr>
          <p:cNvCxnSpPr>
            <a:cxnSpLocks/>
          </p:cNvCxnSpPr>
          <p:nvPr/>
        </p:nvCxnSpPr>
        <p:spPr>
          <a:xfrm rot="10800000">
            <a:off x="5947911" y="4188205"/>
            <a:ext cx="4443696" cy="134580"/>
          </a:xfrm>
          <a:prstGeom prst="bentConnector3">
            <a:avLst>
              <a:gd name="adj1" fmla="val 998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40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EDE687FA-E290-CC4D-8B41-AC827C7189A8}"/>
              </a:ext>
            </a:extLst>
          </p:cNvPr>
          <p:cNvSpPr txBox="1"/>
          <p:nvPr/>
        </p:nvSpPr>
        <p:spPr>
          <a:xfrm>
            <a:off x="4321670" y="1215080"/>
            <a:ext cx="228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Onboard User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E659B9D-D0D8-A742-9AA5-FB9604A32459}"/>
              </a:ext>
            </a:extLst>
          </p:cNvPr>
          <p:cNvSpPr/>
          <p:nvPr/>
        </p:nvSpPr>
        <p:spPr>
          <a:xfrm>
            <a:off x="770861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C21E9DB-09FF-F64D-A2E0-626B12BB3D2D}"/>
              </a:ext>
            </a:extLst>
          </p:cNvPr>
          <p:cNvSpPr/>
          <p:nvPr/>
        </p:nvSpPr>
        <p:spPr>
          <a:xfrm>
            <a:off x="788905" y="108380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A739010-EA4E-844B-8603-79C5B6071CA1}"/>
              </a:ext>
            </a:extLst>
          </p:cNvPr>
          <p:cNvSpPr/>
          <p:nvPr/>
        </p:nvSpPr>
        <p:spPr>
          <a:xfrm>
            <a:off x="780359" y="101094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342A428-EF68-EB4D-89A2-174F2C576ECE}"/>
              </a:ext>
            </a:extLst>
          </p:cNvPr>
          <p:cNvCxnSpPr>
            <a:cxnSpLocks/>
          </p:cNvCxnSpPr>
          <p:nvPr/>
        </p:nvCxnSpPr>
        <p:spPr>
          <a:xfrm>
            <a:off x="775188" y="110215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3F689137-0028-6146-9D56-5C8CC27DF5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51A81D7C-0AE8-6549-9CE4-365B9825F347}"/>
              </a:ext>
            </a:extLst>
          </p:cNvPr>
          <p:cNvSpPr txBox="1"/>
          <p:nvPr/>
        </p:nvSpPr>
        <p:spPr>
          <a:xfrm>
            <a:off x="4950298" y="454866"/>
            <a:ext cx="141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376281312372383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0623F78-4DC9-D04B-8A0C-F355B80EB4A8}"/>
              </a:ext>
            </a:extLst>
          </p:cNvPr>
          <p:cNvSpPr txBox="1"/>
          <p:nvPr/>
        </p:nvSpPr>
        <p:spPr>
          <a:xfrm>
            <a:off x="2413839" y="45486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Registration Centre ID	: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5A6BB65-D6AD-F744-8559-FEBB07E496D3}"/>
              </a:ext>
            </a:extLst>
          </p:cNvPr>
          <p:cNvSpPr txBox="1"/>
          <p:nvPr/>
        </p:nvSpPr>
        <p:spPr>
          <a:xfrm>
            <a:off x="4952676" y="712265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00CE942-68C7-F44B-B98B-9EB5A78BBC9C}"/>
              </a:ext>
            </a:extLst>
          </p:cNvPr>
          <p:cNvSpPr txBox="1"/>
          <p:nvPr/>
        </p:nvSpPr>
        <p:spPr>
          <a:xfrm>
            <a:off x="2413839" y="724331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Machine ID		: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66E352A7-89F4-A646-B3F9-2FD74737A3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0" y="1254792"/>
            <a:ext cx="135407" cy="135407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EE2D6F9-4F23-E34C-923E-EC41E6C4B14E}"/>
              </a:ext>
            </a:extLst>
          </p:cNvPr>
          <p:cNvSpPr txBox="1"/>
          <p:nvPr/>
        </p:nvSpPr>
        <p:spPr>
          <a:xfrm>
            <a:off x="1040597" y="1189400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Onboard User</a:t>
            </a:r>
            <a:endParaRPr lang="en-US" sz="1200" dirty="0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E937842-602A-B34A-B3B8-244FEA88917C}"/>
              </a:ext>
            </a:extLst>
          </p:cNvPr>
          <p:cNvCxnSpPr>
            <a:cxnSpLocks/>
          </p:cNvCxnSpPr>
          <p:nvPr/>
        </p:nvCxnSpPr>
        <p:spPr>
          <a:xfrm>
            <a:off x="961706" y="7092539"/>
            <a:ext cx="39731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C92267D6-3333-2645-B343-0EBA9EEFC26F}"/>
              </a:ext>
            </a:extLst>
          </p:cNvPr>
          <p:cNvSpPr txBox="1"/>
          <p:nvPr/>
        </p:nvSpPr>
        <p:spPr>
          <a:xfrm>
            <a:off x="930448" y="1547759"/>
            <a:ext cx="442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Biometrics Exception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562C655A-AEBC-7C40-8A68-899BB5E0FF9E}"/>
              </a:ext>
            </a:extLst>
          </p:cNvPr>
          <p:cNvSpPr/>
          <p:nvPr/>
        </p:nvSpPr>
        <p:spPr>
          <a:xfrm>
            <a:off x="4914438" y="284288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D6646D8-5398-1848-84F1-54658AB07CB0}"/>
              </a:ext>
            </a:extLst>
          </p:cNvPr>
          <p:cNvSpPr txBox="1"/>
          <p:nvPr/>
        </p:nvSpPr>
        <p:spPr>
          <a:xfrm>
            <a:off x="4962338" y="194887"/>
            <a:ext cx="1539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563"/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User_Name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C8F00DF-E9D7-724E-BFA7-031360133DAB}"/>
              </a:ext>
            </a:extLst>
          </p:cNvPr>
          <p:cNvSpPr txBox="1"/>
          <p:nvPr/>
        </p:nvSpPr>
        <p:spPr>
          <a:xfrm>
            <a:off x="2413839" y="194887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Name	: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9CE41B3-9FAE-8249-ADB4-05C72621EBCE}"/>
              </a:ext>
            </a:extLst>
          </p:cNvPr>
          <p:cNvSpPr txBox="1"/>
          <p:nvPr/>
        </p:nvSpPr>
        <p:spPr>
          <a:xfrm>
            <a:off x="9257646" y="6418173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38E31F1-C848-6F47-BE9D-8C5315BF04CC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CBA0CE88-6634-3047-A0DF-F49F714D83DD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4275BE97-688D-214F-9477-E5C1AFD75C04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Chord 154">
              <a:extLst>
                <a:ext uri="{FF2B5EF4-FFF2-40B4-BE49-F238E27FC236}">
                  <a16:creationId xmlns:a16="http://schemas.microsoft.com/office/drawing/2014/main" id="{ADB68405-9107-9545-BFFE-2C67C2601DB2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6FBA5FA0-6C20-9A4A-9AE2-815CCFC142F6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497C83E-95B6-034A-BB6F-DFEB148E5811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AAC97EB-E1BA-1848-9037-307D94B1F4E6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A0EA5480-E117-1F4B-97A7-0A27E91ABCF3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1902FA3D-D351-ED44-BCD1-4B0C1D436B19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Isosceles Triangle 88">
            <a:extLst>
              <a:ext uri="{FF2B5EF4-FFF2-40B4-BE49-F238E27FC236}">
                <a16:creationId xmlns:a16="http://schemas.microsoft.com/office/drawing/2014/main" id="{9040873A-3E09-6E49-A142-CD3E4C362548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88BA117-5176-E64D-B4BD-351F707661EF}"/>
              </a:ext>
            </a:extLst>
          </p:cNvPr>
          <p:cNvGrpSpPr/>
          <p:nvPr/>
        </p:nvGrpSpPr>
        <p:grpSpPr>
          <a:xfrm>
            <a:off x="1075602" y="2023498"/>
            <a:ext cx="1535690" cy="1332792"/>
            <a:chOff x="4773032" y="3418454"/>
            <a:chExt cx="1535690" cy="1332792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2E7247F-B4A7-D241-9A4E-2D6BC262B781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90" name="Round Same Side Corner Rectangle 89">
                <a:extLst>
                  <a:ext uri="{FF2B5EF4-FFF2-40B4-BE49-F238E27FC236}">
                    <a16:creationId xmlns:a16="http://schemas.microsoft.com/office/drawing/2014/main" id="{FE57C578-2C09-A24F-B250-68D29309DC64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ound Same Side Corner Rectangle 90">
                <a:extLst>
                  <a:ext uri="{FF2B5EF4-FFF2-40B4-BE49-F238E27FC236}">
                    <a16:creationId xmlns:a16="http://schemas.microsoft.com/office/drawing/2014/main" id="{4A2BFFD8-D3FF-CF44-A4AD-4DA7C6DFD0D4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ound Same Side Corner Rectangle 91">
                <a:extLst>
                  <a:ext uri="{FF2B5EF4-FFF2-40B4-BE49-F238E27FC236}">
                    <a16:creationId xmlns:a16="http://schemas.microsoft.com/office/drawing/2014/main" id="{2FECF1BD-85E9-E242-A475-8488EB66712E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ound Same Side Corner Rectangle 92">
                <a:extLst>
                  <a:ext uri="{FF2B5EF4-FFF2-40B4-BE49-F238E27FC236}">
                    <a16:creationId xmlns:a16="http://schemas.microsoft.com/office/drawing/2014/main" id="{FE205C8B-CC5A-7749-BD41-D48905B38D8C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1245047C-FE39-4642-B552-A96E5071FD74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Flowchart: Process 206">
              <a:extLst>
                <a:ext uri="{FF2B5EF4-FFF2-40B4-BE49-F238E27FC236}">
                  <a16:creationId xmlns:a16="http://schemas.microsoft.com/office/drawing/2014/main" id="{131A918F-A94B-E944-8376-C71B3FA7CC62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7BCAA70-7A5D-D542-9DA7-A7F43BAF5C0A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3CAAA59-3505-6E47-9179-51EAD2575C72}"/>
              </a:ext>
            </a:extLst>
          </p:cNvPr>
          <p:cNvGrpSpPr/>
          <p:nvPr/>
        </p:nvGrpSpPr>
        <p:grpSpPr>
          <a:xfrm>
            <a:off x="3115151" y="2028875"/>
            <a:ext cx="1535690" cy="1338668"/>
            <a:chOff x="7529289" y="3405168"/>
            <a:chExt cx="1535690" cy="1338668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F883FDC-3B19-B247-9DDC-6937EB5F9AAB}"/>
                </a:ext>
              </a:extLst>
            </p:cNvPr>
            <p:cNvGrpSpPr/>
            <p:nvPr/>
          </p:nvGrpSpPr>
          <p:grpSpPr>
            <a:xfrm>
              <a:off x="8046498" y="3557268"/>
              <a:ext cx="672554" cy="995989"/>
              <a:chOff x="3041412" y="1654139"/>
              <a:chExt cx="2760682" cy="4057993"/>
            </a:xfrm>
            <a:noFill/>
          </p:grpSpPr>
          <p:sp>
            <p:nvSpPr>
              <p:cNvPr id="99" name="Round Same Side Corner Rectangle 98">
                <a:extLst>
                  <a:ext uri="{FF2B5EF4-FFF2-40B4-BE49-F238E27FC236}">
                    <a16:creationId xmlns:a16="http://schemas.microsoft.com/office/drawing/2014/main" id="{9B347362-32C8-324F-A075-D87DFBB8DBFE}"/>
                  </a:ext>
                </a:extLst>
              </p:cNvPr>
              <p:cNvSpPr/>
              <p:nvPr/>
            </p:nvSpPr>
            <p:spPr>
              <a:xfrm>
                <a:off x="3349375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ound Same Side Corner Rectangle 99">
                <a:extLst>
                  <a:ext uri="{FF2B5EF4-FFF2-40B4-BE49-F238E27FC236}">
                    <a16:creationId xmlns:a16="http://schemas.microsoft.com/office/drawing/2014/main" id="{D22F1D80-0E45-EF44-A41D-D1252ECCF5AA}"/>
                  </a:ext>
                </a:extLst>
              </p:cNvPr>
              <p:cNvSpPr/>
              <p:nvPr/>
            </p:nvSpPr>
            <p:spPr>
              <a:xfrm>
                <a:off x="3976099" y="1654139"/>
                <a:ext cx="626724" cy="198291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02" name="Round Same Side Corner Rectangle 101">
                <a:extLst>
                  <a:ext uri="{FF2B5EF4-FFF2-40B4-BE49-F238E27FC236}">
                    <a16:creationId xmlns:a16="http://schemas.microsoft.com/office/drawing/2014/main" id="{5E5F4317-43F5-0649-B6C5-48123145E876}"/>
                  </a:ext>
                </a:extLst>
              </p:cNvPr>
              <p:cNvSpPr/>
              <p:nvPr/>
            </p:nvSpPr>
            <p:spPr>
              <a:xfrm>
                <a:off x="4602823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03" name="Round Same Side Corner Rectangle 102">
                <a:extLst>
                  <a:ext uri="{FF2B5EF4-FFF2-40B4-BE49-F238E27FC236}">
                    <a16:creationId xmlns:a16="http://schemas.microsoft.com/office/drawing/2014/main" id="{EC7AD1CB-CD92-1441-9CD3-C087B339B36E}"/>
                  </a:ext>
                </a:extLst>
              </p:cNvPr>
              <p:cNvSpPr/>
              <p:nvPr/>
            </p:nvSpPr>
            <p:spPr>
              <a:xfrm>
                <a:off x="5229547" y="2434975"/>
                <a:ext cx="493159" cy="120207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B7791E3F-4FEC-B94C-80AC-D3FFAD51CBED}"/>
                  </a:ext>
                </a:extLst>
              </p:cNvPr>
              <p:cNvSpPr/>
              <p:nvPr/>
            </p:nvSpPr>
            <p:spPr>
              <a:xfrm rot="19566991">
                <a:off x="3041412" y="2639365"/>
                <a:ext cx="2760682" cy="3072767"/>
              </a:xfrm>
              <a:custGeom>
                <a:avLst/>
                <a:gdLst>
                  <a:gd name="connsiteX0" fmla="*/ 537199 w 2760682"/>
                  <a:gd name="connsiteY0" fmla="*/ 51179 h 3072767"/>
                  <a:gd name="connsiteX1" fmla="*/ 669320 w 2760682"/>
                  <a:gd name="connsiteY1" fmla="*/ 299668 h 3072767"/>
                  <a:gd name="connsiteX2" fmla="*/ 669320 w 2760682"/>
                  <a:gd name="connsiteY2" fmla="*/ 671626 h 3072767"/>
                  <a:gd name="connsiteX3" fmla="*/ 790408 w 2760682"/>
                  <a:gd name="connsiteY3" fmla="*/ 491316 h 3072767"/>
                  <a:gd name="connsiteX4" fmla="*/ 2760682 w 2760682"/>
                  <a:gd name="connsiteY4" fmla="*/ 1814461 h 3072767"/>
                  <a:gd name="connsiteX5" fmla="*/ 2043173 w 2760682"/>
                  <a:gd name="connsiteY5" fmla="*/ 2882893 h 3072767"/>
                  <a:gd name="connsiteX6" fmla="*/ 1447859 w 2760682"/>
                  <a:gd name="connsiteY6" fmla="*/ 2999867 h 3072767"/>
                  <a:gd name="connsiteX7" fmla="*/ 189873 w 2760682"/>
                  <a:gd name="connsiteY7" fmla="*/ 2155061 h 3072767"/>
                  <a:gd name="connsiteX8" fmla="*/ 31934 w 2760682"/>
                  <a:gd name="connsiteY8" fmla="*/ 1636382 h 3072767"/>
                  <a:gd name="connsiteX9" fmla="*/ 54676 w 2760682"/>
                  <a:gd name="connsiteY9" fmla="*/ 1593838 h 3072767"/>
                  <a:gd name="connsiteX10" fmla="*/ 48260 w 2760682"/>
                  <a:gd name="connsiteY10" fmla="*/ 1573171 h 3072767"/>
                  <a:gd name="connsiteX11" fmla="*/ 42596 w 2760682"/>
                  <a:gd name="connsiteY11" fmla="*/ 1516983 h 3072767"/>
                  <a:gd name="connsiteX12" fmla="*/ 42596 w 2760682"/>
                  <a:gd name="connsiteY12" fmla="*/ 299668 h 3072767"/>
                  <a:gd name="connsiteX13" fmla="*/ 342264 w 2760682"/>
                  <a:gd name="connsiteY13" fmla="*/ 0 h 3072767"/>
                  <a:gd name="connsiteX14" fmla="*/ 369652 w 2760682"/>
                  <a:gd name="connsiteY14" fmla="*/ 0 h 3072767"/>
                  <a:gd name="connsiteX15" fmla="*/ 537199 w 2760682"/>
                  <a:gd name="connsiteY15" fmla="*/ 51179 h 3072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60682" h="3072767">
                    <a:moveTo>
                      <a:pt x="537199" y="51179"/>
                    </a:moveTo>
                    <a:cubicBezTo>
                      <a:pt x="616911" y="105031"/>
                      <a:pt x="669320" y="196229"/>
                      <a:pt x="669320" y="299668"/>
                    </a:cubicBezTo>
                    <a:lnTo>
                      <a:pt x="669320" y="671626"/>
                    </a:lnTo>
                    <a:lnTo>
                      <a:pt x="790408" y="491316"/>
                    </a:lnTo>
                    <a:lnTo>
                      <a:pt x="2760682" y="1814461"/>
                    </a:lnTo>
                    <a:lnTo>
                      <a:pt x="2043173" y="2882893"/>
                    </a:lnTo>
                    <a:cubicBezTo>
                      <a:pt x="1911083" y="3079586"/>
                      <a:pt x="1644552" y="3131957"/>
                      <a:pt x="1447859" y="2999867"/>
                    </a:cubicBezTo>
                    <a:lnTo>
                      <a:pt x="189873" y="2155061"/>
                    </a:lnTo>
                    <a:cubicBezTo>
                      <a:pt x="17767" y="2039483"/>
                      <a:pt x="-43843" y="1820972"/>
                      <a:pt x="31934" y="1636382"/>
                    </a:cubicBezTo>
                    <a:lnTo>
                      <a:pt x="54676" y="1593838"/>
                    </a:lnTo>
                    <a:lnTo>
                      <a:pt x="48260" y="1573171"/>
                    </a:lnTo>
                    <a:cubicBezTo>
                      <a:pt x="44546" y="1555021"/>
                      <a:pt x="42596" y="1536230"/>
                      <a:pt x="42596" y="1516983"/>
                    </a:cubicBezTo>
                    <a:lnTo>
                      <a:pt x="42596" y="299668"/>
                    </a:lnTo>
                    <a:cubicBezTo>
                      <a:pt x="42596" y="134166"/>
                      <a:pt x="176762" y="0"/>
                      <a:pt x="342264" y="0"/>
                    </a:cubicBezTo>
                    <a:lnTo>
                      <a:pt x="369652" y="0"/>
                    </a:lnTo>
                    <a:cubicBezTo>
                      <a:pt x="431715" y="0"/>
                      <a:pt x="489372" y="18867"/>
                      <a:pt x="537199" y="51179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lowchart: Process 7">
              <a:extLst>
                <a:ext uri="{FF2B5EF4-FFF2-40B4-BE49-F238E27FC236}">
                  <a16:creationId xmlns:a16="http://schemas.microsoft.com/office/drawing/2014/main" id="{16F51992-E5E9-5B45-9D68-605B45AA170A}"/>
                </a:ext>
              </a:extLst>
            </p:cNvPr>
            <p:cNvSpPr/>
            <p:nvPr/>
          </p:nvSpPr>
          <p:spPr>
            <a:xfrm>
              <a:off x="7532242" y="3405168"/>
              <a:ext cx="1532736" cy="1323506"/>
            </a:xfrm>
            <a:prstGeom prst="flowChartProcess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B724160-5564-474A-BD6D-D38DEF9DD239}"/>
                </a:ext>
              </a:extLst>
            </p:cNvPr>
            <p:cNvSpPr txBox="1"/>
            <p:nvPr/>
          </p:nvSpPr>
          <p:spPr>
            <a:xfrm>
              <a:off x="7529289" y="446683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Right Hand Palm</a:t>
              </a:r>
            </a:p>
          </p:txBody>
        </p:sp>
      </p:grpSp>
      <p:sp>
        <p:nvSpPr>
          <p:cNvPr id="105" name="Round Same Side Corner Rectangle 104">
            <a:extLst>
              <a:ext uri="{FF2B5EF4-FFF2-40B4-BE49-F238E27FC236}">
                <a16:creationId xmlns:a16="http://schemas.microsoft.com/office/drawing/2014/main" id="{21B3D9F0-0EE4-F143-821D-9EC315540B7A}"/>
              </a:ext>
            </a:extLst>
          </p:cNvPr>
          <p:cNvSpPr/>
          <p:nvPr/>
        </p:nvSpPr>
        <p:spPr>
          <a:xfrm>
            <a:off x="3871847" y="2187161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lowchart: Process 206">
            <a:extLst>
              <a:ext uri="{FF2B5EF4-FFF2-40B4-BE49-F238E27FC236}">
                <a16:creationId xmlns:a16="http://schemas.microsoft.com/office/drawing/2014/main" id="{93C15816-1460-CF4F-834F-81FCDEFE136B}"/>
              </a:ext>
            </a:extLst>
          </p:cNvPr>
          <p:cNvSpPr/>
          <p:nvPr/>
        </p:nvSpPr>
        <p:spPr>
          <a:xfrm>
            <a:off x="5064420" y="2061191"/>
            <a:ext cx="1567810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D47C0A8-B632-EF4F-A1B3-98E6C5CC11AC}"/>
              </a:ext>
            </a:extLst>
          </p:cNvPr>
          <p:cNvSpPr txBox="1"/>
          <p:nvPr/>
        </p:nvSpPr>
        <p:spPr>
          <a:xfrm>
            <a:off x="4798259" y="3118967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Eye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EA21B19-A3C3-764B-8E29-41263EF16029}"/>
              </a:ext>
            </a:extLst>
          </p:cNvPr>
          <p:cNvGrpSpPr/>
          <p:nvPr/>
        </p:nvGrpSpPr>
        <p:grpSpPr>
          <a:xfrm>
            <a:off x="5211542" y="2356361"/>
            <a:ext cx="1233663" cy="560996"/>
            <a:chOff x="4913896" y="2373330"/>
            <a:chExt cx="3199838" cy="1428108"/>
          </a:xfrm>
        </p:grpSpPr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384EE758-9A9F-5246-BEBD-C839F0ED27B8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A3AD3DC-F16D-2344-AE91-D6A9E42D7024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01AB5487-2966-F541-94D4-815078F1F77C}"/>
              </a:ext>
            </a:extLst>
          </p:cNvPr>
          <p:cNvSpPr txBox="1"/>
          <p:nvPr/>
        </p:nvSpPr>
        <p:spPr>
          <a:xfrm>
            <a:off x="7142839" y="3127282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Eye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750A212-DFA9-9A47-90C9-7E4D3536B47B}"/>
              </a:ext>
            </a:extLst>
          </p:cNvPr>
          <p:cNvGrpSpPr/>
          <p:nvPr/>
        </p:nvGrpSpPr>
        <p:grpSpPr>
          <a:xfrm>
            <a:off x="7232053" y="2364676"/>
            <a:ext cx="1233663" cy="560996"/>
            <a:chOff x="4913896" y="2373330"/>
            <a:chExt cx="3199838" cy="1428108"/>
          </a:xfrm>
        </p:grpSpPr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4BFFEDD3-910D-2743-88F7-A0A24825DE3B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DD00A064-5A65-244E-90F2-6E8AA0DBEE61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Flowchart: Process 188">
            <a:extLst>
              <a:ext uri="{FF2B5EF4-FFF2-40B4-BE49-F238E27FC236}">
                <a16:creationId xmlns:a16="http://schemas.microsoft.com/office/drawing/2014/main" id="{5E2F4152-1EB2-0C48-93A7-E5AAD4500FEC}"/>
              </a:ext>
            </a:extLst>
          </p:cNvPr>
          <p:cNvSpPr/>
          <p:nvPr/>
        </p:nvSpPr>
        <p:spPr>
          <a:xfrm>
            <a:off x="7103278" y="2068849"/>
            <a:ext cx="1536380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EDE687FA-E290-CC4D-8B41-AC827C7189A8}"/>
              </a:ext>
            </a:extLst>
          </p:cNvPr>
          <p:cNvSpPr txBox="1"/>
          <p:nvPr/>
        </p:nvSpPr>
        <p:spPr>
          <a:xfrm>
            <a:off x="4321670" y="1215080"/>
            <a:ext cx="228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Onboard User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E659B9D-D0D8-A742-9AA5-FB9604A32459}"/>
              </a:ext>
            </a:extLst>
          </p:cNvPr>
          <p:cNvSpPr/>
          <p:nvPr/>
        </p:nvSpPr>
        <p:spPr>
          <a:xfrm>
            <a:off x="770861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C21E9DB-09FF-F64D-A2E0-626B12BB3D2D}"/>
              </a:ext>
            </a:extLst>
          </p:cNvPr>
          <p:cNvSpPr/>
          <p:nvPr/>
        </p:nvSpPr>
        <p:spPr>
          <a:xfrm>
            <a:off x="788905" y="108380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A739010-EA4E-844B-8603-79C5B6071CA1}"/>
              </a:ext>
            </a:extLst>
          </p:cNvPr>
          <p:cNvSpPr/>
          <p:nvPr/>
        </p:nvSpPr>
        <p:spPr>
          <a:xfrm>
            <a:off x="780359" y="101094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342A428-EF68-EB4D-89A2-174F2C576ECE}"/>
              </a:ext>
            </a:extLst>
          </p:cNvPr>
          <p:cNvCxnSpPr>
            <a:cxnSpLocks/>
          </p:cNvCxnSpPr>
          <p:nvPr/>
        </p:nvCxnSpPr>
        <p:spPr>
          <a:xfrm>
            <a:off x="775188" y="110215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3F689137-0028-6146-9D56-5C8CC27DF5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51A81D7C-0AE8-6549-9CE4-365B9825F347}"/>
              </a:ext>
            </a:extLst>
          </p:cNvPr>
          <p:cNvSpPr txBox="1"/>
          <p:nvPr/>
        </p:nvSpPr>
        <p:spPr>
          <a:xfrm>
            <a:off x="4950298" y="454866"/>
            <a:ext cx="141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376281312372383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0623F78-4DC9-D04B-8A0C-F355B80EB4A8}"/>
              </a:ext>
            </a:extLst>
          </p:cNvPr>
          <p:cNvSpPr txBox="1"/>
          <p:nvPr/>
        </p:nvSpPr>
        <p:spPr>
          <a:xfrm>
            <a:off x="2413839" y="45486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Registration Centre ID	: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5A6BB65-D6AD-F744-8559-FEBB07E496D3}"/>
              </a:ext>
            </a:extLst>
          </p:cNvPr>
          <p:cNvSpPr txBox="1"/>
          <p:nvPr/>
        </p:nvSpPr>
        <p:spPr>
          <a:xfrm>
            <a:off x="4952676" y="712265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00CE942-68C7-F44B-B98B-9EB5A78BBC9C}"/>
              </a:ext>
            </a:extLst>
          </p:cNvPr>
          <p:cNvSpPr txBox="1"/>
          <p:nvPr/>
        </p:nvSpPr>
        <p:spPr>
          <a:xfrm>
            <a:off x="2413839" y="724331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Machine ID		: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66E352A7-89F4-A646-B3F9-2FD74737A3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0" y="1254792"/>
            <a:ext cx="135407" cy="135407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EE2D6F9-4F23-E34C-923E-EC41E6C4B14E}"/>
              </a:ext>
            </a:extLst>
          </p:cNvPr>
          <p:cNvSpPr txBox="1"/>
          <p:nvPr/>
        </p:nvSpPr>
        <p:spPr>
          <a:xfrm>
            <a:off x="1040597" y="1189400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Onboard User</a:t>
            </a:r>
            <a:endParaRPr lang="en-US" sz="1200" dirty="0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E937842-602A-B34A-B3B8-244FEA88917C}"/>
              </a:ext>
            </a:extLst>
          </p:cNvPr>
          <p:cNvCxnSpPr>
            <a:cxnSpLocks/>
          </p:cNvCxnSpPr>
          <p:nvPr/>
        </p:nvCxnSpPr>
        <p:spPr>
          <a:xfrm>
            <a:off x="961706" y="7092539"/>
            <a:ext cx="39731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F139EA3-A5AA-A74D-BDC0-B07220D6406A}"/>
              </a:ext>
            </a:extLst>
          </p:cNvPr>
          <p:cNvGrpSpPr/>
          <p:nvPr/>
        </p:nvGrpSpPr>
        <p:grpSpPr>
          <a:xfrm>
            <a:off x="1406023" y="2352269"/>
            <a:ext cx="588242" cy="490876"/>
            <a:chOff x="3213327" y="1654140"/>
            <a:chExt cx="1330993" cy="1115375"/>
          </a:xfrm>
        </p:grpSpPr>
        <p:sp>
          <p:nvSpPr>
            <p:cNvPr id="112" name="Round Same Side Corner Rectangle 111">
              <a:extLst>
                <a:ext uri="{FF2B5EF4-FFF2-40B4-BE49-F238E27FC236}">
                  <a16:creationId xmlns:a16="http://schemas.microsoft.com/office/drawing/2014/main" id="{3DBC97F4-C400-0C48-AC57-EA97CD2A5D9B}"/>
                </a:ext>
              </a:extLst>
            </p:cNvPr>
            <p:cNvSpPr/>
            <p:nvPr/>
          </p:nvSpPr>
          <p:spPr>
            <a:xfrm>
              <a:off x="3493623" y="1862188"/>
              <a:ext cx="356211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 Same Side Corner Rectangle 112">
              <a:extLst>
                <a:ext uri="{FF2B5EF4-FFF2-40B4-BE49-F238E27FC236}">
                  <a16:creationId xmlns:a16="http://schemas.microsoft.com/office/drawing/2014/main" id="{65C58534-BA2B-C74D-BD7C-BA1424E63ED4}"/>
                </a:ext>
              </a:extLst>
            </p:cNvPr>
            <p:cNvSpPr/>
            <p:nvPr/>
          </p:nvSpPr>
          <p:spPr>
            <a:xfrm>
              <a:off x="3833928" y="1654140"/>
              <a:ext cx="356211" cy="1115375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 Same Side Corner Rectangle 113">
              <a:extLst>
                <a:ext uri="{FF2B5EF4-FFF2-40B4-BE49-F238E27FC236}">
                  <a16:creationId xmlns:a16="http://schemas.microsoft.com/office/drawing/2014/main" id="{D5D8A0CC-D3BD-1541-8E96-67ED53651EBB}"/>
                </a:ext>
              </a:extLst>
            </p:cNvPr>
            <p:cNvSpPr/>
            <p:nvPr/>
          </p:nvSpPr>
          <p:spPr>
            <a:xfrm>
              <a:off x="4190548" y="1856481"/>
              <a:ext cx="353772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 Same Side Corner Rectangle 114">
              <a:extLst>
                <a:ext uri="{FF2B5EF4-FFF2-40B4-BE49-F238E27FC236}">
                  <a16:creationId xmlns:a16="http://schemas.microsoft.com/office/drawing/2014/main" id="{9C0832F9-503B-1746-9E84-2F0AB8785496}"/>
                </a:ext>
              </a:extLst>
            </p:cNvPr>
            <p:cNvSpPr/>
            <p:nvPr/>
          </p:nvSpPr>
          <p:spPr>
            <a:xfrm>
              <a:off x="3213327" y="2093354"/>
              <a:ext cx="280296" cy="676161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Flowchart: Process 206">
            <a:extLst>
              <a:ext uri="{FF2B5EF4-FFF2-40B4-BE49-F238E27FC236}">
                <a16:creationId xmlns:a16="http://schemas.microsoft.com/office/drawing/2014/main" id="{7BD3A048-949A-4748-9F65-EF89E9FD6694}"/>
              </a:ext>
            </a:extLst>
          </p:cNvPr>
          <p:cNvSpPr/>
          <p:nvPr/>
        </p:nvSpPr>
        <p:spPr>
          <a:xfrm>
            <a:off x="1031462" y="2004560"/>
            <a:ext cx="1379060" cy="1190808"/>
          </a:xfrm>
          <a:prstGeom prst="flowChartProcess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548DA76-CDAF-9241-856E-D06063A83EF2}"/>
              </a:ext>
            </a:extLst>
          </p:cNvPr>
          <p:cNvSpPr txBox="1"/>
          <p:nvPr/>
        </p:nvSpPr>
        <p:spPr>
          <a:xfrm>
            <a:off x="970633" y="2955860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Hand Palm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B1F32A3-07A0-5D4E-961C-E3413EA6F53D}"/>
              </a:ext>
            </a:extLst>
          </p:cNvPr>
          <p:cNvSpPr txBox="1"/>
          <p:nvPr/>
        </p:nvSpPr>
        <p:spPr>
          <a:xfrm>
            <a:off x="2533057" y="2955860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Hand Palm</a:t>
            </a:r>
          </a:p>
        </p:txBody>
      </p:sp>
      <p:sp>
        <p:nvSpPr>
          <p:cNvPr id="120" name="Round Same Side Corner Rectangle 119">
            <a:extLst>
              <a:ext uri="{FF2B5EF4-FFF2-40B4-BE49-F238E27FC236}">
                <a16:creationId xmlns:a16="http://schemas.microsoft.com/office/drawing/2014/main" id="{027FD992-AF41-7A4B-8E36-2FBC4F64959D}"/>
              </a:ext>
            </a:extLst>
          </p:cNvPr>
          <p:cNvSpPr/>
          <p:nvPr/>
        </p:nvSpPr>
        <p:spPr>
          <a:xfrm>
            <a:off x="3013284" y="2475793"/>
            <a:ext cx="152682" cy="395903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 Same Side Corner Rectangle 120">
            <a:extLst>
              <a:ext uri="{FF2B5EF4-FFF2-40B4-BE49-F238E27FC236}">
                <a16:creationId xmlns:a16="http://schemas.microsoft.com/office/drawing/2014/main" id="{D80756EC-1B71-924A-BFB3-A5DF3D247A43}"/>
              </a:ext>
            </a:extLst>
          </p:cNvPr>
          <p:cNvSpPr/>
          <p:nvPr/>
        </p:nvSpPr>
        <p:spPr>
          <a:xfrm>
            <a:off x="3165966" y="2385012"/>
            <a:ext cx="152682" cy="486684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22" name="Round Same Side Corner Rectangle 121">
            <a:extLst>
              <a:ext uri="{FF2B5EF4-FFF2-40B4-BE49-F238E27FC236}">
                <a16:creationId xmlns:a16="http://schemas.microsoft.com/office/drawing/2014/main" id="{54E4BF58-645E-814F-9550-21CB3AD206DC}"/>
              </a:ext>
            </a:extLst>
          </p:cNvPr>
          <p:cNvSpPr/>
          <p:nvPr/>
        </p:nvSpPr>
        <p:spPr>
          <a:xfrm>
            <a:off x="3318647" y="2475793"/>
            <a:ext cx="152682" cy="395903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23" name="Round Same Side Corner Rectangle 122">
            <a:extLst>
              <a:ext uri="{FF2B5EF4-FFF2-40B4-BE49-F238E27FC236}">
                <a16:creationId xmlns:a16="http://schemas.microsoft.com/office/drawing/2014/main" id="{B5580501-5EAD-CC46-A18A-C3B154B1A56D}"/>
              </a:ext>
            </a:extLst>
          </p:cNvPr>
          <p:cNvSpPr/>
          <p:nvPr/>
        </p:nvSpPr>
        <p:spPr>
          <a:xfrm>
            <a:off x="3471329" y="2576660"/>
            <a:ext cx="120143" cy="295036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 Same Side Corner Rectangle 123">
            <a:extLst>
              <a:ext uri="{FF2B5EF4-FFF2-40B4-BE49-F238E27FC236}">
                <a16:creationId xmlns:a16="http://schemas.microsoft.com/office/drawing/2014/main" id="{63347383-6598-BF45-BF5B-46E031CD52A5}"/>
              </a:ext>
            </a:extLst>
          </p:cNvPr>
          <p:cNvSpPr/>
          <p:nvPr/>
        </p:nvSpPr>
        <p:spPr>
          <a:xfrm>
            <a:off x="4596239" y="2305091"/>
            <a:ext cx="152682" cy="486684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25" name="Round Same Side Corner Rectangle 124">
            <a:extLst>
              <a:ext uri="{FF2B5EF4-FFF2-40B4-BE49-F238E27FC236}">
                <a16:creationId xmlns:a16="http://schemas.microsoft.com/office/drawing/2014/main" id="{683B1AA4-AC02-B049-BFD7-C2580C30EAD0}"/>
              </a:ext>
            </a:extLst>
          </p:cNvPr>
          <p:cNvSpPr/>
          <p:nvPr/>
        </p:nvSpPr>
        <p:spPr>
          <a:xfrm>
            <a:off x="3012645" y="2454698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D534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53CA74E-D74F-BF4A-B34A-40A4DD2AD08F}"/>
              </a:ext>
            </a:extLst>
          </p:cNvPr>
          <p:cNvSpPr txBox="1"/>
          <p:nvPr/>
        </p:nvSpPr>
        <p:spPr>
          <a:xfrm>
            <a:off x="4053951" y="2955860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Both Thumbs</a:t>
            </a:r>
          </a:p>
        </p:txBody>
      </p:sp>
      <p:sp>
        <p:nvSpPr>
          <p:cNvPr id="128" name="Round Same Side Corner Rectangle 127">
            <a:extLst>
              <a:ext uri="{FF2B5EF4-FFF2-40B4-BE49-F238E27FC236}">
                <a16:creationId xmlns:a16="http://schemas.microsoft.com/office/drawing/2014/main" id="{DDAF2A01-11E5-3F48-9B45-DB6F3D11CA3E}"/>
              </a:ext>
            </a:extLst>
          </p:cNvPr>
          <p:cNvSpPr/>
          <p:nvPr/>
        </p:nvSpPr>
        <p:spPr>
          <a:xfrm>
            <a:off x="4861690" y="2305091"/>
            <a:ext cx="152682" cy="486684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650C506-04CA-CB46-8A86-5A63618604B2}"/>
              </a:ext>
            </a:extLst>
          </p:cNvPr>
          <p:cNvSpPr txBox="1"/>
          <p:nvPr/>
        </p:nvSpPr>
        <p:spPr>
          <a:xfrm>
            <a:off x="3134081" y="2178621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4102D38-A63B-A84D-8452-8BDE4B1A88E2}"/>
              </a:ext>
            </a:extLst>
          </p:cNvPr>
          <p:cNvSpPr txBox="1"/>
          <p:nvPr/>
        </p:nvSpPr>
        <p:spPr>
          <a:xfrm>
            <a:off x="3276856" y="2282896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74AB80F-DAF9-BD4C-8AF4-2A384F5AE1D8}"/>
              </a:ext>
            </a:extLst>
          </p:cNvPr>
          <p:cNvSpPr txBox="1"/>
          <p:nvPr/>
        </p:nvSpPr>
        <p:spPr>
          <a:xfrm>
            <a:off x="3429256" y="2358295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9F0ED4D-1421-0640-B290-F1530F2C6B5F}"/>
              </a:ext>
            </a:extLst>
          </p:cNvPr>
          <p:cNvSpPr txBox="1"/>
          <p:nvPr/>
        </p:nvSpPr>
        <p:spPr>
          <a:xfrm>
            <a:off x="1348865" y="2324388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7B8F167-DC17-0043-9961-41864657D446}"/>
              </a:ext>
            </a:extLst>
          </p:cNvPr>
          <p:cNvSpPr txBox="1"/>
          <p:nvPr/>
        </p:nvSpPr>
        <p:spPr>
          <a:xfrm>
            <a:off x="1500527" y="2237975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FB9971C-AB9B-7C49-A46C-AE667FA11C88}"/>
              </a:ext>
            </a:extLst>
          </p:cNvPr>
          <p:cNvSpPr txBox="1"/>
          <p:nvPr/>
        </p:nvSpPr>
        <p:spPr>
          <a:xfrm>
            <a:off x="1652725" y="2156954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5D1748B-BBFA-724C-94D7-99408737D867}"/>
              </a:ext>
            </a:extLst>
          </p:cNvPr>
          <p:cNvSpPr txBox="1"/>
          <p:nvPr/>
        </p:nvSpPr>
        <p:spPr>
          <a:xfrm>
            <a:off x="1796357" y="2226304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7884B59-255F-9548-B03D-BCA3D191C5B8}"/>
              </a:ext>
            </a:extLst>
          </p:cNvPr>
          <p:cNvSpPr txBox="1"/>
          <p:nvPr/>
        </p:nvSpPr>
        <p:spPr>
          <a:xfrm>
            <a:off x="4569641" y="2101424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8D12BBD-BCA6-4E40-B901-A4B2E5BAF4E7}"/>
              </a:ext>
            </a:extLst>
          </p:cNvPr>
          <p:cNvSpPr txBox="1"/>
          <p:nvPr/>
        </p:nvSpPr>
        <p:spPr>
          <a:xfrm>
            <a:off x="4827919" y="2099819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179" name="Flowchart: Process 206">
            <a:extLst>
              <a:ext uri="{FF2B5EF4-FFF2-40B4-BE49-F238E27FC236}">
                <a16:creationId xmlns:a16="http://schemas.microsoft.com/office/drawing/2014/main" id="{39ADC272-0FC1-C44D-9C09-4CE1B406D63F}"/>
              </a:ext>
            </a:extLst>
          </p:cNvPr>
          <p:cNvSpPr/>
          <p:nvPr/>
        </p:nvSpPr>
        <p:spPr>
          <a:xfrm>
            <a:off x="2583598" y="2004560"/>
            <a:ext cx="1379060" cy="1190808"/>
          </a:xfrm>
          <a:prstGeom prst="flowChartProcess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lowchart: Process 206">
            <a:extLst>
              <a:ext uri="{FF2B5EF4-FFF2-40B4-BE49-F238E27FC236}">
                <a16:creationId xmlns:a16="http://schemas.microsoft.com/office/drawing/2014/main" id="{EB111953-4E90-1642-A050-1A1958E84C85}"/>
              </a:ext>
            </a:extLst>
          </p:cNvPr>
          <p:cNvSpPr/>
          <p:nvPr/>
        </p:nvSpPr>
        <p:spPr>
          <a:xfrm>
            <a:off x="4123401" y="2004560"/>
            <a:ext cx="1379060" cy="1190808"/>
          </a:xfrm>
          <a:prstGeom prst="flowChartProcess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lowchart: Process 206">
            <a:extLst>
              <a:ext uri="{FF2B5EF4-FFF2-40B4-BE49-F238E27FC236}">
                <a16:creationId xmlns:a16="http://schemas.microsoft.com/office/drawing/2014/main" id="{27603878-B481-844A-8D72-AB5E45D1204A}"/>
              </a:ext>
            </a:extLst>
          </p:cNvPr>
          <p:cNvSpPr/>
          <p:nvPr/>
        </p:nvSpPr>
        <p:spPr>
          <a:xfrm>
            <a:off x="5711133" y="2006176"/>
            <a:ext cx="1635156" cy="1128866"/>
          </a:xfrm>
          <a:prstGeom prst="flowChartProcess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FD1DF29-7748-C241-BB50-B31635B76872}"/>
              </a:ext>
            </a:extLst>
          </p:cNvPr>
          <p:cNvSpPr txBox="1"/>
          <p:nvPr/>
        </p:nvSpPr>
        <p:spPr>
          <a:xfrm>
            <a:off x="5775873" y="2878755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Eye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AD3EA75-01CA-CD4D-B79D-CA5108F8AA6E}"/>
              </a:ext>
            </a:extLst>
          </p:cNvPr>
          <p:cNvGrpSpPr/>
          <p:nvPr/>
        </p:nvGrpSpPr>
        <p:grpSpPr>
          <a:xfrm>
            <a:off x="5926890" y="2301346"/>
            <a:ext cx="1233663" cy="560996"/>
            <a:chOff x="4913896" y="2373330"/>
            <a:chExt cx="3199838" cy="1428108"/>
          </a:xfrm>
        </p:grpSpPr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3A1068B8-EFF8-4B4E-9623-96ABEB52E6BC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0BA6BCB9-0D3C-F64E-B47C-22EA74AA4AAC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3" name="Flowchart: Process 206">
            <a:extLst>
              <a:ext uri="{FF2B5EF4-FFF2-40B4-BE49-F238E27FC236}">
                <a16:creationId xmlns:a16="http://schemas.microsoft.com/office/drawing/2014/main" id="{CD91E97E-2062-FA49-A5E1-DED0D52DBB46}"/>
              </a:ext>
            </a:extLst>
          </p:cNvPr>
          <p:cNvSpPr/>
          <p:nvPr/>
        </p:nvSpPr>
        <p:spPr>
          <a:xfrm>
            <a:off x="7559536" y="2006176"/>
            <a:ext cx="1635156" cy="1128866"/>
          </a:xfrm>
          <a:prstGeom prst="flowChartProcess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C31E76C-1E20-AB47-9CD5-39701591540A}"/>
              </a:ext>
            </a:extLst>
          </p:cNvPr>
          <p:cNvSpPr txBox="1"/>
          <p:nvPr/>
        </p:nvSpPr>
        <p:spPr>
          <a:xfrm>
            <a:off x="7624276" y="2878755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Eye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9DDBD111-9559-6942-AC98-346E7A1B7A87}"/>
              </a:ext>
            </a:extLst>
          </p:cNvPr>
          <p:cNvGrpSpPr/>
          <p:nvPr/>
        </p:nvGrpSpPr>
        <p:grpSpPr>
          <a:xfrm>
            <a:off x="7775293" y="2301346"/>
            <a:ext cx="1233663" cy="560996"/>
            <a:chOff x="4913896" y="2373330"/>
            <a:chExt cx="3199838" cy="1428108"/>
          </a:xfrm>
        </p:grpSpPr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B1224E7F-6F14-2E41-B03E-73A8C1952F0C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3921ACA-0CCB-0547-BB45-4CD8C1F5783C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C92267D6-3333-2645-B343-0EBA9EEFC26F}"/>
              </a:ext>
            </a:extLst>
          </p:cNvPr>
          <p:cNvSpPr txBox="1"/>
          <p:nvPr/>
        </p:nvSpPr>
        <p:spPr>
          <a:xfrm>
            <a:off x="930449" y="1547759"/>
            <a:ext cx="228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Biometrics</a:t>
            </a:r>
          </a:p>
        </p:txBody>
      </p: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BA5B5668-0F6E-A04A-A028-101EC7D869BD}"/>
              </a:ext>
            </a:extLst>
          </p:cNvPr>
          <p:cNvSpPr/>
          <p:nvPr/>
        </p:nvSpPr>
        <p:spPr>
          <a:xfrm>
            <a:off x="1051654" y="5976222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032933-B159-7C4F-A21D-B4E970BBAF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72" y="2297252"/>
            <a:ext cx="57318" cy="57318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4CDE3AB3-D4DA-5B48-8CC1-2B85AC25D5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38" y="2215315"/>
            <a:ext cx="57318" cy="57318"/>
          </a:xfrm>
          <a:prstGeom prst="rect">
            <a:avLst/>
          </a:prstGeom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1FDC5C9B-F496-474E-996A-D73CDC70F9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40" y="2152262"/>
            <a:ext cx="57318" cy="57318"/>
          </a:xfrm>
          <a:prstGeom prst="rect">
            <a:avLst/>
          </a:prstGeom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63C4A67E-5CE6-0243-9CC9-96E1D0FFF9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548" y="2232321"/>
            <a:ext cx="57318" cy="57318"/>
          </a:xfrm>
          <a:prstGeom prst="rect">
            <a:avLst/>
          </a:prstGeom>
        </p:spPr>
      </p:pic>
      <p:pic>
        <p:nvPicPr>
          <p:cNvPr id="212" name="Picture 211">
            <a:extLst>
              <a:ext uri="{FF2B5EF4-FFF2-40B4-BE49-F238E27FC236}">
                <a16:creationId xmlns:a16="http://schemas.microsoft.com/office/drawing/2014/main" id="{AE9629E0-E65D-864D-8E24-CD055891C2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538" y="2178838"/>
            <a:ext cx="57318" cy="57318"/>
          </a:xfrm>
          <a:prstGeom prst="rect">
            <a:avLst/>
          </a:prstGeom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383151B3-A830-5544-8777-1CF517E708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971" y="2346673"/>
            <a:ext cx="57318" cy="57318"/>
          </a:xfrm>
          <a:prstGeom prst="rect">
            <a:avLst/>
          </a:prstGeom>
        </p:spPr>
      </p:pic>
      <p:pic>
        <p:nvPicPr>
          <p:cNvPr id="214" name="Picture 213">
            <a:extLst>
              <a:ext uri="{FF2B5EF4-FFF2-40B4-BE49-F238E27FC236}">
                <a16:creationId xmlns:a16="http://schemas.microsoft.com/office/drawing/2014/main" id="{8D4D6893-1FCD-6E42-8F3E-76D7D3BA3E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66" y="2097013"/>
            <a:ext cx="57318" cy="57318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1658C068-84D0-5441-A79A-F8D7C47E50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534" y="2086007"/>
            <a:ext cx="57318" cy="573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D15C3E-2A64-4245-B76E-5484307BC9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69246" y="2280322"/>
            <a:ext cx="56551" cy="56551"/>
          </a:xfrm>
          <a:prstGeom prst="rect">
            <a:avLst/>
          </a:prstGeom>
        </p:spPr>
      </p:pic>
      <p:sp>
        <p:nvSpPr>
          <p:cNvPr id="134" name="Oval 133">
            <a:extLst>
              <a:ext uri="{FF2B5EF4-FFF2-40B4-BE49-F238E27FC236}">
                <a16:creationId xmlns:a16="http://schemas.microsoft.com/office/drawing/2014/main" id="{562C655A-AEBC-7C40-8A68-899BB5E0FF9E}"/>
              </a:ext>
            </a:extLst>
          </p:cNvPr>
          <p:cNvSpPr/>
          <p:nvPr/>
        </p:nvSpPr>
        <p:spPr>
          <a:xfrm>
            <a:off x="4914438" y="284288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D6646D8-5398-1848-84F1-54658AB07CB0}"/>
              </a:ext>
            </a:extLst>
          </p:cNvPr>
          <p:cNvSpPr txBox="1"/>
          <p:nvPr/>
        </p:nvSpPr>
        <p:spPr>
          <a:xfrm>
            <a:off x="4962338" y="194887"/>
            <a:ext cx="1539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563"/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User_Name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C8F00DF-E9D7-724E-BFA7-031360133DAB}"/>
              </a:ext>
            </a:extLst>
          </p:cNvPr>
          <p:cNvSpPr txBox="1"/>
          <p:nvPr/>
        </p:nvSpPr>
        <p:spPr>
          <a:xfrm>
            <a:off x="2413839" y="194887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Supervisor Name	: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9CE41B3-9FAE-8249-ADB4-05C72621EBCE}"/>
              </a:ext>
            </a:extLst>
          </p:cNvPr>
          <p:cNvSpPr txBox="1"/>
          <p:nvPr/>
        </p:nvSpPr>
        <p:spPr>
          <a:xfrm>
            <a:off x="9257646" y="6418173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A97FFC94-E60D-BD45-A025-45AB7032FA5C}"/>
              </a:ext>
            </a:extLst>
          </p:cNvPr>
          <p:cNvSpPr/>
          <p:nvPr/>
        </p:nvSpPr>
        <p:spPr>
          <a:xfrm>
            <a:off x="2078640" y="5976222"/>
            <a:ext cx="912555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Authenticate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38E31F1-C848-6F47-BE9D-8C5315BF04CC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CBA0CE88-6634-3047-A0DF-F49F714D83DD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4275BE97-688D-214F-9477-E5C1AFD75C04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Chord 154">
              <a:extLst>
                <a:ext uri="{FF2B5EF4-FFF2-40B4-BE49-F238E27FC236}">
                  <a16:creationId xmlns:a16="http://schemas.microsoft.com/office/drawing/2014/main" id="{ADB68405-9107-9545-BFFE-2C67C2601DB2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6FBA5FA0-6C20-9A4A-9AE2-815CCFC142F6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497C83E-95B6-034A-BB6F-DFEB148E5811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AAC97EB-E1BA-1848-9037-307D94B1F4E6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A0EA5480-E117-1F4B-97A7-0A27E91ABCF3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1902FA3D-D351-ED44-BCD1-4B0C1D436B19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Isosceles Triangle 88">
            <a:extLst>
              <a:ext uri="{FF2B5EF4-FFF2-40B4-BE49-F238E27FC236}">
                <a16:creationId xmlns:a16="http://schemas.microsoft.com/office/drawing/2014/main" id="{9040873A-3E09-6E49-A142-CD3E4C362548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FF16FD8B-1598-AA4C-8376-2C1EF294F28F}"/>
              </a:ext>
            </a:extLst>
          </p:cNvPr>
          <p:cNvSpPr/>
          <p:nvPr/>
        </p:nvSpPr>
        <p:spPr>
          <a:xfrm>
            <a:off x="10503366" y="4768329"/>
            <a:ext cx="1589811" cy="739338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Once the Biometric is scanned, it can be </a:t>
            </a:r>
            <a:r>
              <a:rPr lang="en-US" sz="1200" dirty="0" err="1">
                <a:solidFill>
                  <a:schemeClr val="tx1"/>
                </a:solidFill>
              </a:rPr>
              <a:t>authenciated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5C1D2A5A-486A-B84F-B908-6C955C95762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87865" y="5480589"/>
            <a:ext cx="9320414" cy="27077"/>
          </a:xfrm>
          <a:prstGeom prst="bentConnector3">
            <a:avLst>
              <a:gd name="adj1" fmla="val 8740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8C690A3-8F18-0E4E-844D-9B2E9F6DC52C}"/>
              </a:ext>
            </a:extLst>
          </p:cNvPr>
          <p:cNvSpPr/>
          <p:nvPr/>
        </p:nvSpPr>
        <p:spPr>
          <a:xfrm>
            <a:off x="1047790" y="3461098"/>
            <a:ext cx="1166092" cy="157190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2DF6D762-0EF7-514B-84A7-283D2B1393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041" y="3732050"/>
            <a:ext cx="869590" cy="1029999"/>
          </a:xfrm>
          <a:prstGeom prst="rect">
            <a:avLst/>
          </a:prstGeom>
        </p:spPr>
      </p:pic>
      <p:sp>
        <p:nvSpPr>
          <p:cNvPr id="84" name="Flowchart: Process 206">
            <a:extLst>
              <a:ext uri="{FF2B5EF4-FFF2-40B4-BE49-F238E27FC236}">
                <a16:creationId xmlns:a16="http://schemas.microsoft.com/office/drawing/2014/main" id="{2ABB1484-AAD6-BB4E-B502-16C1606559D0}"/>
              </a:ext>
            </a:extLst>
          </p:cNvPr>
          <p:cNvSpPr/>
          <p:nvPr/>
        </p:nvSpPr>
        <p:spPr>
          <a:xfrm>
            <a:off x="2571771" y="3418493"/>
            <a:ext cx="2270306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3BB1B6C-C647-4347-99A0-E2879DF7D6B5}"/>
              </a:ext>
            </a:extLst>
          </p:cNvPr>
          <p:cNvSpPr txBox="1"/>
          <p:nvPr/>
        </p:nvSpPr>
        <p:spPr>
          <a:xfrm>
            <a:off x="2502436" y="5104480"/>
            <a:ext cx="214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Exception Image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3037C60A-3876-A147-9C64-5BA4E7E1207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2592133" y="3471130"/>
            <a:ext cx="2235786" cy="1531308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CB1593C9-55C3-7841-AB09-10002E1E53F4}"/>
              </a:ext>
            </a:extLst>
          </p:cNvPr>
          <p:cNvSpPr/>
          <p:nvPr/>
        </p:nvSpPr>
        <p:spPr>
          <a:xfrm>
            <a:off x="3070348" y="4453795"/>
            <a:ext cx="585851" cy="283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C2DB28F-0425-B542-96DB-35CCAB2DCA55}"/>
              </a:ext>
            </a:extLst>
          </p:cNvPr>
          <p:cNvSpPr/>
          <p:nvPr/>
        </p:nvSpPr>
        <p:spPr>
          <a:xfrm>
            <a:off x="3070349" y="4432337"/>
            <a:ext cx="1100382" cy="283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8C79641-C9B8-734E-A88E-CC858D547207}"/>
              </a:ext>
            </a:extLst>
          </p:cNvPr>
          <p:cNvSpPr/>
          <p:nvPr/>
        </p:nvSpPr>
        <p:spPr>
          <a:xfrm>
            <a:off x="4166159" y="4478698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98E2078-2FFA-E94C-8C7C-BB393FC5D12F}"/>
              </a:ext>
            </a:extLst>
          </p:cNvPr>
          <p:cNvSpPr/>
          <p:nvPr/>
        </p:nvSpPr>
        <p:spPr>
          <a:xfrm>
            <a:off x="3519918" y="4231591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BC80125-8BB0-4047-A88A-2CE9BD46E57A}"/>
              </a:ext>
            </a:extLst>
          </p:cNvPr>
          <p:cNvSpPr/>
          <p:nvPr/>
        </p:nvSpPr>
        <p:spPr>
          <a:xfrm>
            <a:off x="3576018" y="4062215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E7E561C-E0AE-EF44-98F8-2181003F3B46}"/>
              </a:ext>
            </a:extLst>
          </p:cNvPr>
          <p:cNvSpPr/>
          <p:nvPr/>
        </p:nvSpPr>
        <p:spPr>
          <a:xfrm>
            <a:off x="3588422" y="3856032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C1E267D-F6BA-B84E-B35D-08964422CA35}"/>
              </a:ext>
            </a:extLst>
          </p:cNvPr>
          <p:cNvSpPr/>
          <p:nvPr/>
        </p:nvSpPr>
        <p:spPr>
          <a:xfrm>
            <a:off x="3395345" y="4752447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9D07E50-7D77-EF46-B707-EFFA676BCBCC}"/>
              </a:ext>
            </a:extLst>
          </p:cNvPr>
          <p:cNvSpPr/>
          <p:nvPr/>
        </p:nvSpPr>
        <p:spPr>
          <a:xfrm>
            <a:off x="3905248" y="4540329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A0DF480-6180-5047-A34F-509B22C33F81}"/>
              </a:ext>
            </a:extLst>
          </p:cNvPr>
          <p:cNvSpPr/>
          <p:nvPr/>
        </p:nvSpPr>
        <p:spPr>
          <a:xfrm>
            <a:off x="3395345" y="4294362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F9A2F73-990D-FA4C-AA86-4BB137C57041}"/>
              </a:ext>
            </a:extLst>
          </p:cNvPr>
          <p:cNvSpPr/>
          <p:nvPr/>
        </p:nvSpPr>
        <p:spPr>
          <a:xfrm>
            <a:off x="3597932" y="4202781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E9B4B59-04D3-3C4D-A592-AF54D11A6764}"/>
              </a:ext>
            </a:extLst>
          </p:cNvPr>
          <p:cNvSpPr txBox="1"/>
          <p:nvPr/>
        </p:nvSpPr>
        <p:spPr>
          <a:xfrm>
            <a:off x="556442" y="5102693"/>
            <a:ext cx="214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Applicant Image</a:t>
            </a:r>
          </a:p>
        </p:txBody>
      </p:sp>
    </p:spTree>
    <p:extLst>
      <p:ext uri="{BB962C8B-B14F-4D97-AF65-F5344CB8AC3E}">
        <p14:creationId xmlns:p14="http://schemas.microsoft.com/office/powerpoint/2010/main" val="1418927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TDocLibrary" ma:contentTypeID="0x010100C5D5EC2DEF914E3897774E287F80A8FB00C54CAAC0C88AA446A5AFE942C68BA98B" ma:contentTypeVersion="8" ma:contentTypeDescription="My Content Type" ma:contentTypeScope="" ma:versionID="8509de5a9a506e3b9b1fe93a7c193cee">
  <xsd:schema xmlns:xsd="http://www.w3.org/2001/XMLSchema" xmlns:xs="http://www.w3.org/2001/XMLSchema" xmlns:p="http://schemas.microsoft.com/office/2006/metadata/properties" xmlns:ns1="http://schemas.microsoft.com/sharepoint/v3" xmlns:ns2="fd9ad297-cc8c-4afc-b828-e13c9647a5fa" targetNamespace="http://schemas.microsoft.com/office/2006/metadata/properties" ma:root="true" ma:fieldsID="b380538c208c9f76b13ef3dbebc9c2d9" ns1:_="" ns2:_="">
    <xsd:import namespace="http://schemas.microsoft.com/sharepoint/v3"/>
    <xsd:import namespace="fd9ad297-cc8c-4afc-b828-e13c9647a5fa"/>
    <xsd:element name="properties">
      <xsd:complexType>
        <xsd:sequence>
          <xsd:element name="documentManagement">
            <xsd:complexType>
              <xsd:all>
                <xsd:element ref="ns2:ProjectName" minOccurs="0"/>
                <xsd:element ref="ns2:ProjectIGName" minOccurs="0"/>
                <xsd:element ref="ns2:ProjectAccountName" minOccurs="0"/>
                <xsd:element ref="ns1:RatingCount" minOccurs="0"/>
                <xsd:element ref="ns1:AverageRating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atingCount" ma:index="11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AverageRating" ma:index="12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edBy" ma:index="13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4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15" nillable="true" ma:displayName="Number of Likes" ma:internalName="LikesCount">
      <xsd:simpleType>
        <xsd:restriction base="dms:Unknown"/>
      </xsd:simpleType>
    </xsd:element>
    <xsd:element name="LikedBy" ma:index="16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9ad297-cc8c-4afc-b828-e13c9647a5fa" elementFormDefault="qualified">
    <xsd:import namespace="http://schemas.microsoft.com/office/2006/documentManagement/types"/>
    <xsd:import namespace="http://schemas.microsoft.com/office/infopath/2007/PartnerControls"/>
    <xsd:element name="ProjectName" ma:index="8" nillable="true" ma:displayName="ProjectName" ma:internalName="ProjectName">
      <xsd:simpleType>
        <xsd:restriction base="dms:Text"/>
      </xsd:simpleType>
    </xsd:element>
    <xsd:element name="ProjectIGName" ma:index="9" nillable="true" ma:displayName="ProjectIGName" ma:internalName="ProjectIGName">
      <xsd:simpleType>
        <xsd:restriction base="dms:Text"/>
      </xsd:simpleType>
    </xsd:element>
    <xsd:element name="ProjectAccountName" ma:index="10" nillable="true" ma:displayName="ProjectAccountName" ma:internalName="ProjectAccountNam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ProjectIGName xmlns="fd9ad297-cc8c-4afc-b828-e13c9647a5fa">Mindtree</ProjectIGName>
    <Ratings xmlns="http://schemas.microsoft.com/sharepoint/v3" xsi:nil="true"/>
    <LikedBy xmlns="http://schemas.microsoft.com/sharepoint/v3">
      <UserInfo>
        <DisplayName/>
        <AccountId xsi:nil="true"/>
        <AccountType/>
      </UserInfo>
    </LikedBy>
    <ProjectAccountName xmlns="fd9ad297-cc8c-4afc-b828-e13c9647a5fa">Mindtree</ProjectAccountName>
    <ProjectName xmlns="fd9ad297-cc8c-4afc-b828-e13c9647a5fa">MOSIP</ProjectName>
    <RatedBy xmlns="http://schemas.microsoft.com/sharepoint/v3">
      <UserInfo>
        <DisplayName/>
        <AccountId xsi:nil="true"/>
        <AccountType/>
      </UserInfo>
    </RatedBy>
  </documentManagement>
</p:properties>
</file>

<file path=customXml/itemProps1.xml><?xml version="1.0" encoding="utf-8"?>
<ds:datastoreItem xmlns:ds="http://schemas.openxmlformats.org/officeDocument/2006/customXml" ds:itemID="{7B8EEF21-FF7A-4792-A506-381D443DD6EE}"/>
</file>

<file path=customXml/itemProps2.xml><?xml version="1.0" encoding="utf-8"?>
<ds:datastoreItem xmlns:ds="http://schemas.openxmlformats.org/officeDocument/2006/customXml" ds:itemID="{49FD9729-B162-4955-AB10-ECA59A004354}"/>
</file>

<file path=customXml/itemProps3.xml><?xml version="1.0" encoding="utf-8"?>
<ds:datastoreItem xmlns:ds="http://schemas.openxmlformats.org/officeDocument/2006/customXml" ds:itemID="{71DD42ED-2B7B-4304-92D9-8E054B35EE87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61852</TotalTime>
  <Words>1409</Words>
  <Application>Microsoft Macintosh PowerPoint</Application>
  <PresentationFormat>Widescreen</PresentationFormat>
  <Paragraphs>676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Gurdayal Dhillon</dc:creator>
  <cp:lastModifiedBy>Geetanjali Singh</cp:lastModifiedBy>
  <cp:revision>633</cp:revision>
  <dcterms:created xsi:type="dcterms:W3CDTF">2018-07-05T05:20:57Z</dcterms:created>
  <dcterms:modified xsi:type="dcterms:W3CDTF">2018-12-19T10:45:58Z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0x010100C5D5EC2DEF914E3897774E287F80A8FB00C54CAAC0C88AA446A5AFE942C68BA98B</vt:lpwstr>
  </property>
</Properties>
</file>