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71900" y="4293096"/>
            <a:ext cx="1944216" cy="421695"/>
          </a:xfrm>
        </p:spPr>
        <p:txBody>
          <a:bodyPr>
            <a:normAutofit fontScale="90000"/>
          </a:bodyPr>
          <a:lstStyle/>
          <a:p>
            <a:r>
              <a:rPr lang="ko-KR" altLang="en-US" sz="2500" dirty="0" smtClean="0"/>
              <a:t>서성민</a:t>
            </a:r>
            <a:endParaRPr lang="en-US" sz="2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71600" y="1196752"/>
            <a:ext cx="734481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Transfer Matrix Method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892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6"/>
          <p:cNvSpPr txBox="1">
            <a:spLocks/>
          </p:cNvSpPr>
          <p:nvPr/>
        </p:nvSpPr>
        <p:spPr>
          <a:xfrm>
            <a:off x="259839" y="188640"/>
            <a:ext cx="1328192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</a:rPr>
              <a:t>계획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82480"/>
              </p:ext>
            </p:extLst>
          </p:nvPr>
        </p:nvGraphicFramePr>
        <p:xfrm>
          <a:off x="0" y="929640"/>
          <a:ext cx="9143999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4"/>
                <a:gridCol w="4968552"/>
                <a:gridCol w="3347863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날짜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비고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기본 골격 구상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자료 탐색 및 </a:t>
                      </a:r>
                      <a:r>
                        <a:rPr lang="en-US" altLang="ko-KR" dirty="0" smtClean="0"/>
                        <a:t>Matrix</a:t>
                      </a:r>
                      <a:r>
                        <a:rPr lang="en-US" altLang="ko-KR" baseline="0" dirty="0" smtClean="0"/>
                        <a:t>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aseline="0" dirty="0" smtClean="0"/>
                        <a:t>골격 작성 및 </a:t>
                      </a:r>
                      <a:r>
                        <a:rPr lang="en-US" altLang="ko-KR" baseline="0" dirty="0" smtClean="0"/>
                        <a:t>RGB Converter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Matrix </a:t>
                      </a:r>
                      <a:r>
                        <a:rPr lang="ko-KR" altLang="en-US" baseline="0" dirty="0" smtClean="0"/>
                        <a:t>작성 및 </a:t>
                      </a:r>
                      <a:r>
                        <a:rPr lang="en-US" altLang="ko-KR" baseline="0" dirty="0" smtClean="0"/>
                        <a:t>Matrix + T,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자료의 파장 맞춰야 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Matrix </a:t>
                      </a:r>
                      <a:r>
                        <a:rPr lang="ko-KR" altLang="en-US" dirty="0" smtClean="0"/>
                        <a:t>오류 수정 및 </a:t>
                      </a:r>
                      <a:r>
                        <a:rPr lang="en-US" altLang="ko-KR" dirty="0" err="1" smtClean="0"/>
                        <a:t>Poynting</a:t>
                      </a:r>
                      <a:r>
                        <a:rPr lang="en-US" altLang="ko-KR" baseline="0" dirty="0" smtClean="0"/>
                        <a:t>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 파일에 연결 후 작동 및 이론검토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완료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실험 모델 설정 및 </a:t>
                      </a:r>
                      <a:r>
                        <a:rPr lang="en-US" dirty="0" smtClean="0"/>
                        <a:t>Essential</a:t>
                      </a:r>
                      <a:r>
                        <a:rPr lang="en-US" baseline="0" dirty="0" smtClean="0"/>
                        <a:t> Macleod </a:t>
                      </a:r>
                      <a:r>
                        <a:rPr lang="ko-KR" altLang="en-US" baseline="0" dirty="0" smtClean="0"/>
                        <a:t>사용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비교를 토대로 이론 검토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en-US" altLang="ko-KR" dirty="0" err="1" smtClean="0"/>
                        <a:t>Fabry</a:t>
                      </a:r>
                      <a:r>
                        <a:rPr lang="en-US" altLang="ko-KR" dirty="0" smtClean="0"/>
                        <a:t>-Perot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Essential Macleod </a:t>
                      </a:r>
                      <a:r>
                        <a:rPr lang="ko-KR" altLang="en-US" dirty="0" smtClean="0"/>
                        <a:t>와 비교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이론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ko-KR" altLang="en-US" dirty="0" err="1" smtClean="0"/>
                        <a:t>딜레이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실험 모델 설정 </a:t>
                      </a:r>
                      <a:r>
                        <a:rPr lang="ko-KR" altLang="en-US" smtClean="0"/>
                        <a:t>및 이론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미달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음수파트 </a:t>
                      </a:r>
                      <a:r>
                        <a:rPr lang="ko-KR" altLang="en-US" dirty="0" err="1" smtClean="0"/>
                        <a:t>계속나옴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Essential Macleod </a:t>
                      </a:r>
                      <a:r>
                        <a:rPr lang="ko-KR" altLang="en-US" smtClean="0"/>
                        <a:t>와 비교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비교 후 수정 및 이론 검토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baseline="0" smtClean="0"/>
                        <a:t>굴절률 측정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ko-KR" altLang="en-US" dirty="0" smtClean="0"/>
                        <a:t>차 수정 및 속도 개선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오류 수정 및</a:t>
                      </a:r>
                      <a:r>
                        <a:rPr lang="ko-KR" altLang="en-US" baseline="0" dirty="0" smtClean="0"/>
                        <a:t> 추가 사항 검토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9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Poynting</a:t>
            </a:r>
            <a:r>
              <a:rPr lang="en-US" dirty="0" smtClean="0"/>
              <a:t> Vector</a:t>
            </a:r>
          </a:p>
          <a:p>
            <a:endParaRPr lang="en-US" dirty="0"/>
          </a:p>
          <a:p>
            <a:r>
              <a:rPr lang="en-US" dirty="0" smtClean="0"/>
              <a:t>RGB Converter</a:t>
            </a:r>
          </a:p>
          <a:p>
            <a:endParaRPr lang="en-US" dirty="0"/>
          </a:p>
          <a:p>
            <a:r>
              <a:rPr lang="ko-KR" altLang="en-US" dirty="0" smtClean="0"/>
              <a:t>실험 모델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8" y="692696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Poynting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5536" y="1484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54032" r="14945" b="31751"/>
          <a:stretch/>
        </p:blipFill>
        <p:spPr bwMode="auto">
          <a:xfrm>
            <a:off x="395536" y="2022004"/>
            <a:ext cx="3707222" cy="10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2327" r="14929" b="50948"/>
          <a:stretch/>
        </p:blipFill>
        <p:spPr bwMode="auto">
          <a:xfrm>
            <a:off x="153852" y="4941224"/>
            <a:ext cx="8712968" cy="104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51394" r="14861" b="38221"/>
          <a:stretch/>
        </p:blipFill>
        <p:spPr bwMode="auto">
          <a:xfrm>
            <a:off x="395289" y="3598346"/>
            <a:ext cx="8018585" cy="7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7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48589" r="7278" b="37096"/>
          <a:stretch/>
        </p:blipFill>
        <p:spPr bwMode="auto">
          <a:xfrm>
            <a:off x="293230" y="620688"/>
            <a:ext cx="8212320" cy="76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18877" r="16460" b="43347"/>
          <a:stretch/>
        </p:blipFill>
        <p:spPr bwMode="auto">
          <a:xfrm>
            <a:off x="293230" y="2348880"/>
            <a:ext cx="8436077" cy="276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RGB Converter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t="38105" r="73136" b="38911"/>
          <a:stretch/>
        </p:blipFill>
        <p:spPr bwMode="auto">
          <a:xfrm>
            <a:off x="4932040" y="1112655"/>
            <a:ext cx="2109020" cy="168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6010" r="73678" b="75144"/>
          <a:stretch/>
        </p:blipFill>
        <p:spPr bwMode="auto">
          <a:xfrm>
            <a:off x="511634" y="1629757"/>
            <a:ext cx="1913206" cy="6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51969" r="19618" b="35592"/>
          <a:stretch/>
        </p:blipFill>
        <p:spPr bwMode="auto">
          <a:xfrm>
            <a:off x="511634" y="5012337"/>
            <a:ext cx="7709097" cy="90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6" t="47740" r="33782" b="38991"/>
          <a:stretch/>
        </p:blipFill>
        <p:spPr bwMode="auto">
          <a:xfrm>
            <a:off x="511634" y="3356992"/>
            <a:ext cx="6344529" cy="97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7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실험 모델</a:t>
            </a:r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5536" y="26389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1" dirty="0" smtClean="0"/>
              <a:t>TiO2-Ag-TiO2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1975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175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서성민</vt:lpstr>
      <vt:lpstr>PowerPoint 프레젠테이션</vt:lpstr>
      <vt:lpstr>개요</vt:lpstr>
      <vt:lpstr>Poynting Vector</vt:lpstr>
      <vt:lpstr>PowerPoint 프레젠테이션</vt:lpstr>
      <vt:lpstr>RGB Converter</vt:lpstr>
      <vt:lpstr>실험 모델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서성민</dc:title>
  <dc:creator>Microsoft Corporation</dc:creator>
  <cp:lastModifiedBy>sungmin seo</cp:lastModifiedBy>
  <cp:revision>8</cp:revision>
  <dcterms:created xsi:type="dcterms:W3CDTF">2006-10-05T04:04:58Z</dcterms:created>
  <dcterms:modified xsi:type="dcterms:W3CDTF">2019-11-08T05:52:27Z</dcterms:modified>
</cp:coreProperties>
</file>