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alileo.graphycs.cegepsherbrooke.qc.ca/app/fr/lamps" TargetMode="Externa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20272" y="1628800"/>
            <a:ext cx="1944216" cy="421695"/>
          </a:xfrm>
        </p:spPr>
        <p:txBody>
          <a:bodyPr>
            <a:normAutofit fontScale="90000"/>
          </a:bodyPr>
          <a:lstStyle/>
          <a:p>
            <a:r>
              <a:rPr lang="ko-KR" altLang="en-US" sz="2500" dirty="0" smtClean="0"/>
              <a:t>서성민</a:t>
            </a:r>
            <a:endParaRPr lang="en-US" sz="25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187624" y="476672"/>
            <a:ext cx="6264696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Transfer Matrix Method</a:t>
            </a:r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157869"/>
              </p:ext>
            </p:extLst>
          </p:nvPr>
        </p:nvGraphicFramePr>
        <p:xfrm>
          <a:off x="899592" y="3573016"/>
          <a:ext cx="7560840" cy="1841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056"/>
                <a:gridCol w="4008784"/>
              </a:tblGrid>
              <a:tr h="648071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9/27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2500" dirty="0" smtClean="0"/>
                        <a:t>transfer matrix </a:t>
                      </a:r>
                      <a:r>
                        <a:rPr lang="ko-KR" altLang="en-US" sz="2500" dirty="0" smtClean="0"/>
                        <a:t>구현</a:t>
                      </a:r>
                      <a:endParaRPr lang="en-US" sz="2500" dirty="0"/>
                    </a:p>
                  </a:txBody>
                  <a:tcPr/>
                </a:tc>
              </a:tr>
              <a:tr h="61720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10/18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500" dirty="0" smtClean="0"/>
                        <a:t>메인 파일에 연결 후 작동</a:t>
                      </a:r>
                      <a:endParaRPr lang="en-US" sz="25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11/1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Essential Macleod </a:t>
                      </a:r>
                      <a:r>
                        <a:rPr lang="ko-KR" altLang="en-US" sz="2500" dirty="0" smtClean="0"/>
                        <a:t>와 비교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3779912" y="2348880"/>
            <a:ext cx="1328192" cy="62292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계획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77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14159"/>
            <a:ext cx="6797783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05064"/>
            <a:ext cx="8404359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27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en-US" altLang="ko-KR" dirty="0" err="1" smtClean="0"/>
              <a:t>Poynting</a:t>
            </a:r>
            <a:r>
              <a:rPr lang="en-US" altLang="ko-KR" dirty="0" smtClean="0"/>
              <a:t> </a:t>
            </a:r>
            <a:r>
              <a:rPr lang="en-US" altLang="ko-KR" dirty="0" smtClean="0"/>
              <a:t>Vector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다음 발표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9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28412" y="2849160"/>
            <a:ext cx="712879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ref =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Consolas" pitchFamily="49" charset="0"/>
              </a:rPr>
              <a:t>self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.detector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wave_length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refractive_i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extinction_c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340767"/>
            <a:ext cx="914400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with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itchFamily="49" charset="0"/>
                <a:cs typeface="Consolas" pitchFamily="49" charset="0"/>
              </a:rPr>
              <a:t>open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materials_i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/'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+ name +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'.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csv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cs typeface="Consolas" pitchFamily="49" charset="0"/>
              </a:rPr>
              <a:t>'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as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f: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80" y="4412877"/>
            <a:ext cx="8820472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b_layer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alpha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dd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ss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pp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Consolas" pitchFamily="49" charset="0"/>
              </a:rPr>
              <a:t>self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.layer_constructor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b_layer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alpha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ref)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6532558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for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thickness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in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layers: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-9800" y="5890205"/>
            <a:ext cx="9153800" cy="96779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2</a:t>
            </a:r>
            <a:r>
              <a:rPr lang="ko-KR" altLang="en-US" sz="3000" dirty="0" smtClean="0"/>
              <a:t>차원 </a:t>
            </a:r>
            <a:r>
              <a:rPr lang="en-US" altLang="ko-KR" sz="3000" dirty="0" smtClean="0"/>
              <a:t>Matrix + 1</a:t>
            </a:r>
            <a:r>
              <a:rPr lang="ko-KR" altLang="en-US" sz="3000" dirty="0" smtClean="0"/>
              <a:t>차원</a:t>
            </a:r>
            <a:r>
              <a:rPr lang="en-US" altLang="ko-KR" sz="3000" dirty="0" smtClean="0"/>
              <a:t>(</a:t>
            </a:r>
            <a:r>
              <a:rPr lang="ko-KR" altLang="en-US" sz="3000" dirty="0" err="1" smtClean="0"/>
              <a:t>파장별</a:t>
            </a:r>
            <a:r>
              <a:rPr lang="en-US" altLang="ko-KR" sz="3000" dirty="0" smtClean="0"/>
              <a:t>) + 1</a:t>
            </a:r>
            <a:r>
              <a:rPr lang="ko-KR" altLang="en-US" sz="3000" dirty="0" smtClean="0"/>
              <a:t>차원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층</a:t>
            </a:r>
            <a:r>
              <a:rPr lang="en-US" altLang="ko-KR" sz="3000" dirty="0" smtClean="0"/>
              <a:t>) = 4</a:t>
            </a:r>
            <a:r>
              <a:rPr lang="ko-KR" altLang="en-US" sz="3000" dirty="0" smtClean="0"/>
              <a:t>차원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5558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56" y="404664"/>
            <a:ext cx="8508710" cy="139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1687" y="2060848"/>
            <a:ext cx="914400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total_E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Consolas" pitchFamily="49" charset="0"/>
              </a:rPr>
              <a:t>self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.forward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(light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np.array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([theta]*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4401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q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d_d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s_s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p_p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last_theta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11687" y="4797152"/>
            <a:ext cx="8013732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d_d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np.array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d_d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).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swapaxes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s_s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np.array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s_s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).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swapaxes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p_p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np.array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p_p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).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swapaxes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-15026" y="3734261"/>
            <a:ext cx="2063407" cy="10801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축 변환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22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0951" y="1490572"/>
            <a:ext cx="8230151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y = </a:t>
            </a:r>
            <a:r>
              <a:rPr kumimoji="0" lang="en-US" sz="45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cs typeface="Consolas" pitchFamily="49" charset="0"/>
              </a:rPr>
              <a:t>self</a:t>
            </a:r>
            <a:r>
              <a:rPr kumimoji="0" lang="en-US" sz="4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.gtc.rgb</a:t>
            </a:r>
            <a:r>
              <a:rPr kumimoji="0" lang="en-US" sz="4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4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total_E</a:t>
            </a:r>
            <a:r>
              <a:rPr kumimoji="0" lang="en-US" sz="4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en-US" sz="4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4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x = [</a:t>
            </a:r>
            <a:r>
              <a:rPr kumimoji="0" lang="en-US" sz="4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itchFamily="49" charset="0"/>
                <a:cs typeface="Consolas" pitchFamily="49" charset="0"/>
              </a:rPr>
              <a:t>range</a:t>
            </a:r>
            <a:r>
              <a:rPr kumimoji="0" lang="en-US" sz="4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4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3900</a:t>
            </a:r>
            <a:r>
              <a:rPr kumimoji="0" lang="en-US" sz="4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4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itchFamily="49" charset="0"/>
                <a:cs typeface="Consolas" pitchFamily="49" charset="0"/>
              </a:rPr>
              <a:t>8301</a:t>
            </a:r>
            <a:r>
              <a:rPr kumimoji="0" lang="en-US" sz="4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Consolas" pitchFamily="49" charset="0"/>
              </a:rPr>
              <a:t>)]</a:t>
            </a:r>
            <a:endParaRPr kumimoji="0" lang="en-US" sz="4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9512" y="4005064"/>
            <a:ext cx="8835498" cy="1512168"/>
          </a:xfrm>
        </p:spPr>
        <p:txBody>
          <a:bodyPr>
            <a:normAutofit fontScale="90000"/>
          </a:bodyPr>
          <a:lstStyle/>
          <a:p>
            <a:r>
              <a:rPr lang="en-US" altLang="ko-KR" sz="4000" dirty="0" smtClean="0"/>
              <a:t>Spectral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Power Distribution </a:t>
            </a:r>
            <a:r>
              <a:rPr lang="ko-KR" altLang="en-US" sz="4000" dirty="0" smtClean="0"/>
              <a:t>을 가시적으로 보이는 색으로 그려 출력할 예정</a:t>
            </a:r>
            <a:endParaRPr lang="en-US" sz="40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9512" y="4509120"/>
            <a:ext cx="8835498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976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2242592" cy="778098"/>
          </a:xfrm>
        </p:spPr>
        <p:txBody>
          <a:bodyPr/>
          <a:lstStyle/>
          <a:p>
            <a:r>
              <a:rPr lang="ko-KR" altLang="en-US" sz="3000" dirty="0" smtClean="0"/>
              <a:t>진행상황</a:t>
            </a:r>
            <a:endParaRPr 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입력 받는 파일 </a:t>
            </a:r>
            <a:r>
              <a:rPr lang="en-US" altLang="ko-KR" dirty="0" smtClean="0"/>
              <a:t>– 90% </a:t>
            </a:r>
            <a:r>
              <a:rPr lang="ko-KR" altLang="en-US" dirty="0" smtClean="0"/>
              <a:t>완료</a:t>
            </a:r>
            <a:endParaRPr lang="en-US" altLang="ko-KR" dirty="0" smtClean="0"/>
          </a:p>
          <a:p>
            <a:r>
              <a:rPr lang="en-US" dirty="0" smtClean="0"/>
              <a:t>RGB Converter – 90% </a:t>
            </a:r>
            <a:r>
              <a:rPr lang="ko-KR" altLang="en-US" dirty="0" smtClean="0"/>
              <a:t>완료</a:t>
            </a:r>
            <a:endParaRPr lang="en-US" altLang="ko-KR" dirty="0" smtClean="0"/>
          </a:p>
          <a:p>
            <a:r>
              <a:rPr lang="en-US" altLang="ko-KR" dirty="0" smtClean="0"/>
              <a:t>Transfer Matrix – 60% </a:t>
            </a:r>
            <a:r>
              <a:rPr lang="ko-KR" altLang="en-US" dirty="0" smtClean="0"/>
              <a:t>완료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500" dirty="0" smtClean="0"/>
              <a:t>목표 미달 사유</a:t>
            </a:r>
            <a:r>
              <a:rPr lang="en-US" altLang="ko-KR" sz="2500" dirty="0" smtClean="0"/>
              <a:t>: </a:t>
            </a:r>
            <a:r>
              <a:rPr lang="ko-KR" altLang="en-US" sz="2500" dirty="0" smtClean="0"/>
              <a:t>빛과 물질의 광학적 특정에 대한 실험 결과치의 측정 파장이 </a:t>
            </a:r>
            <a:r>
              <a:rPr lang="ko-KR" altLang="en-US" sz="2500" dirty="0" err="1" smtClean="0"/>
              <a:t>비균일함</a:t>
            </a:r>
            <a:r>
              <a:rPr lang="en-US" altLang="ko-KR" sz="2500" dirty="0" smtClean="0"/>
              <a:t>. </a:t>
            </a:r>
            <a:r>
              <a:rPr lang="en-US" altLang="ko-KR" sz="2500" dirty="0" smtClean="0">
                <a:sym typeface="Wingdings" pitchFamily="2" charset="2"/>
              </a:rPr>
              <a:t> </a:t>
            </a:r>
            <a:r>
              <a:rPr lang="ko-KR" altLang="en-US" sz="2500" dirty="0" smtClean="0">
                <a:sym typeface="Wingdings" pitchFamily="2" charset="2"/>
              </a:rPr>
              <a:t>선형 근사로 </a:t>
            </a:r>
            <a:r>
              <a:rPr lang="ko-KR" altLang="en-US" sz="2500" dirty="0" err="1" smtClean="0">
                <a:sym typeface="Wingdings" pitchFamily="2" charset="2"/>
              </a:rPr>
              <a:t>파장대를</a:t>
            </a:r>
            <a:r>
              <a:rPr lang="ko-KR" altLang="en-US" sz="2500" dirty="0" smtClean="0">
                <a:sym typeface="Wingdings" pitchFamily="2" charset="2"/>
              </a:rPr>
              <a:t> 맞춰주는 코드를 넣어줄 예정</a:t>
            </a:r>
            <a:endParaRPr lang="en-US" altLang="ko-KR" sz="25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6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Multi_Layer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2656"/>
            <a:ext cx="5472608" cy="3960440"/>
          </a:xfrm>
        </p:spPr>
      </p:pic>
      <p:pic>
        <p:nvPicPr>
          <p:cNvPr id="5" name="그림 4" descr="python_project [C:\Users\Sungmin\Dropbox\Study\python_project] - ...\main.py - PyCharm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81969" r="67538" b="6491"/>
          <a:stretch/>
        </p:blipFill>
        <p:spPr>
          <a:xfrm>
            <a:off x="539552" y="4725144"/>
            <a:ext cx="8233331" cy="1749721"/>
          </a:xfrm>
          <a:prstGeom prst="rect">
            <a:avLst/>
          </a:prstGeom>
        </p:spPr>
      </p:pic>
      <p:pic>
        <p:nvPicPr>
          <p:cNvPr id="6" name="그림 5" descr="python_project [C:\Users\Sungmin\Dropbox\Study\python_project] - ...\main.py - PyCharm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" t="87523" r="87793" b="9070"/>
          <a:stretch/>
        </p:blipFill>
        <p:spPr>
          <a:xfrm>
            <a:off x="6444208" y="3564103"/>
            <a:ext cx="2328675" cy="71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python_projec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50120" r="67599" b="42885"/>
          <a:stretch/>
        </p:blipFill>
        <p:spPr>
          <a:xfrm>
            <a:off x="0" y="2068250"/>
            <a:ext cx="2697284" cy="1152128"/>
          </a:xfrm>
        </p:spPr>
      </p:pic>
      <p:pic>
        <p:nvPicPr>
          <p:cNvPr id="5" name="그림 4" descr="Microsoft Excel - LED_BR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38" r="86615" b="33726"/>
          <a:stretch/>
        </p:blipFill>
        <p:spPr>
          <a:xfrm>
            <a:off x="6047656" y="51617"/>
            <a:ext cx="3096344" cy="5185394"/>
          </a:xfrm>
          <a:prstGeom prst="rect">
            <a:avLst/>
          </a:prstGeom>
        </p:spPr>
      </p:pic>
      <p:pic>
        <p:nvPicPr>
          <p:cNvPr id="6" name="그림 5" descr="Microsoft Excel - A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4352" r="83238" b="30150"/>
          <a:stretch/>
        </p:blipFill>
        <p:spPr>
          <a:xfrm>
            <a:off x="2483768" y="51617"/>
            <a:ext cx="3562712" cy="520618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85272" y="6211669"/>
            <a:ext cx="7759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galileo.graphycs.cegepsherbrooke.qc.ca/app/fr/lamps</a:t>
            </a:r>
            <a:r>
              <a:rPr lang="en-US" dirty="0" smtClean="0"/>
              <a:t> --&gt; </a:t>
            </a:r>
            <a:r>
              <a:rPr lang="ko-KR" altLang="en-US" dirty="0" smtClean="0"/>
              <a:t>빛 출처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83768" y="5422840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*Material			*Light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02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135091"/>
            <a:ext cx="5000786" cy="853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04" y="2318083"/>
            <a:ext cx="8217329" cy="92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이론</a:t>
            </a:r>
            <a:endParaRPr 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63304" y="1340768"/>
            <a:ext cx="2768536" cy="910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Wave Vectors</a:t>
            </a:r>
            <a:endParaRPr lang="en-US" sz="30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63304" y="4194691"/>
            <a:ext cx="229495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smtClean="0"/>
              <a:t>Snell’s law</a:t>
            </a:r>
            <a:endParaRPr lang="en-US" sz="30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458238" y="3439842"/>
            <a:ext cx="3704640" cy="372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* K </a:t>
            </a:r>
            <a:r>
              <a:rPr lang="en-US" sz="2000" dirty="0" smtClean="0">
                <a:sym typeface="Wingdings" pitchFamily="2" charset="2"/>
              </a:rPr>
              <a:t> Complex ( n = complex 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850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9" y="1700808"/>
            <a:ext cx="3920007" cy="3575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851" y="2682233"/>
            <a:ext cx="4845250" cy="161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09" y="5373216"/>
            <a:ext cx="8517658" cy="1156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P- polarization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3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06" y="764704"/>
            <a:ext cx="8280920" cy="179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71" y="5541364"/>
            <a:ext cx="8857472" cy="520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71" y="3981651"/>
            <a:ext cx="2663120" cy="83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175" y="3888709"/>
            <a:ext cx="5597302" cy="92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6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20793"/>
            <a:ext cx="6513603" cy="3517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53" y="4797152"/>
            <a:ext cx="8388424" cy="136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29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97" y="415317"/>
            <a:ext cx="4407665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2656"/>
            <a:ext cx="3562017" cy="1594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85" y="4611524"/>
            <a:ext cx="8560842" cy="164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85" y="2492896"/>
            <a:ext cx="8508710" cy="139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3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199</Words>
  <Application>Microsoft Office PowerPoint</Application>
  <PresentationFormat>화면 슬라이드 쇼(4:3)</PresentationFormat>
  <Paragraphs>34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서성민</vt:lpstr>
      <vt:lpstr>진행상황</vt:lpstr>
      <vt:lpstr>PowerPoint 프레젠테이션</vt:lpstr>
      <vt:lpstr>PowerPoint 프레젠테이션</vt:lpstr>
      <vt:lpstr>이론</vt:lpstr>
      <vt:lpstr>P- polarization</vt:lpstr>
      <vt:lpstr>PowerPoint 프레젠테이션</vt:lpstr>
      <vt:lpstr>PowerPoint 프레젠테이션</vt:lpstr>
      <vt:lpstr>PowerPoint 프레젠테이션</vt:lpstr>
      <vt:lpstr>PowerPoint 프레젠테이션</vt:lpstr>
      <vt:lpstr>Poynting Vector  다음 발표</vt:lpstr>
      <vt:lpstr>2차원 Matrix + 1차원(파장별) + 1차원(층) = 4차원</vt:lpstr>
      <vt:lpstr>축 변환</vt:lpstr>
      <vt:lpstr>Spectral Power Distribution 을 가시적으로 보이는 색으로 그려 출력할 예정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서성민</dc:title>
  <dc:creator>Microsoft Corporation</dc:creator>
  <cp:lastModifiedBy>Sungmin Seo</cp:lastModifiedBy>
  <cp:revision>16</cp:revision>
  <dcterms:created xsi:type="dcterms:W3CDTF">2006-10-05T04:04:58Z</dcterms:created>
  <dcterms:modified xsi:type="dcterms:W3CDTF">2019-09-27T09:39:24Z</dcterms:modified>
</cp:coreProperties>
</file>