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Relationship Id="rId17" Type="http://schemas.openxmlformats.org/officeDocument/2006/relationships/image" Target="../media/image12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52.png"/><Relationship Id="rId9" Type="http://schemas.openxmlformats.org/officeDocument/2006/relationships/image" Target="../media/image153.png"/><Relationship Id="rId10" Type="http://schemas.openxmlformats.org/officeDocument/2006/relationships/image" Target="../media/image15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Relationship Id="rId9" Type="http://schemas.openxmlformats.org/officeDocument/2006/relationships/image" Target="../media/image198.png"/><Relationship Id="rId10" Type="http://schemas.openxmlformats.org/officeDocument/2006/relationships/image" Target="../media/image19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Relationship Id="rId7" Type="http://schemas.openxmlformats.org/officeDocument/2006/relationships/image" Target="../media/image205.png"/><Relationship Id="rId8" Type="http://schemas.openxmlformats.org/officeDocument/2006/relationships/image" Target="../media/image206.png"/><Relationship Id="rId9" Type="http://schemas.openxmlformats.org/officeDocument/2006/relationships/image" Target="../media/image207.png"/><Relationship Id="rId10" Type="http://schemas.openxmlformats.org/officeDocument/2006/relationships/image" Target="../media/image208.png"/><Relationship Id="rId11" Type="http://schemas.openxmlformats.org/officeDocument/2006/relationships/image" Target="../media/image209.png"/><Relationship Id="rId12" Type="http://schemas.openxmlformats.org/officeDocument/2006/relationships/image" Target="../media/image210.png"/><Relationship Id="rId13" Type="http://schemas.openxmlformats.org/officeDocument/2006/relationships/image" Target="../media/image211.png"/><Relationship Id="rId14" Type="http://schemas.openxmlformats.org/officeDocument/2006/relationships/image" Target="../media/image212.png"/><Relationship Id="rId15" Type="http://schemas.openxmlformats.org/officeDocument/2006/relationships/image" Target="../media/image213.png"/><Relationship Id="rId16" Type="http://schemas.openxmlformats.org/officeDocument/2006/relationships/image" Target="../media/image214.png"/><Relationship Id="rId17" Type="http://schemas.openxmlformats.org/officeDocument/2006/relationships/image" Target="../media/image21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1.png"/><Relationship Id="rId3" Type="http://schemas.openxmlformats.org/officeDocument/2006/relationships/image" Target="../media/image222.png"/><Relationship Id="rId4" Type="http://schemas.openxmlformats.org/officeDocument/2006/relationships/image" Target="../media/image223.png"/><Relationship Id="rId5" Type="http://schemas.openxmlformats.org/officeDocument/2006/relationships/image" Target="../media/image224.png"/><Relationship Id="rId6" Type="http://schemas.openxmlformats.org/officeDocument/2006/relationships/image" Target="../media/image225.png"/><Relationship Id="rId7" Type="http://schemas.openxmlformats.org/officeDocument/2006/relationships/image" Target="../media/image226.png"/><Relationship Id="rId8" Type="http://schemas.openxmlformats.org/officeDocument/2006/relationships/image" Target="../media/image2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29501" y="-4767912"/>
            <a:ext cx="13351839" cy="13897187"/>
            <a:chOff x="-1129501" y="-4767912"/>
            <a:chExt cx="13351839" cy="138971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29501" y="-4767912"/>
              <a:ext cx="13351839" cy="138971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98192" y="4166415"/>
            <a:ext cx="11590747" cy="11590747"/>
            <a:chOff x="8998192" y="4166415"/>
            <a:chExt cx="11590747" cy="11590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8192" y="4166415"/>
              <a:ext cx="11590747" cy="11590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72890" y="642063"/>
            <a:ext cx="3524351" cy="3524351"/>
            <a:chOff x="13972890" y="642063"/>
            <a:chExt cx="3524351" cy="3524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2890" y="642063"/>
              <a:ext cx="3524351" cy="35243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04491" y="6030870"/>
            <a:ext cx="3378654" cy="3378654"/>
            <a:chOff x="-1304491" y="6030870"/>
            <a:chExt cx="3378654" cy="33786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304491" y="6030870"/>
              <a:ext cx="3378654" cy="337865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6769" y="6177195"/>
            <a:ext cx="8556649" cy="204733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87083" y="9358606"/>
            <a:ext cx="4360108" cy="56840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314752" y="2504491"/>
            <a:ext cx="4885971" cy="3323847"/>
            <a:chOff x="4314752" y="2504491"/>
            <a:chExt cx="4885971" cy="33238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14752" y="2504491"/>
              <a:ext cx="4885971" cy="33238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86136" y="2796866"/>
            <a:ext cx="4504606" cy="3089339"/>
            <a:chOff x="8186136" y="2796866"/>
            <a:chExt cx="4504606" cy="308933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6136" y="2796866"/>
              <a:ext cx="4504606" cy="308933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36920" y="7911303"/>
            <a:ext cx="6053415" cy="7654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719207" y="-4891514"/>
            <a:ext cx="10034372" cy="10034372"/>
            <a:chOff x="15719207" y="-4891514"/>
            <a:chExt cx="10034372" cy="10034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9207" y="-4891514"/>
              <a:ext cx="10034372" cy="100343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996" y="603324"/>
            <a:ext cx="2903929" cy="1169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172" y="1685839"/>
            <a:ext cx="17093370" cy="40685"/>
            <a:chOff x="596172" y="1685839"/>
            <a:chExt cx="17093370" cy="40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2" y="1685839"/>
              <a:ext cx="17093370" cy="40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9984" y="2131988"/>
            <a:ext cx="13873691" cy="75253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996" y="603324"/>
            <a:ext cx="2915103" cy="11694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00943" y="-3582527"/>
            <a:ext cx="10034372" cy="10034372"/>
            <a:chOff x="15400943" y="-3582527"/>
            <a:chExt cx="10034372" cy="1003437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00943" y="-3582527"/>
              <a:ext cx="10034372" cy="100343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172" y="1685839"/>
            <a:ext cx="17093370" cy="40685"/>
            <a:chOff x="596172" y="1685839"/>
            <a:chExt cx="17093370" cy="40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2" y="1685839"/>
              <a:ext cx="17093370" cy="40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4092" y="2456782"/>
            <a:ext cx="14778297" cy="66590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69576" y="6775932"/>
            <a:ext cx="2599867" cy="2674002"/>
            <a:chOff x="9269576" y="6775932"/>
            <a:chExt cx="2599867" cy="2674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9576" y="6775932"/>
              <a:ext cx="2599867" cy="26740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506" y="523001"/>
            <a:ext cx="997804" cy="3402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97669" y="287936"/>
            <a:ext cx="4479627" cy="5231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06096" y="507763"/>
            <a:ext cx="2304684" cy="5273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0747" y="8070336"/>
            <a:ext cx="15004220" cy="85194"/>
            <a:chOff x="1640747" y="8070336"/>
            <a:chExt cx="15004220" cy="851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0747" y="8070336"/>
              <a:ext cx="15004220" cy="851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7600" y="3680037"/>
            <a:ext cx="5856927" cy="20412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0747" y="8070336"/>
            <a:ext cx="15004220" cy="85194"/>
            <a:chOff x="1640747" y="8070336"/>
            <a:chExt cx="15004220" cy="851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0747" y="8070336"/>
              <a:ext cx="15004220" cy="8519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5203" y="6803994"/>
            <a:ext cx="1480394" cy="15309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5840" y="8343887"/>
            <a:ext cx="2543103" cy="63788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00001" y="8401753"/>
            <a:ext cx="1528828" cy="63788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73337" y="6803994"/>
            <a:ext cx="1601144" cy="15309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12573" y="8343887"/>
            <a:ext cx="1549018" cy="6378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0747" y="8070336"/>
            <a:ext cx="15004220" cy="85194"/>
            <a:chOff x="1640747" y="8070336"/>
            <a:chExt cx="15004220" cy="8519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0747" y="8070336"/>
              <a:ext cx="15004220" cy="8519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40097" y="8343887"/>
            <a:ext cx="1563874" cy="63788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51642" y="6686280"/>
            <a:ext cx="1725660" cy="164809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591146" y="6803994"/>
            <a:ext cx="1494220" cy="15309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413" y="116950"/>
            <a:ext cx="7338043" cy="11701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98411" y="-4309102"/>
            <a:ext cx="10034372" cy="10034372"/>
            <a:chOff x="15198411" y="-4309102"/>
            <a:chExt cx="10034372" cy="1003437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98411" y="-4309102"/>
              <a:ext cx="10034372" cy="100343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172" y="1685839"/>
            <a:ext cx="17093370" cy="40685"/>
            <a:chOff x="596172" y="1685839"/>
            <a:chExt cx="17093370" cy="40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2" y="1685839"/>
              <a:ext cx="17093370" cy="40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031" y="1970411"/>
            <a:ext cx="14896009" cy="24187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6172" y="4568277"/>
            <a:ext cx="10239597" cy="5026989"/>
            <a:chOff x="596172" y="4568277"/>
            <a:chExt cx="10239597" cy="50269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6172" y="4568277"/>
              <a:ext cx="10239597" cy="50269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413" y="342927"/>
            <a:ext cx="12196083" cy="11701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58889" y="-4862581"/>
            <a:ext cx="10034372" cy="10034372"/>
            <a:chOff x="14658889" y="-4862581"/>
            <a:chExt cx="10034372" cy="1003437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58889" y="-4862581"/>
              <a:ext cx="10034372" cy="100343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172" y="1685839"/>
            <a:ext cx="17093370" cy="40685"/>
            <a:chOff x="596172" y="1685839"/>
            <a:chExt cx="17093370" cy="40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2" y="1685839"/>
              <a:ext cx="17093370" cy="40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031" y="1970411"/>
            <a:ext cx="12017604" cy="24187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1905" y="4449530"/>
            <a:ext cx="9067103" cy="5264484"/>
            <a:chOff x="711905" y="4449530"/>
            <a:chExt cx="9067103" cy="52644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1905" y="4449530"/>
              <a:ext cx="9067103" cy="5264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996" y="271461"/>
            <a:ext cx="10820942" cy="11701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24813" y="-4154591"/>
            <a:ext cx="10034372" cy="10034372"/>
            <a:chOff x="15024813" y="-4154591"/>
            <a:chExt cx="10034372" cy="1003437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24813" y="-4154591"/>
              <a:ext cx="10034372" cy="100343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172" y="1685839"/>
            <a:ext cx="17093370" cy="40685"/>
            <a:chOff x="596172" y="1685839"/>
            <a:chExt cx="17093370" cy="40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2" y="1685839"/>
              <a:ext cx="17093370" cy="40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031" y="1970411"/>
            <a:ext cx="12017604" cy="35921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5237" y="5999688"/>
            <a:ext cx="14519576" cy="3275095"/>
            <a:chOff x="505237" y="5999688"/>
            <a:chExt cx="14519576" cy="32750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237" y="5999688"/>
              <a:ext cx="14519576" cy="3275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063" y="342927"/>
            <a:ext cx="9422056" cy="11701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24813" y="-4833648"/>
            <a:ext cx="10034372" cy="10034372"/>
            <a:chOff x="15024813" y="-4833648"/>
            <a:chExt cx="10034372" cy="1003437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24813" y="-4833648"/>
              <a:ext cx="10034372" cy="100343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172" y="1685839"/>
            <a:ext cx="17093370" cy="40685"/>
            <a:chOff x="596172" y="1685839"/>
            <a:chExt cx="17093370" cy="40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2" y="1685839"/>
              <a:ext cx="17093370" cy="40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031" y="1970411"/>
            <a:ext cx="11155150" cy="35921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6172" y="5539088"/>
            <a:ext cx="16983347" cy="3869006"/>
            <a:chOff x="596172" y="5539088"/>
            <a:chExt cx="16983347" cy="386900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6172" y="5539088"/>
              <a:ext cx="16983347" cy="38690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996" y="371860"/>
            <a:ext cx="9952837" cy="11701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24813" y="-4833648"/>
            <a:ext cx="10034372" cy="10034372"/>
            <a:chOff x="15024813" y="-4833648"/>
            <a:chExt cx="10034372" cy="1003437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24813" y="-4833648"/>
              <a:ext cx="10034372" cy="100343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172" y="1685839"/>
            <a:ext cx="17093370" cy="40685"/>
            <a:chOff x="596172" y="1685839"/>
            <a:chExt cx="17093370" cy="40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2" y="1685839"/>
              <a:ext cx="17093370" cy="40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031" y="1970411"/>
            <a:ext cx="11155150" cy="35921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4164" y="5497942"/>
            <a:ext cx="17247560" cy="3781872"/>
            <a:chOff x="744164" y="5497942"/>
            <a:chExt cx="17247560" cy="37818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4164" y="5497942"/>
              <a:ext cx="17247560" cy="37818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413" y="371860"/>
            <a:ext cx="9974487" cy="11701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24813" y="-4833648"/>
            <a:ext cx="10034372" cy="10034372"/>
            <a:chOff x="15024813" y="-4833648"/>
            <a:chExt cx="10034372" cy="1003437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24813" y="-4833648"/>
              <a:ext cx="10034372" cy="100343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172" y="1685839"/>
            <a:ext cx="17093370" cy="40685"/>
            <a:chOff x="596172" y="1685839"/>
            <a:chExt cx="17093370" cy="40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2" y="1685839"/>
              <a:ext cx="17093370" cy="40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031" y="1970411"/>
            <a:ext cx="9019203" cy="35921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6172" y="5792981"/>
            <a:ext cx="12847630" cy="3330836"/>
            <a:chOff x="596172" y="5792981"/>
            <a:chExt cx="12847630" cy="33308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6172" y="5792981"/>
              <a:ext cx="12847630" cy="33308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413" y="371860"/>
            <a:ext cx="7508452" cy="11701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24813" y="-4833648"/>
            <a:ext cx="10034372" cy="10034372"/>
            <a:chOff x="15024813" y="-4833648"/>
            <a:chExt cx="10034372" cy="1003437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24813" y="-4833648"/>
              <a:ext cx="10034372" cy="100343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172" y="1685839"/>
            <a:ext cx="17093370" cy="40685"/>
            <a:chOff x="596172" y="1685839"/>
            <a:chExt cx="17093370" cy="40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2" y="1685839"/>
              <a:ext cx="17093370" cy="40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031" y="1970411"/>
            <a:ext cx="11155150" cy="35921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8306" y="5999688"/>
            <a:ext cx="14205624" cy="2958253"/>
            <a:chOff x="538306" y="5999688"/>
            <a:chExt cx="14205624" cy="29582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306" y="5999688"/>
              <a:ext cx="14205624" cy="29582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18777" y="-7758388"/>
            <a:ext cx="13351839" cy="13897187"/>
            <a:chOff x="-1018777" y="-7758388"/>
            <a:chExt cx="13351839" cy="138971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18777" y="-7758388"/>
              <a:ext cx="13351839" cy="138971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23810" y="-4649615"/>
            <a:ext cx="11590747" cy="11590747"/>
            <a:chOff x="8323810" y="-4649615"/>
            <a:chExt cx="11590747" cy="11590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3810" y="-4649615"/>
              <a:ext cx="11590747" cy="1159074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506" y="523001"/>
            <a:ext cx="997804" cy="3402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5203" y="6803994"/>
            <a:ext cx="1480394" cy="15309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5840" y="8343887"/>
            <a:ext cx="2543103" cy="63788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00001" y="8401753"/>
            <a:ext cx="1528828" cy="6378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73337" y="6803994"/>
            <a:ext cx="1601144" cy="15309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12573" y="8343887"/>
            <a:ext cx="1549018" cy="6378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0747" y="8070336"/>
            <a:ext cx="15004220" cy="85194"/>
            <a:chOff x="1640747" y="8070336"/>
            <a:chExt cx="15004220" cy="8519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0747" y="8070336"/>
              <a:ext cx="15004220" cy="8519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04399" y="2750358"/>
            <a:ext cx="4731552" cy="20412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40097" y="8343887"/>
            <a:ext cx="1563874" cy="63788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51642" y="6686280"/>
            <a:ext cx="1725660" cy="164809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91146" y="6803994"/>
            <a:ext cx="1494220" cy="15309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413" y="371860"/>
            <a:ext cx="6591458" cy="11694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24813" y="-4833648"/>
            <a:ext cx="10034372" cy="10034372"/>
            <a:chOff x="15024813" y="-4833648"/>
            <a:chExt cx="10034372" cy="1003437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24813" y="-4833648"/>
              <a:ext cx="10034372" cy="100343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172" y="1685839"/>
            <a:ext cx="17093370" cy="40685"/>
            <a:chOff x="596172" y="1685839"/>
            <a:chExt cx="17093370" cy="40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2" y="1685839"/>
              <a:ext cx="17093370" cy="40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7964" y="1894375"/>
            <a:ext cx="5958708" cy="24191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9391" y="4244792"/>
            <a:ext cx="15159940" cy="6040922"/>
            <a:chOff x="1749391" y="4244792"/>
            <a:chExt cx="15159940" cy="60409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9391" y="4244792"/>
              <a:ext cx="15159940" cy="60409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81965" y="6733335"/>
            <a:ext cx="2599867" cy="2674002"/>
            <a:chOff x="13381965" y="6733335"/>
            <a:chExt cx="2599867" cy="2674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1965" y="6733335"/>
              <a:ext cx="2599867" cy="26740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506" y="523001"/>
            <a:ext cx="997804" cy="3402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97669" y="287936"/>
            <a:ext cx="4479627" cy="5231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06096" y="507763"/>
            <a:ext cx="2297523" cy="5273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0747" y="8070336"/>
            <a:ext cx="15004220" cy="85194"/>
            <a:chOff x="1640747" y="8070336"/>
            <a:chExt cx="15004220" cy="851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0747" y="8070336"/>
              <a:ext cx="15004220" cy="851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01690" y="3191055"/>
            <a:ext cx="5813652" cy="20412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0747" y="8070336"/>
            <a:ext cx="15004220" cy="85194"/>
            <a:chOff x="1640747" y="8070336"/>
            <a:chExt cx="15004220" cy="851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0747" y="8070336"/>
              <a:ext cx="15004220" cy="8519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5203" y="6803994"/>
            <a:ext cx="1480394" cy="15309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5840" y="8343887"/>
            <a:ext cx="2543103" cy="63788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00001" y="8401753"/>
            <a:ext cx="1528828" cy="63788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73337" y="6803994"/>
            <a:ext cx="1601144" cy="15309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12573" y="8343887"/>
            <a:ext cx="1549018" cy="6378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0747" y="8070336"/>
            <a:ext cx="15004220" cy="85194"/>
            <a:chOff x="1640747" y="8070336"/>
            <a:chExt cx="15004220" cy="8519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0747" y="8070336"/>
              <a:ext cx="15004220" cy="8519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37602" y="8372820"/>
            <a:ext cx="1563874" cy="63788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51642" y="6686280"/>
            <a:ext cx="1725660" cy="164809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898102" y="6803994"/>
            <a:ext cx="1494220" cy="153093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544444" y="0"/>
            <a:ext cx="5484127" cy="5708123"/>
            <a:chOff x="15544444" y="0"/>
            <a:chExt cx="5484127" cy="57081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44444" y="0"/>
              <a:ext cx="5484127" cy="57081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44444" y="4577591"/>
            <a:ext cx="5484127" cy="5708123"/>
            <a:chOff x="15544444" y="4577591"/>
            <a:chExt cx="5484127" cy="57081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4444" y="4577591"/>
              <a:ext cx="5484127" cy="57081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488" y="1887088"/>
            <a:ext cx="2314418" cy="9568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2881" y="2854062"/>
            <a:ext cx="11545400" cy="85194"/>
            <a:chOff x="1582881" y="2854062"/>
            <a:chExt cx="11545400" cy="851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2881" y="2854062"/>
              <a:ext cx="11545400" cy="8519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1500" y="4187692"/>
            <a:ext cx="8199965" cy="8045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E0B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43486" y="-6512175"/>
            <a:ext cx="12513254" cy="13024351"/>
            <a:chOff x="-4043486" y="-6512175"/>
            <a:chExt cx="12513254" cy="13024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20000">
              <a:off x="-4043486" y="-6512175"/>
              <a:ext cx="12513254" cy="13024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95238" y="3118912"/>
            <a:ext cx="11590747" cy="11590747"/>
            <a:chOff x="11295238" y="3118912"/>
            <a:chExt cx="11590747" cy="11590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5238" y="3118912"/>
              <a:ext cx="11590747" cy="11590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52110" y="742315"/>
            <a:ext cx="3524351" cy="3524351"/>
            <a:chOff x="13952110" y="742315"/>
            <a:chExt cx="3524351" cy="3524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52110" y="742315"/>
              <a:ext cx="3524351" cy="35243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04491" y="5334579"/>
            <a:ext cx="4074945" cy="4074945"/>
            <a:chOff x="-1304491" y="5334579"/>
            <a:chExt cx="4074945" cy="40749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304491" y="5334579"/>
              <a:ext cx="4074945" cy="407494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28308" y="4520117"/>
            <a:ext cx="5699251" cy="127577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27144" y="9435554"/>
            <a:ext cx="3678805" cy="5103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86905" y="5648236"/>
            <a:ext cx="2960356" cy="5894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2336" y="6790368"/>
            <a:ext cx="2599867" cy="2674002"/>
            <a:chOff x="1152336" y="6790368"/>
            <a:chExt cx="2599867" cy="2674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336" y="6790368"/>
              <a:ext cx="2599867" cy="26740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506" y="523001"/>
            <a:ext cx="997804" cy="3402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97669" y="287936"/>
            <a:ext cx="4479627" cy="5231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06133" y="507763"/>
            <a:ext cx="2271618" cy="5273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0747" y="8070336"/>
            <a:ext cx="15004220" cy="85194"/>
            <a:chOff x="1640747" y="8070336"/>
            <a:chExt cx="15004220" cy="851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0747" y="8070336"/>
              <a:ext cx="15004220" cy="851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59738" y="3509319"/>
            <a:ext cx="5804509" cy="20412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0747" y="8070336"/>
            <a:ext cx="15004220" cy="85194"/>
            <a:chOff x="1640747" y="8070336"/>
            <a:chExt cx="15004220" cy="851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0747" y="8070336"/>
              <a:ext cx="15004220" cy="8519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62507" y="6653229"/>
            <a:ext cx="1480394" cy="15309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4412" y="8332459"/>
            <a:ext cx="2718957" cy="7654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00001" y="8401753"/>
            <a:ext cx="1528828" cy="63788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73337" y="6803994"/>
            <a:ext cx="1601144" cy="15309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12573" y="8343887"/>
            <a:ext cx="1549018" cy="6378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0747" y="8070336"/>
            <a:ext cx="15004220" cy="85194"/>
            <a:chOff x="1640747" y="8070336"/>
            <a:chExt cx="15004220" cy="8519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0747" y="8070336"/>
              <a:ext cx="15004220" cy="8519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40097" y="8343887"/>
            <a:ext cx="1563874" cy="63788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51642" y="6686280"/>
            <a:ext cx="1725660" cy="164809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591146" y="6803994"/>
            <a:ext cx="1494220" cy="15309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366666" y="5821914"/>
            <a:ext cx="10034372" cy="10034372"/>
            <a:chOff x="-6366666" y="5821914"/>
            <a:chExt cx="10034372" cy="10034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66666" y="5821914"/>
              <a:ext cx="10034372" cy="100343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7019" y="1197634"/>
            <a:ext cx="9395296" cy="12757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45608" y="-4891514"/>
            <a:ext cx="10034372" cy="10034372"/>
            <a:chOff x="15545608" y="-4891514"/>
            <a:chExt cx="10034372" cy="100343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45608" y="-4891514"/>
              <a:ext cx="10034372" cy="100343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4295" y="3131378"/>
            <a:ext cx="15853924" cy="57763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14498" y="683975"/>
            <a:ext cx="1694582" cy="1694582"/>
            <a:chOff x="13214498" y="683975"/>
            <a:chExt cx="1694582" cy="16945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14498" y="683975"/>
              <a:ext cx="1694582" cy="16945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38638" y="6733335"/>
            <a:ext cx="2599867" cy="2674002"/>
            <a:chOff x="5038638" y="6733335"/>
            <a:chExt cx="2599867" cy="2674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8638" y="6733335"/>
              <a:ext cx="2599867" cy="26740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506" y="523001"/>
            <a:ext cx="997804" cy="3402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97669" y="287936"/>
            <a:ext cx="4479627" cy="5231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06096" y="507763"/>
            <a:ext cx="2280761" cy="5273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0747" y="8070336"/>
            <a:ext cx="15004220" cy="85194"/>
            <a:chOff x="1640747" y="8070336"/>
            <a:chExt cx="15004220" cy="851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0747" y="8070336"/>
              <a:ext cx="15004220" cy="851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55719" y="3611128"/>
            <a:ext cx="5760015" cy="20412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0747" y="8070336"/>
            <a:ext cx="15004220" cy="85194"/>
            <a:chOff x="1640747" y="8070336"/>
            <a:chExt cx="15004220" cy="851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0747" y="8070336"/>
              <a:ext cx="15004220" cy="8519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5203" y="6803994"/>
            <a:ext cx="1480394" cy="15309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5840" y="8343887"/>
            <a:ext cx="2543103" cy="63788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00001" y="8401753"/>
            <a:ext cx="1528828" cy="63788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73337" y="6803994"/>
            <a:ext cx="1601144" cy="15309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12573" y="8343887"/>
            <a:ext cx="1549018" cy="6378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0747" y="8070336"/>
            <a:ext cx="15004220" cy="85194"/>
            <a:chOff x="1640747" y="8070336"/>
            <a:chExt cx="15004220" cy="8519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0747" y="8070336"/>
              <a:ext cx="15004220" cy="8519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40097" y="8343887"/>
            <a:ext cx="1563874" cy="63788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51642" y="6686280"/>
            <a:ext cx="1725660" cy="164809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591146" y="6803994"/>
            <a:ext cx="1494220" cy="1530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400943" y="-3582527"/>
            <a:ext cx="10034372" cy="10034372"/>
            <a:chOff x="15400943" y="-3582527"/>
            <a:chExt cx="10034372" cy="10034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943" y="-3582527"/>
              <a:ext cx="10034372" cy="100343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996" y="603324"/>
            <a:ext cx="3353696" cy="1169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172" y="1685839"/>
            <a:ext cx="17093370" cy="40685"/>
            <a:chOff x="596172" y="1685839"/>
            <a:chExt cx="17093370" cy="40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2" y="1685839"/>
              <a:ext cx="17093370" cy="40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1016" y="1796565"/>
            <a:ext cx="15603682" cy="7968934"/>
            <a:chOff x="1341016" y="1796565"/>
            <a:chExt cx="15603682" cy="79689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1016" y="1796565"/>
              <a:ext cx="15603682" cy="7968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400943" y="-3582527"/>
            <a:ext cx="10034372" cy="10034372"/>
            <a:chOff x="15400943" y="-3582527"/>
            <a:chExt cx="10034372" cy="10034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943" y="-3582527"/>
              <a:ext cx="10034372" cy="100343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996" y="603324"/>
            <a:ext cx="3353700" cy="11694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172" y="1685839"/>
            <a:ext cx="17093370" cy="40685"/>
            <a:chOff x="596172" y="1685839"/>
            <a:chExt cx="17093370" cy="40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2" y="1685839"/>
              <a:ext cx="17093370" cy="40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3421" y="2981107"/>
            <a:ext cx="12319344" cy="48359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996" y="603324"/>
            <a:ext cx="3353700" cy="11694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24813" y="-3466794"/>
            <a:ext cx="10034372" cy="10034372"/>
            <a:chOff x="15024813" y="-3466794"/>
            <a:chExt cx="10034372" cy="1003437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24813" y="-3466794"/>
              <a:ext cx="10034372" cy="100343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172" y="1685839"/>
            <a:ext cx="17093370" cy="40685"/>
            <a:chOff x="596172" y="1685839"/>
            <a:chExt cx="17093370" cy="40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2" y="1685839"/>
              <a:ext cx="17093370" cy="40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27934" y="3514176"/>
            <a:ext cx="10609326" cy="4083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32408" y="-4309102"/>
            <a:ext cx="10034372" cy="10034372"/>
            <a:chOff x="15632408" y="-4309102"/>
            <a:chExt cx="10034372" cy="10034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32408" y="-4309102"/>
              <a:ext cx="10034372" cy="100343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996" y="603324"/>
            <a:ext cx="2903929" cy="11694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5181" y="6413750"/>
            <a:ext cx="1638109" cy="699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39608" y="6413750"/>
            <a:ext cx="1638109" cy="699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45394" y="4573824"/>
            <a:ext cx="1690301" cy="645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96325" y="5783820"/>
            <a:ext cx="1302308" cy="425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6172" y="1685839"/>
            <a:ext cx="17093370" cy="40685"/>
            <a:chOff x="596172" y="1685839"/>
            <a:chExt cx="17093370" cy="40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72" y="1685839"/>
              <a:ext cx="17093370" cy="40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4871" y="1985166"/>
            <a:ext cx="14741578" cy="7673496"/>
            <a:chOff x="1424871" y="1985166"/>
            <a:chExt cx="14741578" cy="76734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4871" y="1985166"/>
              <a:ext cx="14741578" cy="7673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2022-02-25T21:23:43Z</dcterms:created>
  <dcterms:modified xsi:type="dcterms:W3CDTF">2022-02-25T21:23:43Z</dcterms:modified>
</cp:coreProperties>
</file>