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1"/>
  </p:notesMasterIdLst>
  <p:sldIdLst>
    <p:sldId id="256" r:id="rId2"/>
    <p:sldId id="259" r:id="rId3"/>
    <p:sldId id="262" r:id="rId4"/>
    <p:sldId id="345" r:id="rId5"/>
    <p:sldId id="346" r:id="rId6"/>
    <p:sldId id="347" r:id="rId7"/>
    <p:sldId id="348" r:id="rId8"/>
    <p:sldId id="274" r:id="rId9"/>
    <p:sldId id="275" r:id="rId10"/>
  </p:sldIdLst>
  <p:sldSz cx="9144000" cy="5143500" type="screen16x9"/>
  <p:notesSz cx="6858000" cy="9144000"/>
  <p:embeddedFontLst>
    <p:embeddedFont>
      <p:font typeface="나눔고딕" panose="020D0604000000000000" pitchFamily="50" charset="-127"/>
      <p:regular r:id="rId12"/>
      <p:bold r:id="rId13"/>
    </p:embeddedFont>
    <p:embeddedFont>
      <p:font typeface="Roboto Slab Light" panose="020B0600000101010101" charset="0"/>
      <p:regular r:id="rId14"/>
      <p:bold r:id="rId15"/>
    </p:embeddedFont>
    <p:embeddedFont>
      <p:font typeface="Overpass" panose="020B0600000101010101" charset="0"/>
      <p:regular r:id="rId16"/>
      <p:bold r:id="rId17"/>
      <p:italic r:id="rId18"/>
      <p:boldItalic r:id="rId19"/>
    </p:embeddedFont>
    <p:embeddedFont>
      <p:font typeface="Bebas Neue" panose="020B0600000101010101" charset="0"/>
      <p:regular r:id="rId20"/>
    </p:embeddedFont>
    <p:embeddedFont>
      <p:font typeface="Fira Sans Extra Condensed Medium" panose="020B0600000101010101" charset="0"/>
      <p:regular r:id="rId21"/>
      <p:bold r:id="rId22"/>
      <p:italic r:id="rId23"/>
      <p:boldItalic r:id="rId24"/>
    </p:embeddedFont>
    <p:embeddedFont>
      <p:font typeface="Overpass Light" panose="020B0600000101010101" charset="0"/>
      <p:regular r:id="rId25"/>
      <p:bold r:id="rId26"/>
      <p:italic r:id="rId27"/>
      <p:boldItalic r:id="rId28"/>
    </p:embeddedFont>
    <p:embeddedFont>
      <p:font typeface="나눔고딕 ExtraBold" panose="020D0904000000000000" pitchFamily="50" charset="-127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AF0ECF-6F99-4953-ACE4-A13CCD46C620}">
  <a:tblStyle styleId="{2BAF0ECF-6F99-4953-ACE4-A13CCD46C6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96ebedc0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96ebedc0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84339e580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84339e580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796ebedc0f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796ebedc0f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77a667ef0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77a667ef0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4863950" y="2269650"/>
            <a:ext cx="35667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50" y="2074046"/>
            <a:ext cx="9144000" cy="101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Google Shape;91;p14"/>
          <p:cNvCxnSpPr/>
          <p:nvPr/>
        </p:nvCxnSpPr>
        <p:spPr>
          <a:xfrm>
            <a:off x="107975" y="2076050"/>
            <a:ext cx="0" cy="101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4"/>
          <p:cNvCxnSpPr/>
          <p:nvPr/>
        </p:nvCxnSpPr>
        <p:spPr>
          <a:xfrm>
            <a:off x="9040374" y="2076050"/>
            <a:ext cx="0" cy="101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646000" y="2214851"/>
            <a:ext cx="38520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2" hasCustomPrompt="1"/>
          </p:nvPr>
        </p:nvSpPr>
        <p:spPr>
          <a:xfrm>
            <a:off x="2179558" y="591141"/>
            <a:ext cx="23409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179558" y="1185101"/>
            <a:ext cx="23409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3"/>
          </p:nvPr>
        </p:nvSpPr>
        <p:spPr>
          <a:xfrm>
            <a:off x="2179558" y="1480453"/>
            <a:ext cx="23409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4" hasCustomPrompt="1"/>
          </p:nvPr>
        </p:nvSpPr>
        <p:spPr>
          <a:xfrm>
            <a:off x="4623144" y="591141"/>
            <a:ext cx="23409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5"/>
          </p:nvPr>
        </p:nvSpPr>
        <p:spPr>
          <a:xfrm>
            <a:off x="4623144" y="1177178"/>
            <a:ext cx="23409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6"/>
          </p:nvPr>
        </p:nvSpPr>
        <p:spPr>
          <a:xfrm>
            <a:off x="4621344" y="1480453"/>
            <a:ext cx="2344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7" hasCustomPrompt="1"/>
          </p:nvPr>
        </p:nvSpPr>
        <p:spPr>
          <a:xfrm>
            <a:off x="2179558" y="3241327"/>
            <a:ext cx="2340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8"/>
          </p:nvPr>
        </p:nvSpPr>
        <p:spPr>
          <a:xfrm>
            <a:off x="2179558" y="3848406"/>
            <a:ext cx="2340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9"/>
          </p:nvPr>
        </p:nvSpPr>
        <p:spPr>
          <a:xfrm>
            <a:off x="2179558" y="4132855"/>
            <a:ext cx="2340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3" hasCustomPrompt="1"/>
          </p:nvPr>
        </p:nvSpPr>
        <p:spPr>
          <a:xfrm>
            <a:off x="4623144" y="3241327"/>
            <a:ext cx="2340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4"/>
          </p:nvPr>
        </p:nvSpPr>
        <p:spPr>
          <a:xfrm>
            <a:off x="4623144" y="3848406"/>
            <a:ext cx="2340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5"/>
          </p:nvPr>
        </p:nvSpPr>
        <p:spPr>
          <a:xfrm>
            <a:off x="4623144" y="4132855"/>
            <a:ext cx="2340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/>
          <p:nvPr/>
        </p:nvSpPr>
        <p:spPr>
          <a:xfrm>
            <a:off x="4116250" y="2066300"/>
            <a:ext cx="52089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subTitle" idx="1"/>
          </p:nvPr>
        </p:nvSpPr>
        <p:spPr>
          <a:xfrm>
            <a:off x="1617018" y="695723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0" name="Google Shape;290;p46"/>
          <p:cNvSpPr txBox="1">
            <a:spLocks noGrp="1"/>
          </p:cNvSpPr>
          <p:nvPr>
            <p:ph type="subTitle" idx="2"/>
          </p:nvPr>
        </p:nvSpPr>
        <p:spPr>
          <a:xfrm>
            <a:off x="1617018" y="958589"/>
            <a:ext cx="16455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46"/>
          <p:cNvSpPr txBox="1">
            <a:spLocks noGrp="1"/>
          </p:cNvSpPr>
          <p:nvPr>
            <p:ph type="subTitle" idx="3"/>
          </p:nvPr>
        </p:nvSpPr>
        <p:spPr>
          <a:xfrm>
            <a:off x="1617018" y="3393089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subTitle" idx="4"/>
          </p:nvPr>
        </p:nvSpPr>
        <p:spPr>
          <a:xfrm>
            <a:off x="1617018" y="3655218"/>
            <a:ext cx="1649400" cy="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subTitle" idx="5"/>
          </p:nvPr>
        </p:nvSpPr>
        <p:spPr>
          <a:xfrm>
            <a:off x="1617018" y="2047268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subTitle" idx="6"/>
          </p:nvPr>
        </p:nvSpPr>
        <p:spPr>
          <a:xfrm>
            <a:off x="1617018" y="2310740"/>
            <a:ext cx="16455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4571475" y="2238025"/>
            <a:ext cx="38685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2">
  <p:cSld name="CUSTOM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49"/>
          <p:cNvSpPr txBox="1">
            <a:spLocks noGrp="1"/>
          </p:cNvSpPr>
          <p:nvPr>
            <p:ph type="subTitle" idx="1"/>
          </p:nvPr>
        </p:nvSpPr>
        <p:spPr>
          <a:xfrm>
            <a:off x="3878479" y="3404434"/>
            <a:ext cx="13806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" name="Google Shape;321;p49"/>
          <p:cNvSpPr txBox="1">
            <a:spLocks noGrp="1"/>
          </p:cNvSpPr>
          <p:nvPr>
            <p:ph type="subTitle" idx="2"/>
          </p:nvPr>
        </p:nvSpPr>
        <p:spPr>
          <a:xfrm>
            <a:off x="3718125" y="3707075"/>
            <a:ext cx="17013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9"/>
          <p:cNvSpPr txBox="1">
            <a:spLocks noGrp="1"/>
          </p:cNvSpPr>
          <p:nvPr>
            <p:ph type="subTitle" idx="3"/>
          </p:nvPr>
        </p:nvSpPr>
        <p:spPr>
          <a:xfrm>
            <a:off x="1160379" y="3404434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3" name="Google Shape;323;p49"/>
          <p:cNvSpPr txBox="1">
            <a:spLocks noGrp="1"/>
          </p:cNvSpPr>
          <p:nvPr>
            <p:ph type="subTitle" idx="4"/>
          </p:nvPr>
        </p:nvSpPr>
        <p:spPr>
          <a:xfrm>
            <a:off x="6443575" y="3707075"/>
            <a:ext cx="17013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49"/>
          <p:cNvSpPr txBox="1">
            <a:spLocks noGrp="1"/>
          </p:cNvSpPr>
          <p:nvPr>
            <p:ph type="subTitle" idx="5"/>
          </p:nvPr>
        </p:nvSpPr>
        <p:spPr>
          <a:xfrm>
            <a:off x="6607154" y="3403984"/>
            <a:ext cx="13806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5" name="Google Shape;325;p49"/>
          <p:cNvSpPr txBox="1">
            <a:spLocks noGrp="1"/>
          </p:cNvSpPr>
          <p:nvPr>
            <p:ph type="subTitle" idx="6"/>
          </p:nvPr>
        </p:nvSpPr>
        <p:spPr>
          <a:xfrm>
            <a:off x="999200" y="3707075"/>
            <a:ext cx="17013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092825" y="316735"/>
            <a:ext cx="69519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4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49"/>
          <p:cNvGrpSpPr/>
          <p:nvPr/>
        </p:nvGrpSpPr>
        <p:grpSpPr>
          <a:xfrm>
            <a:off x="101550" y="2571913"/>
            <a:ext cx="8941926" cy="2465867"/>
            <a:chOff x="101550" y="4001975"/>
            <a:chExt cx="8941926" cy="1035600"/>
          </a:xfrm>
        </p:grpSpPr>
        <p:cxnSp>
          <p:nvCxnSpPr>
            <p:cNvPr id="329" name="Google Shape;329;p4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4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4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">
    <p:bg>
      <p:bgPr>
        <a:solidFill>
          <a:schemeClr val="dk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_1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1"/>
          <p:cNvSpPr txBox="1">
            <a:spLocks noGrp="1"/>
          </p:cNvSpPr>
          <p:nvPr>
            <p:ph type="subTitle" idx="1"/>
          </p:nvPr>
        </p:nvSpPr>
        <p:spPr>
          <a:xfrm>
            <a:off x="2844037" y="173833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subTitle" idx="2"/>
          </p:nvPr>
        </p:nvSpPr>
        <p:spPr>
          <a:xfrm>
            <a:off x="766875" y="2110195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subTitle" idx="3"/>
          </p:nvPr>
        </p:nvSpPr>
        <p:spPr>
          <a:xfrm>
            <a:off x="766887" y="1738347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subTitle" idx="4"/>
          </p:nvPr>
        </p:nvSpPr>
        <p:spPr>
          <a:xfrm>
            <a:off x="2844025" y="2109968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61"/>
          <p:cNvSpPr txBox="1">
            <a:spLocks noGrp="1"/>
          </p:cNvSpPr>
          <p:nvPr>
            <p:ph type="subTitle" idx="5"/>
          </p:nvPr>
        </p:nvSpPr>
        <p:spPr>
          <a:xfrm>
            <a:off x="4919363" y="173834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8" name="Google Shape;448;p61"/>
          <p:cNvSpPr txBox="1">
            <a:spLocks noGrp="1"/>
          </p:cNvSpPr>
          <p:nvPr>
            <p:ph type="subTitle" idx="6"/>
          </p:nvPr>
        </p:nvSpPr>
        <p:spPr>
          <a:xfrm>
            <a:off x="6996513" y="2107626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7"/>
          </p:nvPr>
        </p:nvSpPr>
        <p:spPr>
          <a:xfrm>
            <a:off x="6996513" y="173833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subTitle" idx="8"/>
          </p:nvPr>
        </p:nvSpPr>
        <p:spPr>
          <a:xfrm>
            <a:off x="4919363" y="2109457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  <p:sldLayoutId id="2147483692" r:id="rId5"/>
    <p:sldLayoutId id="2147483695" r:id="rId6"/>
    <p:sldLayoutId id="2147483706" r:id="rId7"/>
    <p:sldLayoutId id="2147483707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플로깅을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쉽게 접할 수 있는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어플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느린나비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0" name="Google Shape;460;p64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dist"/>
            <a:r>
              <a:rPr lang="ko-KR" altLang="en-US" dirty="0" err="1" smtClean="0"/>
              <a:t>느린나비</a:t>
            </a:r>
            <a:endParaRPr dirty="0"/>
          </a:p>
          <a:p>
            <a:pPr marL="0" lvl="0" indent="0" algn="di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lt1"/>
                </a:solidFill>
              </a:rPr>
              <a:t>PLOGGING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7"/>
          <p:cNvSpPr txBox="1">
            <a:spLocks noGrp="1"/>
          </p:cNvSpPr>
          <p:nvPr>
            <p:ph type="title"/>
          </p:nvPr>
        </p:nvSpPr>
        <p:spPr>
          <a:xfrm>
            <a:off x="2646000" y="2214851"/>
            <a:ext cx="38520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목차</a:t>
            </a:r>
            <a:endParaRPr dirty="0"/>
          </a:p>
        </p:txBody>
      </p:sp>
      <p:sp>
        <p:nvSpPr>
          <p:cNvPr id="499" name="Google Shape;499;p67"/>
          <p:cNvSpPr txBox="1">
            <a:spLocks noGrp="1"/>
          </p:cNvSpPr>
          <p:nvPr>
            <p:ph type="title" idx="2"/>
          </p:nvPr>
        </p:nvSpPr>
        <p:spPr>
          <a:xfrm>
            <a:off x="1475550" y="622563"/>
            <a:ext cx="23409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0" name="Google Shape;500;p67"/>
          <p:cNvSpPr txBox="1">
            <a:spLocks noGrp="1"/>
          </p:cNvSpPr>
          <p:nvPr>
            <p:ph type="subTitle" idx="1"/>
          </p:nvPr>
        </p:nvSpPr>
        <p:spPr>
          <a:xfrm>
            <a:off x="1475550" y="1216523"/>
            <a:ext cx="23409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배경</a:t>
            </a:r>
            <a:endParaRPr dirty="0"/>
          </a:p>
        </p:txBody>
      </p:sp>
      <p:sp>
        <p:nvSpPr>
          <p:cNvPr id="501" name="Google Shape;501;p67"/>
          <p:cNvSpPr txBox="1">
            <a:spLocks noGrp="1"/>
          </p:cNvSpPr>
          <p:nvPr>
            <p:ph type="subTitle" idx="3"/>
          </p:nvPr>
        </p:nvSpPr>
        <p:spPr>
          <a:xfrm>
            <a:off x="1475550" y="1511875"/>
            <a:ext cx="23409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플로깅을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아시나요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2" name="Google Shape;502;p67"/>
          <p:cNvSpPr txBox="1">
            <a:spLocks noGrp="1"/>
          </p:cNvSpPr>
          <p:nvPr>
            <p:ph type="title" idx="4"/>
          </p:nvPr>
        </p:nvSpPr>
        <p:spPr>
          <a:xfrm>
            <a:off x="5327550" y="620886"/>
            <a:ext cx="23409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3" name="Google Shape;503;p67"/>
          <p:cNvSpPr txBox="1">
            <a:spLocks noGrp="1"/>
          </p:cNvSpPr>
          <p:nvPr>
            <p:ph type="subTitle" idx="5"/>
          </p:nvPr>
        </p:nvSpPr>
        <p:spPr>
          <a:xfrm>
            <a:off x="5327550" y="1206923"/>
            <a:ext cx="23409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주요기능</a:t>
            </a:r>
            <a:endParaRPr dirty="0"/>
          </a:p>
        </p:txBody>
      </p:sp>
      <p:sp>
        <p:nvSpPr>
          <p:cNvPr id="504" name="Google Shape;504;p67"/>
          <p:cNvSpPr txBox="1">
            <a:spLocks noGrp="1"/>
          </p:cNvSpPr>
          <p:nvPr>
            <p:ph type="subTitle" idx="6"/>
          </p:nvPr>
        </p:nvSpPr>
        <p:spPr>
          <a:xfrm>
            <a:off x="5325750" y="1510198"/>
            <a:ext cx="2344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느린나비</a:t>
            </a:r>
            <a:r>
              <a:rPr lang="en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핵심정리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5" name="Google Shape;505;p67"/>
          <p:cNvSpPr txBox="1">
            <a:spLocks noGrp="1"/>
          </p:cNvSpPr>
          <p:nvPr>
            <p:ph type="title" idx="7"/>
          </p:nvPr>
        </p:nvSpPr>
        <p:spPr>
          <a:xfrm>
            <a:off x="1475550" y="3272749"/>
            <a:ext cx="2340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6" name="Google Shape;506;p67"/>
          <p:cNvSpPr txBox="1">
            <a:spLocks noGrp="1"/>
          </p:cNvSpPr>
          <p:nvPr>
            <p:ph type="subTitle" idx="8"/>
          </p:nvPr>
        </p:nvSpPr>
        <p:spPr>
          <a:xfrm>
            <a:off x="1475550" y="3879828"/>
            <a:ext cx="2340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기대효과</a:t>
            </a:r>
            <a:endParaRPr dirty="0"/>
          </a:p>
        </p:txBody>
      </p:sp>
      <p:sp>
        <p:nvSpPr>
          <p:cNvPr id="507" name="Google Shape;507;p67"/>
          <p:cNvSpPr txBox="1">
            <a:spLocks noGrp="1"/>
          </p:cNvSpPr>
          <p:nvPr>
            <p:ph type="subTitle" idx="9"/>
          </p:nvPr>
        </p:nvSpPr>
        <p:spPr>
          <a:xfrm>
            <a:off x="1406769" y="4164277"/>
            <a:ext cx="2563445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느린나비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가져올 나비효과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8" name="Google Shape;508;p67"/>
          <p:cNvSpPr txBox="1">
            <a:spLocks noGrp="1"/>
          </p:cNvSpPr>
          <p:nvPr>
            <p:ph type="title" idx="13"/>
          </p:nvPr>
        </p:nvSpPr>
        <p:spPr>
          <a:xfrm>
            <a:off x="5327550" y="3271072"/>
            <a:ext cx="2340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9" name="Google Shape;509;p67"/>
          <p:cNvSpPr txBox="1">
            <a:spLocks noGrp="1"/>
          </p:cNvSpPr>
          <p:nvPr>
            <p:ph type="subTitle" idx="14"/>
          </p:nvPr>
        </p:nvSpPr>
        <p:spPr>
          <a:xfrm>
            <a:off x="5327550" y="3878151"/>
            <a:ext cx="2340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추후계획</a:t>
            </a:r>
            <a:endParaRPr dirty="0"/>
          </a:p>
        </p:txBody>
      </p:sp>
      <p:sp>
        <p:nvSpPr>
          <p:cNvPr id="510" name="Google Shape;510;p67"/>
          <p:cNvSpPr txBox="1">
            <a:spLocks noGrp="1"/>
          </p:cNvSpPr>
          <p:nvPr>
            <p:ph type="subTitle" idx="15"/>
          </p:nvPr>
        </p:nvSpPr>
        <p:spPr>
          <a:xfrm>
            <a:off x="5327550" y="4162600"/>
            <a:ext cx="2340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느린나비</a:t>
            </a:r>
            <a:r>
              <a:rPr lang="en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앞으로의 성장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>
            <a:spLocks noGrp="1"/>
          </p:cNvSpPr>
          <p:nvPr>
            <p:ph type="subTitle" idx="1"/>
          </p:nvPr>
        </p:nvSpPr>
        <p:spPr>
          <a:xfrm>
            <a:off x="4863950" y="2347802"/>
            <a:ext cx="3920542" cy="16927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플로깅에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도전해 보고 싶지만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처음이라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플로깅이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낯선 사람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중도 포기 없이 꾸준히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플로깅을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하고 싶은 사람을 돕기 위해 제작되었습니다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0" name="Google Shape;530;p70"/>
          <p:cNvSpPr txBox="1">
            <a:spLocks noGrp="1"/>
          </p:cNvSpPr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배경</a:t>
            </a:r>
            <a:endParaRPr dirty="0"/>
          </a:p>
        </p:txBody>
      </p:sp>
      <p:pic>
        <p:nvPicPr>
          <p:cNvPr id="531" name="Google Shape;531;p7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4"/>
          <a:stretch/>
        </p:blipFill>
        <p:spPr>
          <a:xfrm>
            <a:off x="0" y="0"/>
            <a:ext cx="4563450" cy="51847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2" name="Google Shape;532;p70"/>
          <p:cNvCxnSpPr/>
          <p:nvPr/>
        </p:nvCxnSpPr>
        <p:spPr>
          <a:xfrm rot="10800000">
            <a:off x="102075" y="108900"/>
            <a:ext cx="0" cy="4919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70"/>
          <p:cNvCxnSpPr/>
          <p:nvPr/>
        </p:nvCxnSpPr>
        <p:spPr>
          <a:xfrm rot="10800000">
            <a:off x="90450" y="5036375"/>
            <a:ext cx="4473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70"/>
          <p:cNvCxnSpPr/>
          <p:nvPr/>
        </p:nvCxnSpPr>
        <p:spPr>
          <a:xfrm rot="10800000">
            <a:off x="90450" y="101275"/>
            <a:ext cx="4473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01;p67"/>
          <p:cNvSpPr txBox="1">
            <a:spLocks/>
          </p:cNvSpPr>
          <p:nvPr/>
        </p:nvSpPr>
        <p:spPr>
          <a:xfrm>
            <a:off x="90449" y="4704862"/>
            <a:ext cx="3172097" cy="331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바르게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살기운동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남양주시 협의회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별내동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의원회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9;p74"/>
          <p:cNvSpPr txBox="1">
            <a:spLocks noGrp="1"/>
          </p:cNvSpPr>
          <p:nvPr>
            <p:ph type="title"/>
          </p:nvPr>
        </p:nvSpPr>
        <p:spPr>
          <a:xfrm>
            <a:off x="1107552" y="554018"/>
            <a:ext cx="2774335" cy="13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>
                <a:solidFill>
                  <a:schemeClr val="bg1"/>
                </a:solidFill>
              </a:rPr>
              <a:t>주요기능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5" name="Google Shape;620;p74"/>
          <p:cNvSpPr txBox="1">
            <a:spLocks noGrp="1"/>
          </p:cNvSpPr>
          <p:nvPr>
            <p:ph type="subTitle" idx="1"/>
          </p:nvPr>
        </p:nvSpPr>
        <p:spPr>
          <a:xfrm>
            <a:off x="892165" y="1775834"/>
            <a:ext cx="3303917" cy="750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플로깅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안내 설명서</a:t>
            </a:r>
            <a:endParaRPr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Google Shape;621;p74"/>
          <p:cNvSpPr txBox="1">
            <a:spLocks/>
          </p:cNvSpPr>
          <p:nvPr/>
        </p:nvSpPr>
        <p:spPr>
          <a:xfrm>
            <a:off x="534838" y="2401777"/>
            <a:ext cx="4018573" cy="24752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8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플로깅에</a:t>
            </a:r>
            <a:r>
              <a:rPr lang="ko-KR" altLang="en-US" sz="1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필요한 도구</a:t>
            </a:r>
            <a:r>
              <a:rPr lang="en-US" altLang="ko-KR" sz="1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플로깅</a:t>
            </a:r>
            <a:r>
              <a:rPr lang="ko-KR" altLang="en-US" sz="1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팁 등등 </a:t>
            </a:r>
            <a:endParaRPr lang="en-US" altLang="ko-KR" sz="18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플로깅에</a:t>
            </a:r>
            <a:r>
              <a:rPr lang="ko-KR" altLang="en-US" sz="1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대한 기초적인 상식을</a:t>
            </a:r>
            <a:r>
              <a:rPr lang="en-US" altLang="ko-KR" sz="1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제공하여</a:t>
            </a:r>
            <a:r>
              <a:rPr lang="en-US" altLang="ko-KR" sz="1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endParaRPr lang="en-US" altLang="ko-KR" sz="18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사용자의 호기심을 자극</a:t>
            </a:r>
            <a:endParaRPr lang="en-US" altLang="ko-KR" sz="18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</a:p>
          <a:p>
            <a:pPr algn="ctr"/>
            <a:r>
              <a:rPr lang="ko-KR" altLang="en-US" sz="1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진입장벽을 </a:t>
            </a:r>
            <a:r>
              <a:rPr lang="ko-KR" altLang="en-US" sz="1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낮춤</a:t>
            </a:r>
            <a:endParaRPr lang="en-US" altLang="ko-KR" sz="1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01" y="0"/>
            <a:ext cx="23714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9;p74"/>
          <p:cNvSpPr txBox="1">
            <a:spLocks noGrp="1"/>
          </p:cNvSpPr>
          <p:nvPr>
            <p:ph type="title"/>
          </p:nvPr>
        </p:nvSpPr>
        <p:spPr>
          <a:xfrm>
            <a:off x="1107552" y="554018"/>
            <a:ext cx="2774335" cy="13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>
                <a:solidFill>
                  <a:schemeClr val="bg1"/>
                </a:solidFill>
              </a:rPr>
              <a:t>주요기능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5" name="Google Shape;620;p74"/>
          <p:cNvSpPr txBox="1">
            <a:spLocks noGrp="1"/>
          </p:cNvSpPr>
          <p:nvPr>
            <p:ph type="subTitle" idx="1"/>
          </p:nvPr>
        </p:nvSpPr>
        <p:spPr>
          <a:xfrm>
            <a:off x="1677700" y="1775834"/>
            <a:ext cx="1634037" cy="750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sz="24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endParaRPr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Google Shape;621;p74"/>
          <p:cNvSpPr txBox="1">
            <a:spLocks/>
          </p:cNvSpPr>
          <p:nvPr/>
        </p:nvSpPr>
        <p:spPr>
          <a:xfrm>
            <a:off x="534838" y="2401777"/>
            <a:ext cx="4018573" cy="24752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심심할 수도 있는 </a:t>
            </a:r>
            <a:r>
              <a:rPr lang="ko-KR" altLang="en-US" sz="1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플로깅</a:t>
            </a: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활동을</a:t>
            </a:r>
            <a:endParaRPr lang="en-US" altLang="ko-KR" sz="1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관련된</a:t>
            </a:r>
            <a:r>
              <a:rPr lang="en-US" altLang="ko-KR" sz="1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 가지 </a:t>
            </a:r>
            <a:r>
              <a:rPr lang="ko-KR" altLang="en-US" sz="1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챌린지를</a:t>
            </a: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제시하여</a:t>
            </a:r>
            <a:endParaRPr lang="en-US" altLang="ko-KR" sz="1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사용자에게 </a:t>
            </a:r>
            <a:r>
              <a:rPr lang="ko-KR" altLang="en-US" sz="1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챌린지를</a:t>
            </a: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당성한</a:t>
            </a: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성취감</a:t>
            </a:r>
            <a:endParaRPr lang="en-US" altLang="ko-KR" sz="1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목표의식을 주어 꾸준한</a:t>
            </a:r>
            <a:endParaRPr lang="en-US" altLang="ko-KR" sz="1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도전을 도모함</a:t>
            </a:r>
            <a:endParaRPr lang="en-US" altLang="ko-KR" sz="1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01" y="0"/>
            <a:ext cx="2371437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9;p74"/>
          <p:cNvSpPr txBox="1">
            <a:spLocks noGrp="1"/>
          </p:cNvSpPr>
          <p:nvPr>
            <p:ph type="title"/>
          </p:nvPr>
        </p:nvSpPr>
        <p:spPr>
          <a:xfrm>
            <a:off x="1107552" y="554018"/>
            <a:ext cx="2774335" cy="13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>
                <a:solidFill>
                  <a:schemeClr val="bg1"/>
                </a:solidFill>
              </a:rPr>
              <a:t>주요기능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6" name="Google Shape;621;p74"/>
          <p:cNvSpPr txBox="1">
            <a:spLocks/>
          </p:cNvSpPr>
          <p:nvPr/>
        </p:nvSpPr>
        <p:spPr>
          <a:xfrm>
            <a:off x="534838" y="2401777"/>
            <a:ext cx="4018573" cy="24752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캘린더에 그날 한 </a:t>
            </a:r>
            <a:r>
              <a:rPr lang="ko-KR" altLang="en-US" sz="1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플로깅에</a:t>
            </a: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대한</a:t>
            </a:r>
            <a:endParaRPr lang="en-US" altLang="ko-KR" sz="1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일지를 적을 수 있게 하여 </a:t>
            </a:r>
            <a:endParaRPr lang="en-US" altLang="ko-KR" sz="1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부족했던 부분을 다음 </a:t>
            </a:r>
            <a:r>
              <a:rPr lang="ko-KR" altLang="en-US" sz="1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플로깅에</a:t>
            </a: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보충함</a:t>
            </a:r>
            <a:endParaRPr lang="en-US" altLang="ko-KR" sz="1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캘린더를 돌아보며 보람을 느낌</a:t>
            </a:r>
            <a:endParaRPr lang="en-US" altLang="ko-KR" sz="1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780" y="0"/>
            <a:ext cx="2356278" cy="5143499"/>
          </a:xfrm>
          <a:prstGeom prst="rect">
            <a:avLst/>
          </a:prstGeom>
        </p:spPr>
      </p:pic>
      <p:sp>
        <p:nvSpPr>
          <p:cNvPr id="8" name="Google Shape;620;p74"/>
          <p:cNvSpPr txBox="1">
            <a:spLocks noGrp="1"/>
          </p:cNvSpPr>
          <p:nvPr>
            <p:ph type="subTitle" idx="1"/>
          </p:nvPr>
        </p:nvSpPr>
        <p:spPr>
          <a:xfrm>
            <a:off x="1468313" y="1775834"/>
            <a:ext cx="2151622" cy="750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플로깅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일지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07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9;p74"/>
          <p:cNvSpPr txBox="1">
            <a:spLocks noGrp="1"/>
          </p:cNvSpPr>
          <p:nvPr>
            <p:ph type="title"/>
          </p:nvPr>
        </p:nvSpPr>
        <p:spPr>
          <a:xfrm>
            <a:off x="1107552" y="554018"/>
            <a:ext cx="2774335" cy="13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>
                <a:solidFill>
                  <a:schemeClr val="bg1"/>
                </a:solidFill>
              </a:rPr>
              <a:t>주요기능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6" name="Google Shape;621;p74"/>
          <p:cNvSpPr txBox="1">
            <a:spLocks/>
          </p:cNvSpPr>
          <p:nvPr/>
        </p:nvSpPr>
        <p:spPr>
          <a:xfrm>
            <a:off x="534838" y="2401777"/>
            <a:ext cx="4018573" cy="24752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 당시 입력한</a:t>
            </a:r>
            <a:endParaRPr lang="en-US" altLang="ko-KR" sz="1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개인정보 확인할 수 있고</a:t>
            </a:r>
            <a:r>
              <a:rPr lang="en-US" altLang="ko-KR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계정 변경</a:t>
            </a:r>
            <a:r>
              <a:rPr lang="en-US" altLang="ko-KR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로그아웃 </a:t>
            </a:r>
            <a:r>
              <a:rPr lang="ko-KR" altLang="en-US" sz="1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가능함</a:t>
            </a:r>
            <a:endParaRPr lang="en-US" altLang="ko-KR" sz="1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56" y="0"/>
            <a:ext cx="2348725" cy="5143499"/>
          </a:xfrm>
          <a:prstGeom prst="rect">
            <a:avLst/>
          </a:prstGeom>
        </p:spPr>
      </p:pic>
      <p:sp>
        <p:nvSpPr>
          <p:cNvPr id="8" name="Google Shape;620;p74"/>
          <p:cNvSpPr txBox="1">
            <a:spLocks noGrp="1"/>
          </p:cNvSpPr>
          <p:nvPr>
            <p:ph type="subTitle" idx="1"/>
          </p:nvPr>
        </p:nvSpPr>
        <p:spPr>
          <a:xfrm>
            <a:off x="1468313" y="1775834"/>
            <a:ext cx="2151622" cy="750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 페이지</a:t>
            </a:r>
            <a:endParaRPr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6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Google Shape;783;p82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" t="8312" r="1"/>
          <a:stretch/>
        </p:blipFill>
        <p:spPr>
          <a:xfrm>
            <a:off x="4123113" y="-83127"/>
            <a:ext cx="5162662" cy="52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82"/>
          <p:cNvSpPr/>
          <p:nvPr/>
        </p:nvSpPr>
        <p:spPr>
          <a:xfrm>
            <a:off x="4116250" y="2066300"/>
            <a:ext cx="52089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91" name="Google Shape;791;p82"/>
          <p:cNvSpPr txBox="1">
            <a:spLocks noGrp="1"/>
          </p:cNvSpPr>
          <p:nvPr>
            <p:ph type="title"/>
          </p:nvPr>
        </p:nvSpPr>
        <p:spPr>
          <a:xfrm>
            <a:off x="4571475" y="2238025"/>
            <a:ext cx="38685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기대효과</a:t>
            </a:r>
            <a:endParaRPr dirty="0"/>
          </a:p>
        </p:txBody>
      </p:sp>
      <p:cxnSp>
        <p:nvCxnSpPr>
          <p:cNvPr id="792" name="Google Shape;792;p82"/>
          <p:cNvCxnSpPr/>
          <p:nvPr/>
        </p:nvCxnSpPr>
        <p:spPr>
          <a:xfrm>
            <a:off x="4116250" y="107975"/>
            <a:ext cx="492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" name="Google Shape;793;p82"/>
          <p:cNvCxnSpPr/>
          <p:nvPr/>
        </p:nvCxnSpPr>
        <p:spPr>
          <a:xfrm>
            <a:off x="9040376" y="112875"/>
            <a:ext cx="0" cy="357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82"/>
          <p:cNvCxnSpPr/>
          <p:nvPr/>
        </p:nvCxnSpPr>
        <p:spPr>
          <a:xfrm>
            <a:off x="4116250" y="5035575"/>
            <a:ext cx="492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5" name="Google Shape;795;p82"/>
          <p:cNvCxnSpPr/>
          <p:nvPr/>
        </p:nvCxnSpPr>
        <p:spPr>
          <a:xfrm>
            <a:off x="9045284" y="3700575"/>
            <a:ext cx="0" cy="1335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TextBox 52"/>
          <p:cNvSpPr txBox="1"/>
          <p:nvPr/>
        </p:nvSpPr>
        <p:spPr>
          <a:xfrm>
            <a:off x="273848" y="519717"/>
            <a:ext cx="366627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초보자도 이용하기 쉬운 내용들로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플로깅을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쉽게 접하는 데 도움을 줌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200000"/>
              </a:lnSpc>
            </a:pP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꾸준한 </a:t>
            </a:r>
            <a:r>
              <a:rPr lang="ko-KR" altLang="en-US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플로깅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활동을 도와 성취감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성공경험을 제공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나아가 다른 분야도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도전 할 수 있는 마인드를 </a:t>
            </a:r>
            <a:r>
              <a:rPr lang="ko-KR" altLang="en-US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길러줌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플로깅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활동을 통하여 환경보호에 이바지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생산적인 활동으로 </a:t>
            </a:r>
            <a:r>
              <a:rPr lang="ko-KR" altLang="en-US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자존감을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높여준다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성공경험을 공유하여 </a:t>
            </a:r>
            <a:r>
              <a:rPr lang="ko-KR" altLang="en-US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플로깅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활동을 전파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      </a:t>
            </a: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더 많은 사람에게 기회 제공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Google Shape;501;p67"/>
          <p:cNvSpPr txBox="1">
            <a:spLocks/>
          </p:cNvSpPr>
          <p:nvPr/>
        </p:nvSpPr>
        <p:spPr>
          <a:xfrm>
            <a:off x="7245502" y="4696863"/>
            <a:ext cx="1898498" cy="331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수도권매립지관리공사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2" name="Google Shape;832;p83"/>
          <p:cNvPicPr preferRelativeResize="0"/>
          <p:nvPr/>
        </p:nvPicPr>
        <p:blipFill rotWithShape="1">
          <a:blip r:embed="rId3">
            <a:alphaModFix/>
          </a:blip>
          <a:srcRect t="35743" b="35746"/>
          <a:stretch/>
        </p:blipFill>
        <p:spPr>
          <a:xfrm>
            <a:off x="386700" y="1538601"/>
            <a:ext cx="8370600" cy="1342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3" name="Google Shape;833;p83"/>
          <p:cNvGrpSpPr/>
          <p:nvPr/>
        </p:nvGrpSpPr>
        <p:grpSpPr>
          <a:xfrm>
            <a:off x="4230304" y="1868100"/>
            <a:ext cx="683400" cy="683400"/>
            <a:chOff x="4230304" y="1868100"/>
            <a:chExt cx="683400" cy="683400"/>
          </a:xfrm>
        </p:grpSpPr>
        <p:sp>
          <p:nvSpPr>
            <p:cNvPr id="834" name="Google Shape;834;p83"/>
            <p:cNvSpPr/>
            <p:nvPr/>
          </p:nvSpPr>
          <p:spPr>
            <a:xfrm>
              <a:off x="4230304" y="1868100"/>
              <a:ext cx="683400" cy="6834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5" name="Google Shape;835;p83"/>
            <p:cNvGrpSpPr/>
            <p:nvPr/>
          </p:nvGrpSpPr>
          <p:grpSpPr>
            <a:xfrm>
              <a:off x="4354365" y="1969846"/>
              <a:ext cx="435279" cy="466012"/>
              <a:chOff x="7055134" y="2919170"/>
              <a:chExt cx="290321" cy="310820"/>
            </a:xfrm>
          </p:grpSpPr>
          <p:sp>
            <p:nvSpPr>
              <p:cNvPr id="836" name="Google Shape;836;p83"/>
              <p:cNvSpPr/>
              <p:nvPr/>
            </p:nvSpPr>
            <p:spPr>
              <a:xfrm>
                <a:off x="7102497" y="2970989"/>
                <a:ext cx="191044" cy="259001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8137" extrusionOk="0">
                    <a:moveTo>
                      <a:pt x="3097" y="314"/>
                    </a:moveTo>
                    <a:cubicBezTo>
                      <a:pt x="3739" y="314"/>
                      <a:pt x="4347" y="552"/>
                      <a:pt x="4835" y="980"/>
                    </a:cubicBezTo>
                    <a:cubicBezTo>
                      <a:pt x="5394" y="1481"/>
                      <a:pt x="5716" y="2195"/>
                      <a:pt x="5716" y="2933"/>
                    </a:cubicBezTo>
                    <a:cubicBezTo>
                      <a:pt x="5704" y="3445"/>
                      <a:pt x="5549" y="3933"/>
                      <a:pt x="5287" y="4350"/>
                    </a:cubicBezTo>
                    <a:cubicBezTo>
                      <a:pt x="5013" y="4767"/>
                      <a:pt x="4644" y="5100"/>
                      <a:pt x="4204" y="5302"/>
                    </a:cubicBezTo>
                    <a:cubicBezTo>
                      <a:pt x="3930" y="5433"/>
                      <a:pt x="3751" y="5719"/>
                      <a:pt x="3751" y="6029"/>
                    </a:cubicBezTo>
                    <a:lnTo>
                      <a:pt x="3751" y="6207"/>
                    </a:lnTo>
                    <a:lnTo>
                      <a:pt x="2430" y="6207"/>
                    </a:lnTo>
                    <a:lnTo>
                      <a:pt x="2430" y="6029"/>
                    </a:lnTo>
                    <a:cubicBezTo>
                      <a:pt x="2430" y="5719"/>
                      <a:pt x="2251" y="5433"/>
                      <a:pt x="1965" y="5302"/>
                    </a:cubicBezTo>
                    <a:cubicBezTo>
                      <a:pt x="942" y="4814"/>
                      <a:pt x="346" y="3731"/>
                      <a:pt x="489" y="2588"/>
                    </a:cubicBezTo>
                    <a:cubicBezTo>
                      <a:pt x="644" y="1421"/>
                      <a:pt x="1608" y="457"/>
                      <a:pt x="2799" y="326"/>
                    </a:cubicBezTo>
                    <a:cubicBezTo>
                      <a:pt x="2906" y="314"/>
                      <a:pt x="3013" y="314"/>
                      <a:pt x="3097" y="314"/>
                    </a:cubicBezTo>
                    <a:close/>
                    <a:moveTo>
                      <a:pt x="3728" y="6505"/>
                    </a:moveTo>
                    <a:lnTo>
                      <a:pt x="3739" y="7017"/>
                    </a:lnTo>
                    <a:cubicBezTo>
                      <a:pt x="3739" y="7100"/>
                      <a:pt x="3668" y="7195"/>
                      <a:pt x="3561" y="7195"/>
                    </a:cubicBezTo>
                    <a:lnTo>
                      <a:pt x="2573" y="7195"/>
                    </a:lnTo>
                    <a:cubicBezTo>
                      <a:pt x="2489" y="7195"/>
                      <a:pt x="2394" y="7124"/>
                      <a:pt x="2394" y="7017"/>
                    </a:cubicBezTo>
                    <a:lnTo>
                      <a:pt x="2394" y="6505"/>
                    </a:lnTo>
                    <a:close/>
                    <a:moveTo>
                      <a:pt x="3394" y="7469"/>
                    </a:moveTo>
                    <a:lnTo>
                      <a:pt x="3406" y="7648"/>
                    </a:lnTo>
                    <a:cubicBezTo>
                      <a:pt x="3406" y="7743"/>
                      <a:pt x="3335" y="7838"/>
                      <a:pt x="3228" y="7838"/>
                    </a:cubicBezTo>
                    <a:lnTo>
                      <a:pt x="2906" y="7838"/>
                    </a:lnTo>
                    <a:cubicBezTo>
                      <a:pt x="2811" y="7838"/>
                      <a:pt x="2727" y="7755"/>
                      <a:pt x="2727" y="7648"/>
                    </a:cubicBezTo>
                    <a:lnTo>
                      <a:pt x="2727" y="7469"/>
                    </a:lnTo>
                    <a:close/>
                    <a:moveTo>
                      <a:pt x="3056" y="0"/>
                    </a:moveTo>
                    <a:cubicBezTo>
                      <a:pt x="2951" y="0"/>
                      <a:pt x="2845" y="6"/>
                      <a:pt x="2739" y="16"/>
                    </a:cubicBezTo>
                    <a:cubicBezTo>
                      <a:pt x="1418" y="171"/>
                      <a:pt x="322" y="1230"/>
                      <a:pt x="168" y="2552"/>
                    </a:cubicBezTo>
                    <a:cubicBezTo>
                      <a:pt x="1" y="3814"/>
                      <a:pt x="668" y="5040"/>
                      <a:pt x="1811" y="5564"/>
                    </a:cubicBezTo>
                    <a:cubicBezTo>
                      <a:pt x="1977" y="5648"/>
                      <a:pt x="2096" y="5826"/>
                      <a:pt x="2096" y="6017"/>
                    </a:cubicBezTo>
                    <a:lnTo>
                      <a:pt x="2096" y="7005"/>
                    </a:lnTo>
                    <a:cubicBezTo>
                      <a:pt x="2096" y="7207"/>
                      <a:pt x="2239" y="7386"/>
                      <a:pt x="2430" y="7457"/>
                    </a:cubicBezTo>
                    <a:lnTo>
                      <a:pt x="2430" y="7648"/>
                    </a:lnTo>
                    <a:cubicBezTo>
                      <a:pt x="2430" y="7922"/>
                      <a:pt x="2632" y="8136"/>
                      <a:pt x="2906" y="8136"/>
                    </a:cubicBezTo>
                    <a:lnTo>
                      <a:pt x="3228" y="8136"/>
                    </a:lnTo>
                    <a:cubicBezTo>
                      <a:pt x="3501" y="8136"/>
                      <a:pt x="3704" y="7922"/>
                      <a:pt x="3704" y="7648"/>
                    </a:cubicBezTo>
                    <a:lnTo>
                      <a:pt x="3704" y="7457"/>
                    </a:lnTo>
                    <a:cubicBezTo>
                      <a:pt x="3906" y="7398"/>
                      <a:pt x="4037" y="7219"/>
                      <a:pt x="4037" y="7005"/>
                    </a:cubicBezTo>
                    <a:lnTo>
                      <a:pt x="4037" y="6017"/>
                    </a:lnTo>
                    <a:cubicBezTo>
                      <a:pt x="4037" y="5826"/>
                      <a:pt x="4144" y="5648"/>
                      <a:pt x="4323" y="5564"/>
                    </a:cubicBezTo>
                    <a:cubicBezTo>
                      <a:pt x="4811" y="5326"/>
                      <a:pt x="5228" y="4969"/>
                      <a:pt x="5537" y="4517"/>
                    </a:cubicBezTo>
                    <a:cubicBezTo>
                      <a:pt x="5847" y="4040"/>
                      <a:pt x="6002" y="3481"/>
                      <a:pt x="6002" y="2921"/>
                    </a:cubicBezTo>
                    <a:cubicBezTo>
                      <a:pt x="6002" y="2100"/>
                      <a:pt x="5644" y="1302"/>
                      <a:pt x="5037" y="754"/>
                    </a:cubicBezTo>
                    <a:cubicBezTo>
                      <a:pt x="4485" y="254"/>
                      <a:pt x="3788" y="0"/>
                      <a:pt x="30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3"/>
              <p:cNvSpPr/>
              <p:nvPr/>
            </p:nvSpPr>
            <p:spPr>
              <a:xfrm>
                <a:off x="7304872" y="3059413"/>
                <a:ext cx="40583" cy="948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98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38"/>
                      <a:pt x="72" y="298"/>
                      <a:pt x="144" y="298"/>
                    </a:cubicBezTo>
                    <a:lnTo>
                      <a:pt x="1132" y="298"/>
                    </a:lnTo>
                    <a:cubicBezTo>
                      <a:pt x="1215" y="298"/>
                      <a:pt x="1275" y="215"/>
                      <a:pt x="1275" y="143"/>
                    </a:cubicBezTo>
                    <a:cubicBezTo>
                      <a:pt x="1275" y="72"/>
                      <a:pt x="1203" y="0"/>
                      <a:pt x="1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3"/>
              <p:cNvSpPr/>
              <p:nvPr/>
            </p:nvSpPr>
            <p:spPr>
              <a:xfrm>
                <a:off x="7055134" y="3059413"/>
                <a:ext cx="41347" cy="948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98" extrusionOk="0">
                    <a:moveTo>
                      <a:pt x="155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38"/>
                      <a:pt x="72" y="298"/>
                      <a:pt x="155" y="298"/>
                    </a:cubicBezTo>
                    <a:lnTo>
                      <a:pt x="1132" y="298"/>
                    </a:lnTo>
                    <a:cubicBezTo>
                      <a:pt x="1215" y="298"/>
                      <a:pt x="1287" y="215"/>
                      <a:pt x="1287" y="143"/>
                    </a:cubicBezTo>
                    <a:cubicBezTo>
                      <a:pt x="1298" y="72"/>
                      <a:pt x="1227" y="0"/>
                      <a:pt x="1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3"/>
              <p:cNvSpPr/>
              <p:nvPr/>
            </p:nvSpPr>
            <p:spPr>
              <a:xfrm>
                <a:off x="7195727" y="2919170"/>
                <a:ext cx="9517" cy="40583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275" extrusionOk="0">
                    <a:moveTo>
                      <a:pt x="156" y="1"/>
                    </a:moveTo>
                    <a:cubicBezTo>
                      <a:pt x="60" y="1"/>
                      <a:pt x="1" y="72"/>
                      <a:pt x="1" y="144"/>
                    </a:cubicBezTo>
                    <a:lnTo>
                      <a:pt x="1" y="1132"/>
                    </a:lnTo>
                    <a:cubicBezTo>
                      <a:pt x="1" y="1215"/>
                      <a:pt x="84" y="1275"/>
                      <a:pt x="156" y="1275"/>
                    </a:cubicBezTo>
                    <a:cubicBezTo>
                      <a:pt x="227" y="1275"/>
                      <a:pt x="299" y="1204"/>
                      <a:pt x="299" y="1132"/>
                    </a:cubicBezTo>
                    <a:lnTo>
                      <a:pt x="299" y="144"/>
                    </a:lnTo>
                    <a:cubicBezTo>
                      <a:pt x="299" y="72"/>
                      <a:pt x="227" y="1"/>
                      <a:pt x="1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3"/>
              <p:cNvSpPr/>
              <p:nvPr/>
            </p:nvSpPr>
            <p:spPr>
              <a:xfrm>
                <a:off x="7185128" y="3007116"/>
                <a:ext cx="30334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918" extrusionOk="0">
                    <a:moveTo>
                      <a:pt x="477" y="310"/>
                    </a:moveTo>
                    <a:cubicBezTo>
                      <a:pt x="512" y="310"/>
                      <a:pt x="560" y="334"/>
                      <a:pt x="596" y="357"/>
                    </a:cubicBezTo>
                    <a:cubicBezTo>
                      <a:pt x="620" y="393"/>
                      <a:pt x="632" y="429"/>
                      <a:pt x="632" y="476"/>
                    </a:cubicBezTo>
                    <a:lnTo>
                      <a:pt x="548" y="2608"/>
                    </a:lnTo>
                    <a:lnTo>
                      <a:pt x="405" y="2620"/>
                    </a:lnTo>
                    <a:cubicBezTo>
                      <a:pt x="405" y="2620"/>
                      <a:pt x="393" y="2620"/>
                      <a:pt x="393" y="2608"/>
                    </a:cubicBezTo>
                    <a:lnTo>
                      <a:pt x="310" y="476"/>
                    </a:lnTo>
                    <a:cubicBezTo>
                      <a:pt x="310" y="429"/>
                      <a:pt x="322" y="393"/>
                      <a:pt x="358" y="357"/>
                    </a:cubicBezTo>
                    <a:cubicBezTo>
                      <a:pt x="381" y="334"/>
                      <a:pt x="429" y="310"/>
                      <a:pt x="477" y="310"/>
                    </a:cubicBezTo>
                    <a:close/>
                    <a:moveTo>
                      <a:pt x="477" y="0"/>
                    </a:moveTo>
                    <a:cubicBezTo>
                      <a:pt x="334" y="0"/>
                      <a:pt x="215" y="48"/>
                      <a:pt x="131" y="155"/>
                    </a:cubicBezTo>
                    <a:cubicBezTo>
                      <a:pt x="36" y="238"/>
                      <a:pt x="0" y="357"/>
                      <a:pt x="0" y="488"/>
                    </a:cubicBezTo>
                    <a:lnTo>
                      <a:pt x="84" y="2620"/>
                    </a:lnTo>
                    <a:cubicBezTo>
                      <a:pt x="84" y="2786"/>
                      <a:pt x="239" y="2917"/>
                      <a:pt x="393" y="2917"/>
                    </a:cubicBezTo>
                    <a:lnTo>
                      <a:pt x="512" y="2917"/>
                    </a:lnTo>
                    <a:cubicBezTo>
                      <a:pt x="679" y="2917"/>
                      <a:pt x="822" y="2786"/>
                      <a:pt x="822" y="2620"/>
                    </a:cubicBezTo>
                    <a:lnTo>
                      <a:pt x="917" y="488"/>
                    </a:lnTo>
                    <a:cubicBezTo>
                      <a:pt x="953" y="369"/>
                      <a:pt x="905" y="238"/>
                      <a:pt x="810" y="155"/>
                    </a:cubicBezTo>
                    <a:cubicBezTo>
                      <a:pt x="727" y="60"/>
                      <a:pt x="608" y="0"/>
                      <a:pt x="4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3"/>
              <p:cNvSpPr/>
              <p:nvPr/>
            </p:nvSpPr>
            <p:spPr>
              <a:xfrm>
                <a:off x="7187770" y="3111328"/>
                <a:ext cx="25814" cy="2581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6" y="310"/>
                    </a:moveTo>
                    <a:cubicBezTo>
                      <a:pt x="453" y="310"/>
                      <a:pt x="489" y="358"/>
                      <a:pt x="489" y="405"/>
                    </a:cubicBezTo>
                    <a:cubicBezTo>
                      <a:pt x="489" y="453"/>
                      <a:pt x="453" y="489"/>
                      <a:pt x="406" y="489"/>
                    </a:cubicBezTo>
                    <a:cubicBezTo>
                      <a:pt x="358" y="489"/>
                      <a:pt x="310" y="453"/>
                      <a:pt x="310" y="405"/>
                    </a:cubicBezTo>
                    <a:cubicBezTo>
                      <a:pt x="310" y="358"/>
                      <a:pt x="358" y="310"/>
                      <a:pt x="406" y="310"/>
                    </a:cubicBezTo>
                    <a:close/>
                    <a:moveTo>
                      <a:pt x="406" y="0"/>
                    </a:moveTo>
                    <a:cubicBezTo>
                      <a:pt x="179" y="0"/>
                      <a:pt x="1" y="179"/>
                      <a:pt x="1" y="405"/>
                    </a:cubicBezTo>
                    <a:cubicBezTo>
                      <a:pt x="1" y="631"/>
                      <a:pt x="179" y="810"/>
                      <a:pt x="406" y="810"/>
                    </a:cubicBezTo>
                    <a:cubicBezTo>
                      <a:pt x="632" y="810"/>
                      <a:pt x="810" y="631"/>
                      <a:pt x="810" y="405"/>
                    </a:cubicBezTo>
                    <a:cubicBezTo>
                      <a:pt x="787" y="179"/>
                      <a:pt x="608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3"/>
              <p:cNvSpPr/>
              <p:nvPr/>
            </p:nvSpPr>
            <p:spPr>
              <a:xfrm>
                <a:off x="7249552" y="2951477"/>
                <a:ext cx="18971" cy="2307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725" extrusionOk="0">
                    <a:moveTo>
                      <a:pt x="417" y="0"/>
                    </a:moveTo>
                    <a:cubicBezTo>
                      <a:pt x="362" y="0"/>
                      <a:pt x="307" y="32"/>
                      <a:pt x="274" y="81"/>
                    </a:cubicBezTo>
                    <a:lnTo>
                      <a:pt x="36" y="498"/>
                    </a:lnTo>
                    <a:cubicBezTo>
                      <a:pt x="1" y="570"/>
                      <a:pt x="24" y="665"/>
                      <a:pt x="96" y="700"/>
                    </a:cubicBezTo>
                    <a:cubicBezTo>
                      <a:pt x="132" y="724"/>
                      <a:pt x="143" y="724"/>
                      <a:pt x="179" y="724"/>
                    </a:cubicBezTo>
                    <a:cubicBezTo>
                      <a:pt x="239" y="724"/>
                      <a:pt x="274" y="689"/>
                      <a:pt x="310" y="641"/>
                    </a:cubicBezTo>
                    <a:lnTo>
                      <a:pt x="548" y="224"/>
                    </a:lnTo>
                    <a:cubicBezTo>
                      <a:pt x="596" y="153"/>
                      <a:pt x="560" y="69"/>
                      <a:pt x="489" y="22"/>
                    </a:cubicBezTo>
                    <a:cubicBezTo>
                      <a:pt x="466" y="7"/>
                      <a:pt x="442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3"/>
              <p:cNvSpPr/>
              <p:nvPr/>
            </p:nvSpPr>
            <p:spPr>
              <a:xfrm>
                <a:off x="7132831" y="3153852"/>
                <a:ext cx="18589" cy="2269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713" extrusionOk="0">
                    <a:moveTo>
                      <a:pt x="419" y="0"/>
                    </a:moveTo>
                    <a:cubicBezTo>
                      <a:pt x="368" y="0"/>
                      <a:pt x="319" y="32"/>
                      <a:pt x="286" y="81"/>
                    </a:cubicBezTo>
                    <a:lnTo>
                      <a:pt x="48" y="498"/>
                    </a:lnTo>
                    <a:cubicBezTo>
                      <a:pt x="0" y="569"/>
                      <a:pt x="36" y="665"/>
                      <a:pt x="108" y="700"/>
                    </a:cubicBezTo>
                    <a:cubicBezTo>
                      <a:pt x="131" y="712"/>
                      <a:pt x="155" y="712"/>
                      <a:pt x="179" y="712"/>
                    </a:cubicBezTo>
                    <a:cubicBezTo>
                      <a:pt x="239" y="712"/>
                      <a:pt x="286" y="689"/>
                      <a:pt x="310" y="641"/>
                    </a:cubicBezTo>
                    <a:lnTo>
                      <a:pt x="548" y="224"/>
                    </a:lnTo>
                    <a:cubicBezTo>
                      <a:pt x="584" y="153"/>
                      <a:pt x="572" y="69"/>
                      <a:pt x="489" y="22"/>
                    </a:cubicBezTo>
                    <a:cubicBezTo>
                      <a:pt x="466" y="7"/>
                      <a:pt x="443" y="0"/>
                      <a:pt x="4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3"/>
              <p:cNvSpPr/>
              <p:nvPr/>
            </p:nvSpPr>
            <p:spPr>
              <a:xfrm>
                <a:off x="7132449" y="2951477"/>
                <a:ext cx="18971" cy="2307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725" extrusionOk="0">
                    <a:moveTo>
                      <a:pt x="177" y="0"/>
                    </a:moveTo>
                    <a:cubicBezTo>
                      <a:pt x="154" y="0"/>
                      <a:pt x="130" y="7"/>
                      <a:pt x="108" y="22"/>
                    </a:cubicBezTo>
                    <a:cubicBezTo>
                      <a:pt x="24" y="69"/>
                      <a:pt x="1" y="153"/>
                      <a:pt x="48" y="236"/>
                    </a:cubicBezTo>
                    <a:lnTo>
                      <a:pt x="274" y="653"/>
                    </a:lnTo>
                    <a:cubicBezTo>
                      <a:pt x="310" y="689"/>
                      <a:pt x="358" y="724"/>
                      <a:pt x="417" y="724"/>
                    </a:cubicBezTo>
                    <a:cubicBezTo>
                      <a:pt x="441" y="724"/>
                      <a:pt x="477" y="724"/>
                      <a:pt x="489" y="712"/>
                    </a:cubicBezTo>
                    <a:cubicBezTo>
                      <a:pt x="584" y="665"/>
                      <a:pt x="596" y="570"/>
                      <a:pt x="548" y="498"/>
                    </a:cubicBezTo>
                    <a:lnTo>
                      <a:pt x="310" y="81"/>
                    </a:lnTo>
                    <a:cubicBezTo>
                      <a:pt x="277" y="32"/>
                      <a:pt x="228" y="0"/>
                      <a:pt x="1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3"/>
              <p:cNvSpPr/>
              <p:nvPr/>
            </p:nvSpPr>
            <p:spPr>
              <a:xfrm>
                <a:off x="7249552" y="3153852"/>
                <a:ext cx="18971" cy="2269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713" extrusionOk="0">
                    <a:moveTo>
                      <a:pt x="173" y="0"/>
                    </a:moveTo>
                    <a:cubicBezTo>
                      <a:pt x="148" y="0"/>
                      <a:pt x="122" y="7"/>
                      <a:pt x="96" y="22"/>
                    </a:cubicBezTo>
                    <a:cubicBezTo>
                      <a:pt x="24" y="69"/>
                      <a:pt x="1" y="153"/>
                      <a:pt x="36" y="224"/>
                    </a:cubicBezTo>
                    <a:lnTo>
                      <a:pt x="274" y="641"/>
                    </a:lnTo>
                    <a:cubicBezTo>
                      <a:pt x="310" y="689"/>
                      <a:pt x="358" y="712"/>
                      <a:pt x="417" y="712"/>
                    </a:cubicBezTo>
                    <a:cubicBezTo>
                      <a:pt x="441" y="712"/>
                      <a:pt x="477" y="712"/>
                      <a:pt x="489" y="700"/>
                    </a:cubicBezTo>
                    <a:cubicBezTo>
                      <a:pt x="560" y="665"/>
                      <a:pt x="596" y="569"/>
                      <a:pt x="548" y="498"/>
                    </a:cubicBezTo>
                    <a:lnTo>
                      <a:pt x="310" y="81"/>
                    </a:lnTo>
                    <a:cubicBezTo>
                      <a:pt x="277" y="32"/>
                      <a:pt x="228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3"/>
              <p:cNvSpPr/>
              <p:nvPr/>
            </p:nvSpPr>
            <p:spPr>
              <a:xfrm>
                <a:off x="7289721" y="3113969"/>
                <a:ext cx="24286" cy="17093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37" extrusionOk="0">
                    <a:moveTo>
                      <a:pt x="172" y="0"/>
                    </a:moveTo>
                    <a:cubicBezTo>
                      <a:pt x="121" y="0"/>
                      <a:pt x="72" y="29"/>
                      <a:pt x="48" y="84"/>
                    </a:cubicBezTo>
                    <a:cubicBezTo>
                      <a:pt x="1" y="156"/>
                      <a:pt x="24" y="239"/>
                      <a:pt x="108" y="287"/>
                    </a:cubicBezTo>
                    <a:lnTo>
                      <a:pt x="524" y="525"/>
                    </a:lnTo>
                    <a:cubicBezTo>
                      <a:pt x="548" y="537"/>
                      <a:pt x="560" y="537"/>
                      <a:pt x="596" y="537"/>
                    </a:cubicBezTo>
                    <a:cubicBezTo>
                      <a:pt x="655" y="537"/>
                      <a:pt x="703" y="513"/>
                      <a:pt x="727" y="465"/>
                    </a:cubicBezTo>
                    <a:cubicBezTo>
                      <a:pt x="763" y="394"/>
                      <a:pt x="739" y="310"/>
                      <a:pt x="667" y="263"/>
                    </a:cubicBezTo>
                    <a:lnTo>
                      <a:pt x="251" y="25"/>
                    </a:lnTo>
                    <a:cubicBezTo>
                      <a:pt x="226" y="8"/>
                      <a:pt x="199" y="0"/>
                      <a:pt x="1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3"/>
              <p:cNvSpPr/>
              <p:nvPr/>
            </p:nvSpPr>
            <p:spPr>
              <a:xfrm>
                <a:off x="7086964" y="2996931"/>
                <a:ext cx="24668" cy="1741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547" extrusionOk="0">
                    <a:moveTo>
                      <a:pt x="179" y="1"/>
                    </a:moveTo>
                    <a:cubicBezTo>
                      <a:pt x="125" y="1"/>
                      <a:pt x="73" y="33"/>
                      <a:pt x="48" y="82"/>
                    </a:cubicBezTo>
                    <a:cubicBezTo>
                      <a:pt x="1" y="154"/>
                      <a:pt x="25" y="249"/>
                      <a:pt x="108" y="285"/>
                    </a:cubicBezTo>
                    <a:lnTo>
                      <a:pt x="525" y="535"/>
                    </a:lnTo>
                    <a:cubicBezTo>
                      <a:pt x="548" y="546"/>
                      <a:pt x="560" y="546"/>
                      <a:pt x="596" y="546"/>
                    </a:cubicBezTo>
                    <a:cubicBezTo>
                      <a:pt x="656" y="546"/>
                      <a:pt x="703" y="511"/>
                      <a:pt x="727" y="475"/>
                    </a:cubicBezTo>
                    <a:cubicBezTo>
                      <a:pt x="775" y="415"/>
                      <a:pt x="739" y="308"/>
                      <a:pt x="668" y="261"/>
                    </a:cubicBezTo>
                    <a:lnTo>
                      <a:pt x="251" y="23"/>
                    </a:lnTo>
                    <a:cubicBezTo>
                      <a:pt x="228" y="8"/>
                      <a:pt x="204" y="1"/>
                      <a:pt x="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3"/>
              <p:cNvSpPr/>
              <p:nvPr/>
            </p:nvSpPr>
            <p:spPr>
              <a:xfrm>
                <a:off x="7289339" y="2996931"/>
                <a:ext cx="24668" cy="1741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547" extrusionOk="0">
                    <a:moveTo>
                      <a:pt x="590" y="1"/>
                    </a:moveTo>
                    <a:cubicBezTo>
                      <a:pt x="565" y="1"/>
                      <a:pt x="539" y="8"/>
                      <a:pt x="513" y="23"/>
                    </a:cubicBezTo>
                    <a:lnTo>
                      <a:pt x="96" y="261"/>
                    </a:lnTo>
                    <a:cubicBezTo>
                      <a:pt x="25" y="308"/>
                      <a:pt x="1" y="392"/>
                      <a:pt x="36" y="475"/>
                    </a:cubicBezTo>
                    <a:cubicBezTo>
                      <a:pt x="72" y="511"/>
                      <a:pt x="108" y="546"/>
                      <a:pt x="179" y="546"/>
                    </a:cubicBezTo>
                    <a:cubicBezTo>
                      <a:pt x="203" y="546"/>
                      <a:pt x="239" y="546"/>
                      <a:pt x="251" y="535"/>
                    </a:cubicBezTo>
                    <a:lnTo>
                      <a:pt x="667" y="285"/>
                    </a:lnTo>
                    <a:cubicBezTo>
                      <a:pt x="751" y="249"/>
                      <a:pt x="775" y="154"/>
                      <a:pt x="727" y="82"/>
                    </a:cubicBezTo>
                    <a:cubicBezTo>
                      <a:pt x="694" y="33"/>
                      <a:pt x="64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3"/>
              <p:cNvSpPr/>
              <p:nvPr/>
            </p:nvSpPr>
            <p:spPr>
              <a:xfrm>
                <a:off x="7086964" y="3113587"/>
                <a:ext cx="24668" cy="17093"/>
              </a:xfrm>
              <a:custGeom>
                <a:avLst/>
                <a:gdLst/>
                <a:ahLst/>
                <a:cxnLst/>
                <a:rect l="l" t="t" r="r" b="b"/>
                <a:pathLst>
                  <a:path w="775" h="537" extrusionOk="0">
                    <a:moveTo>
                      <a:pt x="597" y="0"/>
                    </a:moveTo>
                    <a:cubicBezTo>
                      <a:pt x="570" y="0"/>
                      <a:pt x="541" y="8"/>
                      <a:pt x="513" y="25"/>
                    </a:cubicBezTo>
                    <a:lnTo>
                      <a:pt x="108" y="263"/>
                    </a:lnTo>
                    <a:cubicBezTo>
                      <a:pt x="25" y="299"/>
                      <a:pt x="1" y="394"/>
                      <a:pt x="36" y="465"/>
                    </a:cubicBezTo>
                    <a:cubicBezTo>
                      <a:pt x="72" y="513"/>
                      <a:pt x="120" y="537"/>
                      <a:pt x="179" y="537"/>
                    </a:cubicBezTo>
                    <a:cubicBezTo>
                      <a:pt x="203" y="537"/>
                      <a:pt x="239" y="537"/>
                      <a:pt x="251" y="525"/>
                    </a:cubicBezTo>
                    <a:lnTo>
                      <a:pt x="668" y="287"/>
                    </a:lnTo>
                    <a:cubicBezTo>
                      <a:pt x="739" y="263"/>
                      <a:pt x="775" y="156"/>
                      <a:pt x="727" y="84"/>
                    </a:cubicBezTo>
                    <a:cubicBezTo>
                      <a:pt x="696" y="29"/>
                      <a:pt x="649" y="0"/>
                      <a:pt x="5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0" name="Google Shape;850;p83"/>
          <p:cNvGrpSpPr/>
          <p:nvPr/>
        </p:nvGrpSpPr>
        <p:grpSpPr>
          <a:xfrm>
            <a:off x="6955754" y="1868100"/>
            <a:ext cx="683400" cy="683400"/>
            <a:chOff x="6955754" y="1868100"/>
            <a:chExt cx="683400" cy="683400"/>
          </a:xfrm>
        </p:grpSpPr>
        <p:sp>
          <p:nvSpPr>
            <p:cNvPr id="851" name="Google Shape;851;p83"/>
            <p:cNvSpPr/>
            <p:nvPr/>
          </p:nvSpPr>
          <p:spPr>
            <a:xfrm>
              <a:off x="6955754" y="1868100"/>
              <a:ext cx="683400" cy="6834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2" name="Google Shape;852;p83"/>
            <p:cNvGrpSpPr/>
            <p:nvPr/>
          </p:nvGrpSpPr>
          <p:grpSpPr>
            <a:xfrm>
              <a:off x="7079795" y="2106106"/>
              <a:ext cx="349314" cy="336487"/>
              <a:chOff x="5618805" y="2516616"/>
              <a:chExt cx="277080" cy="266926"/>
            </a:xfrm>
          </p:grpSpPr>
          <p:sp>
            <p:nvSpPr>
              <p:cNvPr id="854" name="Google Shape;854;p83"/>
              <p:cNvSpPr/>
              <p:nvPr/>
            </p:nvSpPr>
            <p:spPr>
              <a:xfrm>
                <a:off x="5810581" y="2523905"/>
                <a:ext cx="11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79" y="1"/>
                    </a:moveTo>
                    <a:cubicBezTo>
                      <a:pt x="84" y="1"/>
                      <a:pt x="1" y="96"/>
                      <a:pt x="1" y="179"/>
                    </a:cubicBezTo>
                    <a:cubicBezTo>
                      <a:pt x="1" y="263"/>
                      <a:pt x="96" y="358"/>
                      <a:pt x="179" y="358"/>
                    </a:cubicBezTo>
                    <a:cubicBezTo>
                      <a:pt x="286" y="358"/>
                      <a:pt x="358" y="263"/>
                      <a:pt x="358" y="179"/>
                    </a:cubicBezTo>
                    <a:cubicBezTo>
                      <a:pt x="358" y="96"/>
                      <a:pt x="286" y="1"/>
                      <a:pt x="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3"/>
              <p:cNvSpPr/>
              <p:nvPr/>
            </p:nvSpPr>
            <p:spPr>
              <a:xfrm>
                <a:off x="5884490" y="2523905"/>
                <a:ext cx="11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79" y="1"/>
                    </a:moveTo>
                    <a:cubicBezTo>
                      <a:pt x="72" y="1"/>
                      <a:pt x="0" y="96"/>
                      <a:pt x="0" y="179"/>
                    </a:cubicBezTo>
                    <a:cubicBezTo>
                      <a:pt x="0" y="263"/>
                      <a:pt x="95" y="358"/>
                      <a:pt x="179" y="358"/>
                    </a:cubicBezTo>
                    <a:cubicBezTo>
                      <a:pt x="286" y="358"/>
                      <a:pt x="357" y="263"/>
                      <a:pt x="357" y="179"/>
                    </a:cubicBezTo>
                    <a:cubicBezTo>
                      <a:pt x="357" y="96"/>
                      <a:pt x="286" y="1"/>
                      <a:pt x="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3"/>
              <p:cNvSpPr/>
              <p:nvPr/>
            </p:nvSpPr>
            <p:spPr>
              <a:xfrm>
                <a:off x="5847727" y="2523905"/>
                <a:ext cx="11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79" y="1"/>
                    </a:moveTo>
                    <a:cubicBezTo>
                      <a:pt x="72" y="1"/>
                      <a:pt x="0" y="96"/>
                      <a:pt x="0" y="179"/>
                    </a:cubicBezTo>
                    <a:cubicBezTo>
                      <a:pt x="0" y="263"/>
                      <a:pt x="84" y="358"/>
                      <a:pt x="179" y="358"/>
                    </a:cubicBezTo>
                    <a:cubicBezTo>
                      <a:pt x="286" y="358"/>
                      <a:pt x="358" y="263"/>
                      <a:pt x="358" y="179"/>
                    </a:cubicBezTo>
                    <a:cubicBezTo>
                      <a:pt x="358" y="96"/>
                      <a:pt x="286" y="1"/>
                      <a:pt x="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3"/>
              <p:cNvSpPr/>
              <p:nvPr/>
            </p:nvSpPr>
            <p:spPr>
              <a:xfrm>
                <a:off x="5618805" y="2516616"/>
                <a:ext cx="270269" cy="266926"/>
              </a:xfrm>
              <a:custGeom>
                <a:avLst/>
                <a:gdLst/>
                <a:ahLst/>
                <a:cxnLst/>
                <a:rect l="l" t="t" r="r" b="b"/>
                <a:pathLst>
                  <a:path w="8491" h="8386" extrusionOk="0">
                    <a:moveTo>
                      <a:pt x="1269" y="0"/>
                    </a:moveTo>
                    <a:cubicBezTo>
                      <a:pt x="1224" y="0"/>
                      <a:pt x="1177" y="18"/>
                      <a:pt x="1144" y="51"/>
                    </a:cubicBezTo>
                    <a:cubicBezTo>
                      <a:pt x="1108" y="87"/>
                      <a:pt x="168" y="956"/>
                      <a:pt x="96" y="1706"/>
                    </a:cubicBezTo>
                    <a:cubicBezTo>
                      <a:pt x="1" y="2671"/>
                      <a:pt x="989" y="4385"/>
                      <a:pt x="2549" y="5933"/>
                    </a:cubicBezTo>
                    <a:cubicBezTo>
                      <a:pt x="4037" y="7421"/>
                      <a:pt x="5656" y="8386"/>
                      <a:pt x="6645" y="8386"/>
                    </a:cubicBezTo>
                    <a:lnTo>
                      <a:pt x="6776" y="8386"/>
                    </a:lnTo>
                    <a:cubicBezTo>
                      <a:pt x="7514" y="8314"/>
                      <a:pt x="8395" y="7374"/>
                      <a:pt x="8431" y="7326"/>
                    </a:cubicBezTo>
                    <a:cubicBezTo>
                      <a:pt x="8490" y="7266"/>
                      <a:pt x="8490" y="7159"/>
                      <a:pt x="8442" y="7100"/>
                    </a:cubicBezTo>
                    <a:cubicBezTo>
                      <a:pt x="8407" y="7076"/>
                      <a:pt x="7990" y="6540"/>
                      <a:pt x="7502" y="6052"/>
                    </a:cubicBezTo>
                    <a:cubicBezTo>
                      <a:pt x="7002" y="5540"/>
                      <a:pt x="6478" y="5123"/>
                      <a:pt x="6442" y="5111"/>
                    </a:cubicBezTo>
                    <a:cubicBezTo>
                      <a:pt x="6410" y="5085"/>
                      <a:pt x="6375" y="5072"/>
                      <a:pt x="6342" y="5072"/>
                    </a:cubicBezTo>
                    <a:cubicBezTo>
                      <a:pt x="6301" y="5072"/>
                      <a:pt x="6261" y="5091"/>
                      <a:pt x="6228" y="5123"/>
                    </a:cubicBezTo>
                    <a:lnTo>
                      <a:pt x="5573" y="5778"/>
                    </a:lnTo>
                    <a:lnTo>
                      <a:pt x="3442" y="3659"/>
                    </a:lnTo>
                    <a:cubicBezTo>
                      <a:pt x="3406" y="3617"/>
                      <a:pt x="3361" y="3596"/>
                      <a:pt x="3318" y="3596"/>
                    </a:cubicBezTo>
                    <a:cubicBezTo>
                      <a:pt x="3275" y="3596"/>
                      <a:pt x="3233" y="3617"/>
                      <a:pt x="3204" y="3659"/>
                    </a:cubicBezTo>
                    <a:cubicBezTo>
                      <a:pt x="3132" y="3730"/>
                      <a:pt x="3132" y="3837"/>
                      <a:pt x="3204" y="3897"/>
                    </a:cubicBezTo>
                    <a:lnTo>
                      <a:pt x="5466" y="6159"/>
                    </a:lnTo>
                    <a:cubicBezTo>
                      <a:pt x="5490" y="6183"/>
                      <a:pt x="5537" y="6195"/>
                      <a:pt x="5585" y="6195"/>
                    </a:cubicBezTo>
                    <a:cubicBezTo>
                      <a:pt x="5633" y="6195"/>
                      <a:pt x="5668" y="6183"/>
                      <a:pt x="5704" y="6159"/>
                    </a:cubicBezTo>
                    <a:lnTo>
                      <a:pt x="6371" y="5480"/>
                    </a:lnTo>
                    <a:cubicBezTo>
                      <a:pt x="6549" y="5635"/>
                      <a:pt x="6918" y="5945"/>
                      <a:pt x="7264" y="6290"/>
                    </a:cubicBezTo>
                    <a:cubicBezTo>
                      <a:pt x="7609" y="6635"/>
                      <a:pt x="7919" y="7004"/>
                      <a:pt x="8085" y="7195"/>
                    </a:cubicBezTo>
                    <a:cubicBezTo>
                      <a:pt x="7788" y="7481"/>
                      <a:pt x="7204" y="7981"/>
                      <a:pt x="6764" y="8028"/>
                    </a:cubicBezTo>
                    <a:cubicBezTo>
                      <a:pt x="6733" y="8031"/>
                      <a:pt x="6702" y="8032"/>
                      <a:pt x="6670" y="8032"/>
                    </a:cubicBezTo>
                    <a:cubicBezTo>
                      <a:pt x="5782" y="8032"/>
                      <a:pt x="4224" y="7085"/>
                      <a:pt x="2811" y="5683"/>
                    </a:cubicBezTo>
                    <a:cubicBezTo>
                      <a:pt x="1358" y="4218"/>
                      <a:pt x="394" y="2599"/>
                      <a:pt x="465" y="1730"/>
                    </a:cubicBezTo>
                    <a:cubicBezTo>
                      <a:pt x="513" y="1289"/>
                      <a:pt x="1013" y="706"/>
                      <a:pt x="1299" y="408"/>
                    </a:cubicBezTo>
                    <a:cubicBezTo>
                      <a:pt x="1477" y="563"/>
                      <a:pt x="1846" y="873"/>
                      <a:pt x="2204" y="1230"/>
                    </a:cubicBezTo>
                    <a:cubicBezTo>
                      <a:pt x="2549" y="1575"/>
                      <a:pt x="2858" y="1944"/>
                      <a:pt x="3013" y="2123"/>
                    </a:cubicBezTo>
                    <a:lnTo>
                      <a:pt x="2335" y="2790"/>
                    </a:lnTo>
                    <a:cubicBezTo>
                      <a:pt x="2263" y="2861"/>
                      <a:pt x="2263" y="2968"/>
                      <a:pt x="2335" y="3028"/>
                    </a:cubicBezTo>
                    <a:lnTo>
                      <a:pt x="2716" y="3397"/>
                    </a:lnTo>
                    <a:cubicBezTo>
                      <a:pt x="2751" y="3439"/>
                      <a:pt x="2796" y="3459"/>
                      <a:pt x="2838" y="3459"/>
                    </a:cubicBezTo>
                    <a:cubicBezTo>
                      <a:pt x="2879" y="3459"/>
                      <a:pt x="2918" y="3439"/>
                      <a:pt x="2942" y="3397"/>
                    </a:cubicBezTo>
                    <a:cubicBezTo>
                      <a:pt x="3025" y="3325"/>
                      <a:pt x="3025" y="3218"/>
                      <a:pt x="2942" y="3159"/>
                    </a:cubicBezTo>
                    <a:lnTo>
                      <a:pt x="2692" y="2909"/>
                    </a:lnTo>
                    <a:lnTo>
                      <a:pt x="3347" y="2254"/>
                    </a:lnTo>
                    <a:cubicBezTo>
                      <a:pt x="3406" y="2194"/>
                      <a:pt x="3430" y="2087"/>
                      <a:pt x="3359" y="2028"/>
                    </a:cubicBezTo>
                    <a:cubicBezTo>
                      <a:pt x="3347" y="2016"/>
                      <a:pt x="2930" y="1480"/>
                      <a:pt x="2430" y="980"/>
                    </a:cubicBezTo>
                    <a:cubicBezTo>
                      <a:pt x="1918" y="468"/>
                      <a:pt x="1394" y="51"/>
                      <a:pt x="1370" y="39"/>
                    </a:cubicBezTo>
                    <a:cubicBezTo>
                      <a:pt x="1343" y="12"/>
                      <a:pt x="1307" y="0"/>
                      <a:pt x="1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8" name="Google Shape;858;p83"/>
          <p:cNvGrpSpPr/>
          <p:nvPr/>
        </p:nvGrpSpPr>
        <p:grpSpPr>
          <a:xfrm>
            <a:off x="1511304" y="1868100"/>
            <a:ext cx="683400" cy="683400"/>
            <a:chOff x="1511304" y="1868100"/>
            <a:chExt cx="683400" cy="683400"/>
          </a:xfrm>
        </p:grpSpPr>
        <p:sp>
          <p:nvSpPr>
            <p:cNvPr id="859" name="Google Shape;859;p83"/>
            <p:cNvSpPr/>
            <p:nvPr/>
          </p:nvSpPr>
          <p:spPr>
            <a:xfrm>
              <a:off x="1511304" y="1868100"/>
              <a:ext cx="683400" cy="683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0" name="Google Shape;860;p83"/>
            <p:cNvGrpSpPr/>
            <p:nvPr/>
          </p:nvGrpSpPr>
          <p:grpSpPr>
            <a:xfrm>
              <a:off x="1659156" y="1990691"/>
              <a:ext cx="387696" cy="469400"/>
              <a:chOff x="5184517" y="2459481"/>
              <a:chExt cx="252062" cy="305122"/>
            </a:xfrm>
          </p:grpSpPr>
          <p:sp>
            <p:nvSpPr>
              <p:cNvPr id="861" name="Google Shape;861;p83"/>
              <p:cNvSpPr/>
              <p:nvPr/>
            </p:nvSpPr>
            <p:spPr>
              <a:xfrm>
                <a:off x="5383486" y="2674747"/>
                <a:ext cx="13273" cy="1330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3" y="0"/>
                    </a:moveTo>
                    <a:cubicBezTo>
                      <a:pt x="107" y="0"/>
                      <a:pt x="0" y="84"/>
                      <a:pt x="0" y="203"/>
                    </a:cubicBezTo>
                    <a:cubicBezTo>
                      <a:pt x="0" y="322"/>
                      <a:pt x="84" y="417"/>
                      <a:pt x="203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3"/>
              <p:cNvSpPr/>
              <p:nvPr/>
            </p:nvSpPr>
            <p:spPr>
              <a:xfrm>
                <a:off x="5350128" y="2724402"/>
                <a:ext cx="11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79" y="0"/>
                    </a:moveTo>
                    <a:cubicBezTo>
                      <a:pt x="96" y="0"/>
                      <a:pt x="0" y="84"/>
                      <a:pt x="0" y="179"/>
                    </a:cubicBezTo>
                    <a:cubicBezTo>
                      <a:pt x="0" y="262"/>
                      <a:pt x="96" y="357"/>
                      <a:pt x="179" y="357"/>
                    </a:cubicBezTo>
                    <a:cubicBezTo>
                      <a:pt x="274" y="357"/>
                      <a:pt x="358" y="286"/>
                      <a:pt x="358" y="179"/>
                    </a:cubicBezTo>
                    <a:cubicBezTo>
                      <a:pt x="358" y="84"/>
                      <a:pt x="274" y="0"/>
                      <a:pt x="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3"/>
              <p:cNvSpPr/>
              <p:nvPr/>
            </p:nvSpPr>
            <p:spPr>
              <a:xfrm>
                <a:off x="5254638" y="2666376"/>
                <a:ext cx="11395" cy="1142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9" extrusionOk="0">
                    <a:moveTo>
                      <a:pt x="193" y="1"/>
                    </a:moveTo>
                    <a:cubicBezTo>
                      <a:pt x="188" y="1"/>
                      <a:pt x="183" y="1"/>
                      <a:pt x="179" y="2"/>
                    </a:cubicBezTo>
                    <a:cubicBezTo>
                      <a:pt x="83" y="2"/>
                      <a:pt x="0" y="97"/>
                      <a:pt x="0" y="180"/>
                    </a:cubicBezTo>
                    <a:cubicBezTo>
                      <a:pt x="0" y="275"/>
                      <a:pt x="71" y="359"/>
                      <a:pt x="179" y="359"/>
                    </a:cubicBezTo>
                    <a:cubicBezTo>
                      <a:pt x="262" y="359"/>
                      <a:pt x="357" y="287"/>
                      <a:pt x="357" y="180"/>
                    </a:cubicBezTo>
                    <a:cubicBezTo>
                      <a:pt x="357" y="90"/>
                      <a:pt x="273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3"/>
              <p:cNvSpPr/>
              <p:nvPr/>
            </p:nvSpPr>
            <p:spPr>
              <a:xfrm>
                <a:off x="5273959" y="2724402"/>
                <a:ext cx="11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cubicBezTo>
                      <a:pt x="0" y="262"/>
                      <a:pt x="84" y="357"/>
                      <a:pt x="179" y="357"/>
                    </a:cubicBezTo>
                    <a:cubicBezTo>
                      <a:pt x="274" y="357"/>
                      <a:pt x="357" y="286"/>
                      <a:pt x="357" y="179"/>
                    </a:cubicBezTo>
                    <a:cubicBezTo>
                      <a:pt x="357" y="84"/>
                      <a:pt x="274" y="0"/>
                      <a:pt x="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3"/>
              <p:cNvSpPr/>
              <p:nvPr/>
            </p:nvSpPr>
            <p:spPr>
              <a:xfrm>
                <a:off x="5308049" y="2678917"/>
                <a:ext cx="14451" cy="14037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41" extrusionOk="0">
                    <a:moveTo>
                      <a:pt x="227" y="0"/>
                    </a:moveTo>
                    <a:cubicBezTo>
                      <a:pt x="108" y="0"/>
                      <a:pt x="1" y="108"/>
                      <a:pt x="1" y="227"/>
                    </a:cubicBezTo>
                    <a:cubicBezTo>
                      <a:pt x="1" y="346"/>
                      <a:pt x="108" y="441"/>
                      <a:pt x="227" y="441"/>
                    </a:cubicBezTo>
                    <a:cubicBezTo>
                      <a:pt x="346" y="441"/>
                      <a:pt x="453" y="346"/>
                      <a:pt x="453" y="227"/>
                    </a:cubicBezTo>
                    <a:cubicBezTo>
                      <a:pt x="453" y="84"/>
                      <a:pt x="358" y="0"/>
                      <a:pt x="2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3"/>
              <p:cNvSpPr/>
              <p:nvPr/>
            </p:nvSpPr>
            <p:spPr>
              <a:xfrm>
                <a:off x="5184517" y="2459481"/>
                <a:ext cx="252062" cy="305122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9586" extrusionOk="0">
                    <a:moveTo>
                      <a:pt x="2597" y="5657"/>
                    </a:moveTo>
                    <a:cubicBezTo>
                      <a:pt x="3126" y="5657"/>
                      <a:pt x="3630" y="5793"/>
                      <a:pt x="4096" y="6061"/>
                    </a:cubicBezTo>
                    <a:cubicBezTo>
                      <a:pt x="4607" y="6347"/>
                      <a:pt x="5099" y="6442"/>
                      <a:pt x="5531" y="6442"/>
                    </a:cubicBezTo>
                    <a:cubicBezTo>
                      <a:pt x="5853" y="6442"/>
                      <a:pt x="6143" y="6389"/>
                      <a:pt x="6382" y="6323"/>
                    </a:cubicBezTo>
                    <a:cubicBezTo>
                      <a:pt x="6751" y="6228"/>
                      <a:pt x="7037" y="6061"/>
                      <a:pt x="7204" y="5954"/>
                    </a:cubicBezTo>
                    <a:lnTo>
                      <a:pt x="7204" y="5954"/>
                    </a:lnTo>
                    <a:cubicBezTo>
                      <a:pt x="7525" y="7037"/>
                      <a:pt x="7263" y="8204"/>
                      <a:pt x="6442" y="9038"/>
                    </a:cubicBezTo>
                    <a:cubicBezTo>
                      <a:pt x="6275" y="9204"/>
                      <a:pt x="6037" y="9299"/>
                      <a:pt x="5799" y="9299"/>
                    </a:cubicBezTo>
                    <a:lnTo>
                      <a:pt x="2560" y="9299"/>
                    </a:lnTo>
                    <a:cubicBezTo>
                      <a:pt x="2322" y="9299"/>
                      <a:pt x="2084" y="9204"/>
                      <a:pt x="1917" y="9038"/>
                    </a:cubicBezTo>
                    <a:cubicBezTo>
                      <a:pt x="1179" y="8276"/>
                      <a:pt x="834" y="7180"/>
                      <a:pt x="1120" y="6025"/>
                    </a:cubicBezTo>
                    <a:cubicBezTo>
                      <a:pt x="1239" y="5966"/>
                      <a:pt x="1560" y="5811"/>
                      <a:pt x="1989" y="5716"/>
                    </a:cubicBezTo>
                    <a:cubicBezTo>
                      <a:pt x="2195" y="5677"/>
                      <a:pt x="2398" y="5657"/>
                      <a:pt x="2597" y="5657"/>
                    </a:cubicBezTo>
                    <a:close/>
                    <a:moveTo>
                      <a:pt x="2834" y="1"/>
                    </a:moveTo>
                    <a:cubicBezTo>
                      <a:pt x="2632" y="1"/>
                      <a:pt x="2465" y="167"/>
                      <a:pt x="2465" y="370"/>
                    </a:cubicBezTo>
                    <a:lnTo>
                      <a:pt x="2465" y="703"/>
                    </a:lnTo>
                    <a:cubicBezTo>
                      <a:pt x="2465" y="906"/>
                      <a:pt x="2632" y="1072"/>
                      <a:pt x="2834" y="1072"/>
                    </a:cubicBezTo>
                    <a:lnTo>
                      <a:pt x="3036" y="1072"/>
                    </a:lnTo>
                    <a:lnTo>
                      <a:pt x="3036" y="2239"/>
                    </a:lnTo>
                    <a:cubicBezTo>
                      <a:pt x="3036" y="2311"/>
                      <a:pt x="3096" y="2370"/>
                      <a:pt x="3167" y="2370"/>
                    </a:cubicBezTo>
                    <a:cubicBezTo>
                      <a:pt x="3239" y="2370"/>
                      <a:pt x="3298" y="2311"/>
                      <a:pt x="3298" y="2239"/>
                    </a:cubicBezTo>
                    <a:lnTo>
                      <a:pt x="3298" y="1072"/>
                    </a:lnTo>
                    <a:lnTo>
                      <a:pt x="4977" y="1072"/>
                    </a:lnTo>
                    <a:lnTo>
                      <a:pt x="4977" y="3406"/>
                    </a:lnTo>
                    <a:cubicBezTo>
                      <a:pt x="4977" y="3620"/>
                      <a:pt x="5096" y="3799"/>
                      <a:pt x="5311" y="3882"/>
                    </a:cubicBezTo>
                    <a:cubicBezTo>
                      <a:pt x="6144" y="4216"/>
                      <a:pt x="6763" y="4882"/>
                      <a:pt x="7097" y="5692"/>
                    </a:cubicBezTo>
                    <a:cubicBezTo>
                      <a:pt x="6966" y="5775"/>
                      <a:pt x="6668" y="5954"/>
                      <a:pt x="6275" y="6061"/>
                    </a:cubicBezTo>
                    <a:cubicBezTo>
                      <a:pt x="6015" y="6135"/>
                      <a:pt x="5758" y="6172"/>
                      <a:pt x="5506" y="6172"/>
                    </a:cubicBezTo>
                    <a:cubicBezTo>
                      <a:pt x="5064" y="6172"/>
                      <a:pt x="4636" y="6058"/>
                      <a:pt x="4227" y="5823"/>
                    </a:cubicBezTo>
                    <a:cubicBezTo>
                      <a:pt x="3710" y="5528"/>
                      <a:pt x="3145" y="5385"/>
                      <a:pt x="2580" y="5385"/>
                    </a:cubicBezTo>
                    <a:cubicBezTo>
                      <a:pt x="2117" y="5385"/>
                      <a:pt x="1654" y="5481"/>
                      <a:pt x="1215" y="5668"/>
                    </a:cubicBezTo>
                    <a:cubicBezTo>
                      <a:pt x="1524" y="4870"/>
                      <a:pt x="2155" y="4216"/>
                      <a:pt x="2989" y="3882"/>
                    </a:cubicBezTo>
                    <a:cubicBezTo>
                      <a:pt x="3179" y="3811"/>
                      <a:pt x="3322" y="3620"/>
                      <a:pt x="3322" y="3406"/>
                    </a:cubicBezTo>
                    <a:lnTo>
                      <a:pt x="3322" y="2930"/>
                    </a:lnTo>
                    <a:cubicBezTo>
                      <a:pt x="3322" y="2858"/>
                      <a:pt x="3263" y="2799"/>
                      <a:pt x="3179" y="2799"/>
                    </a:cubicBezTo>
                    <a:cubicBezTo>
                      <a:pt x="3108" y="2799"/>
                      <a:pt x="3048" y="2858"/>
                      <a:pt x="3048" y="2930"/>
                    </a:cubicBezTo>
                    <a:lnTo>
                      <a:pt x="3048" y="3406"/>
                    </a:lnTo>
                    <a:cubicBezTo>
                      <a:pt x="3048" y="3501"/>
                      <a:pt x="2989" y="3585"/>
                      <a:pt x="2894" y="3620"/>
                    </a:cubicBezTo>
                    <a:cubicBezTo>
                      <a:pt x="608" y="4525"/>
                      <a:pt x="0" y="7490"/>
                      <a:pt x="1703" y="9228"/>
                    </a:cubicBezTo>
                    <a:cubicBezTo>
                      <a:pt x="1929" y="9454"/>
                      <a:pt x="2227" y="9585"/>
                      <a:pt x="2560" y="9585"/>
                    </a:cubicBezTo>
                    <a:lnTo>
                      <a:pt x="5799" y="9585"/>
                    </a:lnTo>
                    <a:cubicBezTo>
                      <a:pt x="6108" y="9585"/>
                      <a:pt x="6430" y="9454"/>
                      <a:pt x="6656" y="9228"/>
                    </a:cubicBezTo>
                    <a:cubicBezTo>
                      <a:pt x="7870" y="7990"/>
                      <a:pt x="7918" y="6132"/>
                      <a:pt x="6989" y="4835"/>
                    </a:cubicBezTo>
                    <a:cubicBezTo>
                      <a:pt x="6608" y="4287"/>
                      <a:pt x="6073" y="3870"/>
                      <a:pt x="5442" y="3620"/>
                    </a:cubicBezTo>
                    <a:cubicBezTo>
                      <a:pt x="5358" y="3585"/>
                      <a:pt x="5299" y="3501"/>
                      <a:pt x="5299" y="3406"/>
                    </a:cubicBezTo>
                    <a:lnTo>
                      <a:pt x="5299" y="1072"/>
                    </a:lnTo>
                    <a:lnTo>
                      <a:pt x="5489" y="1072"/>
                    </a:lnTo>
                    <a:cubicBezTo>
                      <a:pt x="5692" y="1072"/>
                      <a:pt x="5858" y="906"/>
                      <a:pt x="5858" y="703"/>
                    </a:cubicBezTo>
                    <a:lnTo>
                      <a:pt x="5858" y="370"/>
                    </a:lnTo>
                    <a:cubicBezTo>
                      <a:pt x="5858" y="167"/>
                      <a:pt x="5692" y="1"/>
                      <a:pt x="5489" y="1"/>
                    </a:cubicBezTo>
                    <a:lnTo>
                      <a:pt x="4739" y="1"/>
                    </a:lnTo>
                    <a:cubicBezTo>
                      <a:pt x="4668" y="1"/>
                      <a:pt x="4608" y="60"/>
                      <a:pt x="4608" y="132"/>
                    </a:cubicBezTo>
                    <a:cubicBezTo>
                      <a:pt x="4608" y="215"/>
                      <a:pt x="4668" y="275"/>
                      <a:pt x="4739" y="275"/>
                    </a:cubicBezTo>
                    <a:lnTo>
                      <a:pt x="5489" y="275"/>
                    </a:lnTo>
                    <a:cubicBezTo>
                      <a:pt x="5537" y="275"/>
                      <a:pt x="5573" y="310"/>
                      <a:pt x="5573" y="358"/>
                    </a:cubicBezTo>
                    <a:lnTo>
                      <a:pt x="5573" y="691"/>
                    </a:lnTo>
                    <a:cubicBezTo>
                      <a:pt x="5573" y="727"/>
                      <a:pt x="5537" y="775"/>
                      <a:pt x="5489" y="775"/>
                    </a:cubicBezTo>
                    <a:lnTo>
                      <a:pt x="2834" y="775"/>
                    </a:lnTo>
                    <a:cubicBezTo>
                      <a:pt x="2798" y="775"/>
                      <a:pt x="2751" y="727"/>
                      <a:pt x="2751" y="691"/>
                    </a:cubicBezTo>
                    <a:lnTo>
                      <a:pt x="2751" y="358"/>
                    </a:lnTo>
                    <a:cubicBezTo>
                      <a:pt x="2751" y="310"/>
                      <a:pt x="2798" y="275"/>
                      <a:pt x="2834" y="275"/>
                    </a:cubicBezTo>
                    <a:lnTo>
                      <a:pt x="4060" y="275"/>
                    </a:lnTo>
                    <a:cubicBezTo>
                      <a:pt x="4132" y="275"/>
                      <a:pt x="4191" y="215"/>
                      <a:pt x="4191" y="132"/>
                    </a:cubicBezTo>
                    <a:cubicBezTo>
                      <a:pt x="4191" y="60"/>
                      <a:pt x="4132" y="1"/>
                      <a:pt x="40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7" name="Google Shape;867;p83"/>
          <p:cNvSpPr txBox="1">
            <a:spLocks noGrp="1"/>
          </p:cNvSpPr>
          <p:nvPr>
            <p:ph type="title"/>
          </p:nvPr>
        </p:nvSpPr>
        <p:spPr>
          <a:xfrm>
            <a:off x="1092825" y="316735"/>
            <a:ext cx="69519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추후계획</a:t>
            </a:r>
            <a:endParaRPr dirty="0"/>
          </a:p>
        </p:txBody>
      </p:sp>
      <p:sp>
        <p:nvSpPr>
          <p:cNvPr id="868" name="Google Shape;868;p83"/>
          <p:cNvSpPr txBox="1">
            <a:spLocks noGrp="1"/>
          </p:cNvSpPr>
          <p:nvPr>
            <p:ph type="subTitle" idx="1"/>
          </p:nvPr>
        </p:nvSpPr>
        <p:spPr>
          <a:xfrm>
            <a:off x="3878479" y="3404434"/>
            <a:ext cx="13806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레벨업</a:t>
            </a:r>
            <a:endParaRPr dirty="0"/>
          </a:p>
        </p:txBody>
      </p:sp>
      <p:sp>
        <p:nvSpPr>
          <p:cNvPr id="869" name="Google Shape;869;p83"/>
          <p:cNvSpPr txBox="1">
            <a:spLocks noGrp="1"/>
          </p:cNvSpPr>
          <p:nvPr>
            <p:ph type="subTitle" idx="2"/>
          </p:nvPr>
        </p:nvSpPr>
        <p:spPr>
          <a:xfrm>
            <a:off x="3718125" y="3707075"/>
            <a:ext cx="17013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is the second planet from the Sun</a:t>
            </a:r>
            <a:endParaRPr dirty="0"/>
          </a:p>
        </p:txBody>
      </p:sp>
      <p:sp>
        <p:nvSpPr>
          <p:cNvPr id="870" name="Google Shape;870;p83"/>
          <p:cNvSpPr txBox="1">
            <a:spLocks noGrp="1"/>
          </p:cNvSpPr>
          <p:nvPr>
            <p:ph type="subTitle" idx="3"/>
          </p:nvPr>
        </p:nvSpPr>
        <p:spPr>
          <a:xfrm>
            <a:off x="1015458" y="3404434"/>
            <a:ext cx="1695465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사용자 범위</a:t>
            </a:r>
            <a:endParaRPr dirty="0"/>
          </a:p>
        </p:txBody>
      </p:sp>
      <p:sp>
        <p:nvSpPr>
          <p:cNvPr id="871" name="Google Shape;871;p83"/>
          <p:cNvSpPr txBox="1">
            <a:spLocks noGrp="1"/>
          </p:cNvSpPr>
          <p:nvPr>
            <p:ph type="subTitle" idx="4"/>
          </p:nvPr>
        </p:nvSpPr>
        <p:spPr>
          <a:xfrm>
            <a:off x="6443575" y="3707075"/>
            <a:ext cx="17013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Neptune is the farthest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83"/>
          <p:cNvSpPr txBox="1">
            <a:spLocks noGrp="1"/>
          </p:cNvSpPr>
          <p:nvPr>
            <p:ph type="subTitle" idx="5"/>
          </p:nvPr>
        </p:nvSpPr>
        <p:spPr>
          <a:xfrm>
            <a:off x="6443575" y="3403984"/>
            <a:ext cx="17013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위치서비스</a:t>
            </a:r>
            <a:endParaRPr dirty="0"/>
          </a:p>
        </p:txBody>
      </p:sp>
      <p:sp>
        <p:nvSpPr>
          <p:cNvPr id="873" name="Google Shape;873;p83"/>
          <p:cNvSpPr txBox="1">
            <a:spLocks noGrp="1"/>
          </p:cNvSpPr>
          <p:nvPr>
            <p:ph type="subTitle" idx="6"/>
          </p:nvPr>
        </p:nvSpPr>
        <p:spPr>
          <a:xfrm>
            <a:off x="1009623" y="3771349"/>
            <a:ext cx="17013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초보자 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↓</a:t>
            </a:r>
            <a:endParaRPr lang="en-US" altLang="ko-KR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숙련자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74" name="Google Shape;874;p83"/>
          <p:cNvCxnSpPr/>
          <p:nvPr/>
        </p:nvCxnSpPr>
        <p:spPr>
          <a:xfrm rot="10800000">
            <a:off x="1853004" y="2593674"/>
            <a:ext cx="0" cy="66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83"/>
          <p:cNvCxnSpPr/>
          <p:nvPr/>
        </p:nvCxnSpPr>
        <p:spPr>
          <a:xfrm rot="10800000">
            <a:off x="4572004" y="2593674"/>
            <a:ext cx="0" cy="66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76" name="Google Shape;876;p83"/>
          <p:cNvCxnSpPr/>
          <p:nvPr/>
        </p:nvCxnSpPr>
        <p:spPr>
          <a:xfrm rot="10800000">
            <a:off x="7297454" y="2593674"/>
            <a:ext cx="0" cy="66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 Marketing by Slidesgo XL">
  <a:themeElements>
    <a:clrScheme name="Simple Light">
      <a:dk1>
        <a:srgbClr val="278FD8"/>
      </a:dk1>
      <a:lt1>
        <a:srgbClr val="FFFFFF"/>
      </a:lt1>
      <a:dk2>
        <a:srgbClr val="FFFFFF"/>
      </a:dk2>
      <a:lt2>
        <a:srgbClr val="FFFFFF"/>
      </a:lt2>
      <a:accent1>
        <a:srgbClr val="278FD8"/>
      </a:accent1>
      <a:accent2>
        <a:srgbClr val="278FD8"/>
      </a:accent2>
      <a:accent3>
        <a:srgbClr val="FFFFFF"/>
      </a:accent3>
      <a:accent4>
        <a:srgbClr val="278FD8"/>
      </a:accent4>
      <a:accent5>
        <a:srgbClr val="FFFFFF"/>
      </a:accent5>
      <a:accent6>
        <a:srgbClr val="278FD8"/>
      </a:accent6>
      <a:hlink>
        <a:srgbClr val="27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253</Words>
  <Application>Microsoft Office PowerPoint</Application>
  <PresentationFormat>화면 슬라이드 쇼(16:9)</PresentationFormat>
  <Paragraphs>72</Paragraphs>
  <Slides>9</Slides>
  <Notes>5</Notes>
  <HiddenSlides>3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나눔고딕</vt:lpstr>
      <vt:lpstr>Roboto Slab Light</vt:lpstr>
      <vt:lpstr>Arial</vt:lpstr>
      <vt:lpstr>Overpass</vt:lpstr>
      <vt:lpstr>Bebas Neue</vt:lpstr>
      <vt:lpstr>Fira Sans Extra Condensed Medium</vt:lpstr>
      <vt:lpstr>Overpass Light</vt:lpstr>
      <vt:lpstr>나눔고딕 ExtraBold</vt:lpstr>
      <vt:lpstr>Minimal Marketing by Slidesgo XL</vt:lpstr>
      <vt:lpstr>느린나비 PLOGGING</vt:lpstr>
      <vt:lpstr>목차</vt:lpstr>
      <vt:lpstr>배경</vt:lpstr>
      <vt:lpstr>주요기능</vt:lpstr>
      <vt:lpstr>주요기능</vt:lpstr>
      <vt:lpstr>주요기능</vt:lpstr>
      <vt:lpstr>주요기능</vt:lpstr>
      <vt:lpstr>기대효과</vt:lpstr>
      <vt:lpstr>추후계획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플린이 PLOGGING</dc:title>
  <dc:creator>나지수</dc:creator>
  <cp:lastModifiedBy>changbeom na</cp:lastModifiedBy>
  <cp:revision>14</cp:revision>
  <dcterms:modified xsi:type="dcterms:W3CDTF">2023-10-20T21:13:07Z</dcterms:modified>
</cp:coreProperties>
</file>