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377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5532" y="1478151"/>
            <a:ext cx="11429853" cy="26262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0412" y="3092774"/>
            <a:ext cx="5163867" cy="81126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036" y="8897683"/>
            <a:ext cx="2594943" cy="142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40227" y="9049595"/>
            <a:ext cx="3831563" cy="3831563"/>
            <a:chOff x="1640227" y="9049595"/>
            <a:chExt cx="3831563" cy="38315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0227" y="9049595"/>
              <a:ext cx="3831563" cy="38315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96611" y="0"/>
            <a:ext cx="19004288" cy="10790911"/>
            <a:chOff x="-96611" y="0"/>
            <a:chExt cx="19004288" cy="107909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6611" y="0"/>
              <a:ext cx="19004288" cy="1079091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40056" y="1283474"/>
            <a:ext cx="3102496" cy="156433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2716215" y="1970146"/>
            <a:ext cx="8178004" cy="295541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44134" y="497595"/>
            <a:ext cx="1114703" cy="121535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60180" y="2291951"/>
            <a:ext cx="2142735" cy="158821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33895" y="1290021"/>
            <a:ext cx="4211069" cy="152206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61977" y="459387"/>
            <a:ext cx="1267084" cy="121535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30678" y="2201631"/>
            <a:ext cx="2035963" cy="84560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44736" y="4541552"/>
            <a:ext cx="3026097" cy="152205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991264" y="5431871"/>
            <a:ext cx="2447440" cy="84560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801450" y="3891550"/>
            <a:ext cx="1248037" cy="121532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54259" y="7183259"/>
            <a:ext cx="4876746" cy="152789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334907" y="8187631"/>
            <a:ext cx="4098525" cy="84560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01450" y="6536257"/>
            <a:ext cx="1248037" cy="121535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352943" y="4698712"/>
            <a:ext cx="4562926" cy="145465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361977" y="3800678"/>
            <a:ext cx="1248037" cy="121532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821133" y="5531393"/>
            <a:ext cx="1986801" cy="7975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95353" y="4834674"/>
            <a:ext cx="7635752" cy="5046918"/>
            <a:chOff x="5095353" y="4834674"/>
            <a:chExt cx="7635752" cy="50469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5353" y="4834674"/>
              <a:ext cx="7635752" cy="50469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3576" y="3668553"/>
            <a:ext cx="1319307" cy="1319307"/>
            <a:chOff x="8253576" y="3668553"/>
            <a:chExt cx="1319307" cy="13193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3576" y="3668553"/>
              <a:ext cx="1319307" cy="131930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2526" y="1822260"/>
            <a:ext cx="1821837" cy="19252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18869" y="1157421"/>
            <a:ext cx="9319363" cy="349946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0954" y="690458"/>
            <a:ext cx="1133156" cy="47521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13459" y="9272278"/>
            <a:ext cx="365011" cy="6668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39913" y="7329516"/>
            <a:ext cx="4568548" cy="175605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93264" y="7425713"/>
            <a:ext cx="4597119" cy="176557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77151" y="7329512"/>
            <a:ext cx="4559024" cy="175605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959441" y="5138489"/>
            <a:ext cx="1989463" cy="103038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84475" y="5193599"/>
            <a:ext cx="1704403" cy="92032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533130" y="5199292"/>
            <a:ext cx="1637384" cy="9298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2526" y="1822260"/>
            <a:ext cx="1821837" cy="193480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9345" y="1157421"/>
            <a:ext cx="6967867" cy="34994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0954" y="690458"/>
            <a:ext cx="1133156" cy="47521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62671" y="3348319"/>
            <a:ext cx="14146477" cy="44390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7619" y="3849119"/>
            <a:ext cx="2842031" cy="5684063"/>
            <a:chOff x="1047619" y="3849119"/>
            <a:chExt cx="2842031" cy="56840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619" y="3849119"/>
              <a:ext cx="2842031" cy="56840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50169" y="3849119"/>
            <a:ext cx="2842031" cy="5684063"/>
            <a:chOff x="4850169" y="3849119"/>
            <a:chExt cx="2842031" cy="568406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0169" y="3849119"/>
              <a:ext cx="2842031" cy="56840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07921" y="3849119"/>
            <a:ext cx="2847578" cy="5684063"/>
            <a:chOff x="12607921" y="3849119"/>
            <a:chExt cx="2847578" cy="56840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07921" y="3849119"/>
              <a:ext cx="2847578" cy="56840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92714" y="3849119"/>
            <a:ext cx="3199421" cy="5684063"/>
            <a:chOff x="8692714" y="3849119"/>
            <a:chExt cx="3199421" cy="568406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92714" y="3849119"/>
              <a:ext cx="3199421" cy="568406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2526" y="1822260"/>
            <a:ext cx="2851485" cy="200702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47440" y="1157421"/>
            <a:ext cx="11167248" cy="349946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80954" y="690458"/>
            <a:ext cx="1133156" cy="47521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0479" y="9376366"/>
            <a:ext cx="1793266" cy="90092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724460" y="9376326"/>
            <a:ext cx="1831361" cy="89139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614622" y="9376326"/>
            <a:ext cx="1793266" cy="90092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482193" y="9376326"/>
            <a:ext cx="1831361" cy="9009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9648" y="3206756"/>
            <a:ext cx="12006143" cy="67640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2526" y="1823298"/>
            <a:ext cx="1793266" cy="193187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56964" y="1166488"/>
            <a:ext cx="6881877" cy="347330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0954" y="690458"/>
            <a:ext cx="1133156" cy="4752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6377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09191" y="5533313"/>
            <a:ext cx="11825466" cy="168126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305193" y="3446323"/>
            <a:ext cx="17666372" cy="311166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36810" y="4833418"/>
            <a:ext cx="11578608" cy="21158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2023-10-21T07:38:38Z</dcterms:created>
  <dcterms:modified xsi:type="dcterms:W3CDTF">2023-10-21T07:38:38Z</dcterms:modified>
</cp:coreProperties>
</file>