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88.png"/><Relationship Id="rId12" Type="http://schemas.openxmlformats.org/officeDocument/2006/relationships/image" Target="../media/image9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6122" y="1527918"/>
            <a:ext cx="3739951" cy="7229877"/>
            <a:chOff x="1986122" y="1527918"/>
            <a:chExt cx="3739951" cy="72298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3166" y="-1817518"/>
              <a:ext cx="7479902" cy="144597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122" y="1527918"/>
              <a:ext cx="3739951" cy="722987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0608" y="346448"/>
            <a:ext cx="15333108" cy="110534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847" y="4956104"/>
            <a:ext cx="3611270" cy="11273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094" y="9161519"/>
            <a:ext cx="3705965" cy="11266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6122" y="1527918"/>
            <a:ext cx="3739951" cy="7229877"/>
            <a:chOff x="1986122" y="1527918"/>
            <a:chExt cx="3739951" cy="72298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3166" y="-1817518"/>
              <a:ext cx="7479902" cy="144597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122" y="1527918"/>
              <a:ext cx="3739951" cy="722987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0608" y="346448"/>
            <a:ext cx="15333108" cy="110534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847" y="4956104"/>
            <a:ext cx="3611479" cy="11266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094" y="9161528"/>
            <a:ext cx="3705965" cy="1126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3108" y="5542650"/>
            <a:ext cx="6577808" cy="1838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7064" y="6373016"/>
            <a:ext cx="18439841" cy="11414262"/>
            <a:chOff x="-77064" y="6373016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064" y="6373016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03760" y="4848186"/>
            <a:ext cx="772157" cy="843310"/>
            <a:chOff x="5003760" y="4848186"/>
            <a:chExt cx="772157" cy="843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3760" y="4848186"/>
              <a:ext cx="772157" cy="843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6252" y="3088143"/>
            <a:ext cx="481315" cy="995082"/>
            <a:chOff x="2846252" y="3088143"/>
            <a:chExt cx="481315" cy="9950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252" y="3088143"/>
              <a:ext cx="481315" cy="9950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26323" y="892493"/>
            <a:ext cx="17878996" cy="21631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8817" y="2921793"/>
            <a:ext cx="9160504" cy="16424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8982" y="4541294"/>
            <a:ext cx="7376875" cy="16424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0481" y="7330167"/>
            <a:ext cx="9281427" cy="26913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8779" y="-1115481"/>
            <a:ext cx="12069359" cy="8717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813" y="905829"/>
            <a:ext cx="12913892" cy="7722068"/>
            <a:chOff x="2078813" y="905829"/>
            <a:chExt cx="12913892" cy="7722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078813" y="905829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05160" y="1408490"/>
            <a:ext cx="12913892" cy="7722068"/>
            <a:chOff x="-2905160" y="1408490"/>
            <a:chExt cx="12913892" cy="7722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905160" y="1408490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55552" y="-1915788"/>
            <a:ext cx="1618489" cy="6171429"/>
            <a:chOff x="11955552" y="-1915788"/>
            <a:chExt cx="161848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955552" y="-1915788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63016" y="7548072"/>
            <a:ext cx="774524" cy="4229038"/>
            <a:chOff x="10263016" y="7548072"/>
            <a:chExt cx="774524" cy="42290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263016" y="7548072"/>
              <a:ext cx="774524" cy="42290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61217" y="773885"/>
            <a:ext cx="3946437" cy="8699849"/>
            <a:chOff x="5561217" y="773885"/>
            <a:chExt cx="3946437" cy="86998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7280" y="-3332284"/>
              <a:ext cx="7892874" cy="173996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1217" y="773885"/>
              <a:ext cx="3946437" cy="8699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108" y="2869673"/>
            <a:ext cx="3838743" cy="5618180"/>
            <a:chOff x="1112108" y="2869673"/>
            <a:chExt cx="3838743" cy="56181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70594" y="297687"/>
              <a:ext cx="7677487" cy="1123636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2108" y="2869673"/>
              <a:ext cx="3838743" cy="561818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027" y="8687080"/>
            <a:ext cx="4295510" cy="8537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96452" y="362989"/>
            <a:ext cx="3666799" cy="22527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1836" y="2154440"/>
            <a:ext cx="2510710" cy="8537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99267" y="3743177"/>
            <a:ext cx="11856318" cy="18203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56356" y="5847861"/>
            <a:ext cx="14005613" cy="18203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45887" y="126858"/>
            <a:ext cx="1198338" cy="692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94768" y="4200695"/>
            <a:ext cx="7478554" cy="1893747"/>
            <a:chOff x="9994768" y="4200695"/>
            <a:chExt cx="7478554" cy="189374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94768" y="4200695"/>
              <a:ext cx="6346804" cy="1893747"/>
              <a:chOff x="9994768" y="4200695"/>
              <a:chExt cx="6346804" cy="189374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94768" y="4200695"/>
                <a:ext cx="6346804" cy="189374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044765" y="3365752"/>
              <a:ext cx="593615" cy="2263501"/>
              <a:chOff x="16044765" y="3365752"/>
              <a:chExt cx="593615" cy="226350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6044765" y="3365752"/>
                <a:ext cx="593615" cy="22635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217018" y="5289802"/>
              <a:ext cx="249108" cy="1360171"/>
              <a:chOff x="16217018" y="5289802"/>
              <a:chExt cx="249108" cy="136017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6217018" y="5289802"/>
                <a:ext cx="249108" cy="13601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07419" y="2178299"/>
            <a:ext cx="3397435" cy="7555202"/>
            <a:chOff x="1407419" y="2178299"/>
            <a:chExt cx="3397435" cy="75552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24356" y="-1389456"/>
              <a:ext cx="6794870" cy="1511040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419" y="2178299"/>
              <a:ext cx="3397435" cy="75552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93743" y="2178299"/>
            <a:ext cx="3449114" cy="7555202"/>
            <a:chOff x="5693743" y="2178299"/>
            <a:chExt cx="3449114" cy="75552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2584" y="-1386264"/>
              <a:ext cx="6898228" cy="1511040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3743" y="2178299"/>
              <a:ext cx="3449114" cy="755520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1672" y="472932"/>
            <a:ext cx="4749255" cy="240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9020" y="910915"/>
            <a:ext cx="6969053" cy="8537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48046" y="4292552"/>
            <a:ext cx="5503670" cy="9020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65068" y="4788220"/>
            <a:ext cx="5543600" cy="15929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26871" y="127154"/>
            <a:ext cx="1657443" cy="7534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2297" y="344313"/>
            <a:ext cx="10302574" cy="9613949"/>
            <a:chOff x="328229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282297" y="344313"/>
              <a:ext cx="10302574" cy="9613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8831745" cy="10293441"/>
            <a:chOff x="0" y="0"/>
            <a:chExt cx="8831745" cy="102934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0"/>
              <a:ext cx="8831745" cy="102934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4578" y="1084280"/>
            <a:ext cx="3682115" cy="8117154"/>
            <a:chOff x="1144578" y="1084280"/>
            <a:chExt cx="3682115" cy="8117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9065" y="-2746868"/>
              <a:ext cx="7364229" cy="1623430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78" y="1084280"/>
              <a:ext cx="3682115" cy="8117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32021" y="1084280"/>
            <a:ext cx="3732857" cy="8117154"/>
            <a:chOff x="5532021" y="1084280"/>
            <a:chExt cx="3732857" cy="81171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9526" y="-2743734"/>
              <a:ext cx="7465714" cy="1623430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2021" y="1084280"/>
              <a:ext cx="3732857" cy="81171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10470" y="5290200"/>
            <a:ext cx="5343291" cy="27017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98941" y="3418999"/>
            <a:ext cx="10691935" cy="30553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26839" y="127153"/>
            <a:ext cx="1724110" cy="753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80952" y="2320482"/>
            <a:ext cx="3203263" cy="7164559"/>
            <a:chOff x="14180952" y="2320482"/>
            <a:chExt cx="3203263" cy="7164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6206" y="-1096920"/>
              <a:ext cx="6406527" cy="143291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0952" y="2320482"/>
              <a:ext cx="3203263" cy="71645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2444" y="2320482"/>
            <a:ext cx="3666744" cy="7070356"/>
            <a:chOff x="4932444" y="2320482"/>
            <a:chExt cx="3666744" cy="70703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9462" y="-1025963"/>
              <a:ext cx="7333488" cy="1414071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2444" y="2320482"/>
              <a:ext cx="3666744" cy="70703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2222" y="-272123"/>
            <a:ext cx="10785523" cy="2103459"/>
            <a:chOff x="-222222" y="-272123"/>
            <a:chExt cx="10785523" cy="21034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22222" y="-272123"/>
              <a:ext cx="10785523" cy="21034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7863" y="-75865"/>
            <a:ext cx="3647749" cy="23098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43260" y="328507"/>
            <a:ext cx="5190855" cy="14626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5514" y="2273537"/>
            <a:ext cx="3263670" cy="7164559"/>
            <a:chOff x="1245514" y="2273537"/>
            <a:chExt cx="3263670" cy="71645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2888" y="-1140757"/>
              <a:ext cx="6527340" cy="1432911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5514" y="2273537"/>
              <a:ext cx="3263670" cy="71645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8317" y="3033761"/>
            <a:ext cx="5220951" cy="13625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6486" y="2546032"/>
            <a:ext cx="2961534" cy="6523717"/>
            <a:chOff x="1386486" y="2546032"/>
            <a:chExt cx="2961534" cy="65237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6486" y="2546032"/>
              <a:ext cx="2961534" cy="65237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9612" y="2787022"/>
            <a:ext cx="3295782" cy="6090284"/>
            <a:chOff x="5109612" y="2787022"/>
            <a:chExt cx="3295782" cy="60902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9612" y="2787022"/>
              <a:ext cx="3295782" cy="6090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87804" y="2606507"/>
            <a:ext cx="2982126" cy="6592509"/>
            <a:chOff x="14287804" y="2606507"/>
            <a:chExt cx="2982126" cy="6592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87804" y="2606507"/>
              <a:ext cx="2982126" cy="65925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63177" y="4928692"/>
            <a:ext cx="5120361" cy="136513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9084" y="7053901"/>
            <a:ext cx="11057570" cy="118896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526839" y="127153"/>
            <a:ext cx="1724110" cy="7534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63009" y="1123810"/>
            <a:ext cx="12050507" cy="8038095"/>
            <a:chOff x="8663009" y="1123810"/>
            <a:chExt cx="12050507" cy="80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663009" y="1123810"/>
              <a:ext cx="12050507" cy="80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4953" y="1123810"/>
            <a:ext cx="12050507" cy="8038095"/>
            <a:chOff x="6374953" y="1123810"/>
            <a:chExt cx="12050507" cy="8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374953" y="1123810"/>
              <a:ext cx="12050507" cy="80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81" y="305105"/>
            <a:ext cx="5383439" cy="27258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47898" y="-1901863"/>
            <a:ext cx="1618489" cy="6171429"/>
            <a:chOff x="9547898" y="-1901863"/>
            <a:chExt cx="161848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547898" y="-1901863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5399" y="7308678"/>
            <a:ext cx="803822" cy="4389009"/>
            <a:chOff x="9805399" y="7308678"/>
            <a:chExt cx="803822" cy="43890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805399" y="7308678"/>
              <a:ext cx="803822" cy="43890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828" y="2749378"/>
            <a:ext cx="3172985" cy="6975250"/>
            <a:chOff x="1518828" y="2749378"/>
            <a:chExt cx="3172985" cy="69752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5326" y="-542265"/>
              <a:ext cx="6345971" cy="1395050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828" y="2749378"/>
              <a:ext cx="3172985" cy="6975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26759" y="723533"/>
            <a:ext cx="3288085" cy="7230103"/>
            <a:chOff x="12726759" y="723533"/>
            <a:chExt cx="3288085" cy="72301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7161" y="-2688427"/>
              <a:ext cx="6576170" cy="1446020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6759" y="723533"/>
              <a:ext cx="3288085" cy="723010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4162" y="6267066"/>
            <a:ext cx="2419024" cy="82759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0353" y="8532483"/>
            <a:ext cx="3609977" cy="82759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36400" y="8291018"/>
            <a:ext cx="6336437" cy="136513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1422" y="1959673"/>
            <a:ext cx="6671275" cy="93153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26839" y="127153"/>
            <a:ext cx="1743157" cy="753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5142" y="344313"/>
            <a:ext cx="10302574" cy="9613949"/>
            <a:chOff x="9215142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215142" y="344313"/>
              <a:ext cx="10302574" cy="9613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05231" y="344313"/>
            <a:ext cx="10302574" cy="9613949"/>
            <a:chOff x="7605231" y="344313"/>
            <a:chExt cx="10302574" cy="96139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605231" y="344313"/>
              <a:ext cx="10302574" cy="96139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45" y="791981"/>
            <a:ext cx="7026961" cy="25685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974" y="2363689"/>
            <a:ext cx="3878454" cy="12568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22480" y="3161832"/>
            <a:ext cx="7135652" cy="4268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0365" y="-1540716"/>
            <a:ext cx="1207703" cy="4605068"/>
            <a:chOff x="8860365" y="-1540716"/>
            <a:chExt cx="1207703" cy="46050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00000">
              <a:off x="8860365" y="-1540716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4515" y="8151733"/>
            <a:ext cx="657139" cy="3588093"/>
            <a:chOff x="9504515" y="8151733"/>
            <a:chExt cx="657139" cy="35880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9504515" y="8151733"/>
              <a:ext cx="657139" cy="35880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48311" y="3663711"/>
            <a:ext cx="3149588" cy="3447619"/>
            <a:chOff x="4548311" y="3663711"/>
            <a:chExt cx="3149588" cy="34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7462" y="2134439"/>
              <a:ext cx="6299176" cy="689523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311" y="3663711"/>
              <a:ext cx="3149588" cy="34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6174" y="3663711"/>
            <a:ext cx="2803651" cy="5537003"/>
            <a:chOff x="1206174" y="3663711"/>
            <a:chExt cx="2803651" cy="55370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387977" y="1068380"/>
              <a:ext cx="5607303" cy="1107400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6174" y="3663711"/>
              <a:ext cx="2803651" cy="553700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88035" y="7519076"/>
            <a:ext cx="3298570" cy="197943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12936" y="2569583"/>
            <a:ext cx="4371562" cy="1117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15793" y="2672440"/>
            <a:ext cx="4371562" cy="1117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5638" y="-1377831"/>
            <a:ext cx="774524" cy="4229038"/>
            <a:chOff x="5845638" y="-1377831"/>
            <a:chExt cx="774524" cy="4229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45638" y="-1377831"/>
              <a:ext cx="774524" cy="4229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0678" y="6511843"/>
            <a:ext cx="1618489" cy="5074758"/>
            <a:chOff x="4640678" y="6511843"/>
            <a:chExt cx="1618489" cy="50747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40678" y="6511843"/>
              <a:ext cx="1618489" cy="50747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68212" y="1369687"/>
            <a:ext cx="12913892" cy="7546340"/>
            <a:chOff x="-2668212" y="1369687"/>
            <a:chExt cx="12913892" cy="7546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2668212" y="1369687"/>
              <a:ext cx="12913892" cy="7546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47907" y="3914393"/>
            <a:ext cx="6366706" cy="50542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5461" y="957580"/>
            <a:ext cx="5092562" cy="24195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21399" y="2569583"/>
            <a:ext cx="4371562" cy="1117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23703" y="7737506"/>
            <a:ext cx="1087482" cy="1087482"/>
            <a:chOff x="9123703" y="7737506"/>
            <a:chExt cx="1087482" cy="10874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123703" y="7737506"/>
              <a:ext cx="1087482" cy="1087482"/>
              <a:chOff x="9123703" y="7737506"/>
              <a:chExt cx="1087482" cy="108748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23703" y="7737506"/>
                <a:ext cx="1087482" cy="108748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366268" y="8028738"/>
              <a:ext cx="602352" cy="565070"/>
              <a:chOff x="9366268" y="8028738"/>
              <a:chExt cx="602352" cy="56507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66268" y="8028738"/>
                <a:ext cx="602352" cy="56507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068406" y="5935706"/>
            <a:ext cx="1095238" cy="1095238"/>
            <a:chOff x="9068406" y="5935706"/>
            <a:chExt cx="1095238" cy="109523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068406" y="5935706"/>
              <a:ext cx="1087482" cy="1087482"/>
              <a:chOff x="9068406" y="5935706"/>
              <a:chExt cx="1087482" cy="108748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068406" y="5935706"/>
                <a:ext cx="1087482" cy="108748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302627" y="6132848"/>
              <a:ext cx="672520" cy="693199"/>
              <a:chOff x="9302627" y="6132848"/>
              <a:chExt cx="672520" cy="6931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02627" y="6132848"/>
                <a:ext cx="672520" cy="69319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053051" y="4056793"/>
            <a:ext cx="1085714" cy="1085714"/>
            <a:chOff x="9053051" y="4056793"/>
            <a:chExt cx="1085714" cy="1085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053051" y="4056793"/>
              <a:ext cx="1079904" cy="1079904"/>
              <a:chOff x="9053051" y="4056793"/>
              <a:chExt cx="1079904" cy="10799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053051" y="4056793"/>
                <a:ext cx="1079904" cy="10799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233058" y="4264290"/>
              <a:ext cx="664910" cy="664910"/>
              <a:chOff x="9233058" y="4264290"/>
              <a:chExt cx="664910" cy="6649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233058" y="4264290"/>
                <a:ext cx="664910" cy="66491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139874" y="1167592"/>
            <a:ext cx="4112738" cy="7950530"/>
            <a:chOff x="1139874" y="1167592"/>
            <a:chExt cx="4112738" cy="795053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227475" y="-2589922"/>
              <a:ext cx="8225476" cy="1590106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9874" y="1167592"/>
              <a:ext cx="4112738" cy="7950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2023-10-21T07:44:36Z</dcterms:created>
  <dcterms:modified xsi:type="dcterms:W3CDTF">2023-10-20T22:45:34Z</dcterms:modified>
</cp:coreProperties>
</file>