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72" r:id="rId5"/>
    <p:sldId id="261" r:id="rId6"/>
    <p:sldId id="275" r:id="rId7"/>
    <p:sldId id="271" r:id="rId8"/>
    <p:sldId id="270" r:id="rId9"/>
    <p:sldId id="265" r:id="rId10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AC9"/>
    <a:srgbClr val="4C2C8D"/>
    <a:srgbClr val="E94716"/>
    <a:srgbClr val="EA5522"/>
    <a:srgbClr val="EA5514"/>
    <a:srgbClr val="F8B500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77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endParaRPr lang="ko-KR" altLang="en-US" dirty="0"/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app.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develop –</a:t>
            </a:r>
          </a:p>
          <a:p>
            <a:pPr lvl="0"/>
            <a:r>
              <a:rPr lang="en-US" altLang="ko-KR" dirty="0" err="1" smtClean="0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5082" y="3744118"/>
            <a:ext cx="2116262" cy="317742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 smtClean="0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endParaRPr lang="ko-KR" altLang="en-US" dirty="0"/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01.  </a:t>
            </a:r>
            <a:r>
              <a:rPr lang="ko-KR" altLang="en-US" dirty="0" smtClean="0"/>
              <a:t>목차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02.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03.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04.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05.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06. 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2" name="타원 11"/>
          <p:cNvSpPr/>
          <p:nvPr userDrawn="1"/>
        </p:nvSpPr>
        <p:spPr>
          <a:xfrm>
            <a:off x="9637894" y="2459433"/>
            <a:ext cx="900000" cy="900000"/>
          </a:xfrm>
          <a:prstGeom prst="ellipse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88615" y="3077410"/>
            <a:ext cx="307926" cy="307926"/>
          </a:xfrm>
          <a:prstGeom prst="rect">
            <a:avLst/>
          </a:prstGeom>
        </p:spPr>
      </p:pic>
      <p:sp>
        <p:nvSpPr>
          <p:cNvPr id="22" name="텍스트 개체 틀 8"/>
          <p:cNvSpPr>
            <a:spLocks noGrp="1"/>
          </p:cNvSpPr>
          <p:nvPr>
            <p:ph type="body" sz="quarter" idx="18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9637894" y="2459433"/>
            <a:ext cx="900000" cy="900000"/>
          </a:xfrm>
          <a:prstGeom prst="ellipse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88615" y="3077410"/>
            <a:ext cx="307926" cy="307926"/>
          </a:xfrm>
          <a:prstGeom prst="rect">
            <a:avLst/>
          </a:prstGeom>
        </p:spPr>
      </p:pic>
      <p:sp>
        <p:nvSpPr>
          <p:cNvPr id="21" name="텍스트 개체 틀 8"/>
          <p:cNvSpPr>
            <a:spLocks noGrp="1"/>
          </p:cNvSpPr>
          <p:nvPr>
            <p:ph type="body" sz="quarter" idx="18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720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01.</a:t>
            </a:r>
          </a:p>
          <a:p>
            <a:pPr lvl="0"/>
            <a:r>
              <a:rPr lang="ko-KR" altLang="en-US" dirty="0" smtClean="0"/>
              <a:t>핵심 기능</a:t>
            </a:r>
            <a:endParaRPr lang="en-US" altLang="ko-KR" dirty="0" smtClean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02.</a:t>
            </a:r>
          </a:p>
          <a:p>
            <a:pPr lvl="0"/>
            <a:r>
              <a:rPr lang="ko-KR" altLang="en-US" dirty="0" smtClean="0"/>
              <a:t>핵심 기능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03.</a:t>
            </a:r>
          </a:p>
          <a:p>
            <a:pPr lvl="0"/>
            <a:r>
              <a:rPr lang="ko-KR" altLang="en-US" dirty="0" smtClean="0"/>
              <a:t>핵심 기능</a:t>
            </a:r>
            <a:endParaRPr lang="ko-KR" altLang="en-US" dirty="0"/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22" name="타원 21"/>
          <p:cNvSpPr/>
          <p:nvPr userDrawn="1"/>
        </p:nvSpPr>
        <p:spPr>
          <a:xfrm>
            <a:off x="9637894" y="2459433"/>
            <a:ext cx="900000" cy="900000"/>
          </a:xfrm>
          <a:prstGeom prst="ellipse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88615" y="3077410"/>
            <a:ext cx="307926" cy="307926"/>
          </a:xfrm>
          <a:prstGeom prst="rect">
            <a:avLst/>
          </a:prstGeom>
        </p:spPr>
      </p:pic>
      <p:sp>
        <p:nvSpPr>
          <p:cNvPr id="25" name="텍스트 개체 틀 8"/>
          <p:cNvSpPr>
            <a:spLocks noGrp="1"/>
          </p:cNvSpPr>
          <p:nvPr>
            <p:ph type="body" sz="quarter" idx="20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F7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9637894" y="2459433"/>
            <a:ext cx="900000" cy="900000"/>
          </a:xfrm>
          <a:prstGeom prst="ellipse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88615" y="3077410"/>
            <a:ext cx="307926" cy="307926"/>
          </a:xfrm>
          <a:prstGeom prst="rect">
            <a:avLst/>
          </a:prstGeom>
        </p:spPr>
      </p:pic>
      <p:sp>
        <p:nvSpPr>
          <p:cNvPr id="20" name="텍스트 개체 틀 8"/>
          <p:cNvSpPr>
            <a:spLocks noGrp="1"/>
          </p:cNvSpPr>
          <p:nvPr>
            <p:ph type="body" sz="quarter" idx="18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0" r:id="rId5"/>
    <p:sldLayoutId id="2147483652" r:id="rId6"/>
    <p:sldLayoutId id="2147483658" r:id="rId7"/>
    <p:sldLayoutId id="2147483651" r:id="rId8"/>
    <p:sldLayoutId id="2147483654" r:id="rId9"/>
  </p:sldLayoutIdLst>
  <p:timing>
    <p:tnLst>
      <p:par>
        <p:cTn id="1" dur="indefinite" restart="never" nodeType="tmRoot"/>
      </p:par>
    </p:tnLst>
  </p:timing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App</a:t>
            </a:r>
          </a:p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16" name="그림 15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20" y="4342734"/>
            <a:ext cx="2800700" cy="280070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972000" y="3726516"/>
            <a:ext cx="8031600" cy="877883"/>
          </a:xfrm>
        </p:spPr>
        <p:txBody>
          <a:bodyPr/>
          <a:lstStyle/>
          <a:p>
            <a:r>
              <a:rPr lang="ko-KR" altLang="en-US" sz="3600" dirty="0" err="1" smtClean="0"/>
              <a:t>세셋중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070336" y="2988543"/>
            <a:ext cx="1512168" cy="1224136"/>
          </a:xfrm>
        </p:spPr>
        <p:txBody>
          <a:bodyPr/>
          <a:lstStyle/>
          <a:p>
            <a:r>
              <a:rPr lang="ko-KR" altLang="en-US" sz="4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알람</a:t>
            </a:r>
            <a:endParaRPr lang="en-US" altLang="ko-KR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2564" y="2988543"/>
            <a:ext cx="850393" cy="844230"/>
          </a:xfrm>
          <a:prstGeom prst="rect">
            <a:avLst/>
          </a:prstGeom>
        </p:spPr>
      </p:pic>
      <p:sp>
        <p:nvSpPr>
          <p:cNvPr id="6" name="텍스트 개체 틀 8"/>
          <p:cNvSpPr>
            <a:spLocks noGrp="1"/>
          </p:cNvSpPr>
          <p:nvPr>
            <p:ph type="body" sz="quarter" idx="18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778748" y="2988543"/>
            <a:ext cx="1548172" cy="1088540"/>
          </a:xfrm>
        </p:spPr>
        <p:txBody>
          <a:bodyPr/>
          <a:lstStyle/>
          <a:p>
            <a:r>
              <a:rPr lang="ko-KR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매점</a:t>
            </a:r>
            <a:endParaRPr lang="ko-KR" alt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445718" y="2092635"/>
            <a:ext cx="4204084" cy="3015952"/>
          </a:xfrm>
        </p:spPr>
        <p:txBody>
          <a:bodyPr/>
          <a:lstStyle/>
          <a:p>
            <a:r>
              <a:rPr lang="ko-KR" altLang="en-US" sz="16600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알맹</a:t>
            </a:r>
            <a:endParaRPr lang="en-US" altLang="ko-KR" sz="166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6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  <p:bldP spid="7" grpId="0" build="p"/>
      <p:bldP spid="7" grpId="1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4400" dirty="0" smtClean="0">
                <a:solidFill>
                  <a:srgbClr val="6E43C5"/>
                </a:solidFill>
                <a:latin typeface="+mn-ea"/>
                <a:ea typeface="+mn-ea"/>
              </a:rPr>
              <a:t>목차</a:t>
            </a:r>
            <a:endParaRPr lang="ko-KR" altLang="en-US" sz="4400" dirty="0">
              <a:solidFill>
                <a:srgbClr val="6E43C5"/>
              </a:solidFill>
              <a:latin typeface="+mn-ea"/>
              <a:ea typeface="+mn-ea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933664" y="1962434"/>
            <a:ext cx="8856984" cy="900100"/>
          </a:xfrm>
          <a:prstGeom prst="homePlate">
            <a:avLst/>
          </a:prstGeom>
          <a:solidFill>
            <a:srgbClr val="F7CAC9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 smtClean="0"/>
              <a:t>기획의도</a:t>
            </a:r>
            <a:endParaRPr lang="ko-KR" altLang="en-US" sz="4500" dirty="0"/>
          </a:p>
        </p:txBody>
      </p:sp>
      <p:sp>
        <p:nvSpPr>
          <p:cNvPr id="11" name="오각형 10"/>
          <p:cNvSpPr/>
          <p:nvPr/>
        </p:nvSpPr>
        <p:spPr>
          <a:xfrm>
            <a:off x="933664" y="3463665"/>
            <a:ext cx="8856984" cy="900100"/>
          </a:xfrm>
          <a:prstGeom prst="homePlate">
            <a:avLst/>
          </a:prstGeom>
          <a:solidFill>
            <a:srgbClr val="F7CAC9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 err="1" smtClean="0"/>
              <a:t>앱</a:t>
            </a:r>
            <a:r>
              <a:rPr lang="ko-KR" altLang="en-US" sz="4500" dirty="0" smtClean="0"/>
              <a:t> 핵심 기능</a:t>
            </a:r>
            <a:endParaRPr lang="ko-KR" altLang="en-US" sz="4500" dirty="0"/>
          </a:p>
        </p:txBody>
      </p:sp>
      <p:sp>
        <p:nvSpPr>
          <p:cNvPr id="12" name="오각형 11"/>
          <p:cNvSpPr/>
          <p:nvPr/>
        </p:nvSpPr>
        <p:spPr>
          <a:xfrm>
            <a:off x="933664" y="4968763"/>
            <a:ext cx="8856984" cy="900100"/>
          </a:xfrm>
          <a:prstGeom prst="homePlate">
            <a:avLst/>
          </a:prstGeom>
          <a:solidFill>
            <a:srgbClr val="F7CAC9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 err="1" smtClean="0"/>
              <a:t>앱</a:t>
            </a:r>
            <a:r>
              <a:rPr lang="ko-KR" altLang="en-US" sz="4500" dirty="0" smtClean="0"/>
              <a:t> 진행 단계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1623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4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기획의도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9577276" y="2520491"/>
            <a:ext cx="1116124" cy="620713"/>
          </a:xfrm>
        </p:spPr>
        <p:txBody>
          <a:bodyPr/>
          <a:lstStyle/>
          <a:p>
            <a:r>
              <a:rPr lang="ko-KR" altLang="en-US" sz="3200" dirty="0" err="1" smtClean="0">
                <a:solidFill>
                  <a:schemeClr val="bg1"/>
                </a:solidFill>
              </a:rPr>
              <a:t>알맹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inselin\AppData\Local\Microsoft\Windows\INetCache\IE\JK0OWT1N\TM121129_0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5" y="2737912"/>
            <a:ext cx="2808312" cy="21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29252" y="5184787"/>
            <a:ext cx="1813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8000">
                  <a:noFill/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긴 줄</a:t>
            </a:r>
            <a:endParaRPr lang="en-US" altLang="ko-KR" sz="5400" b="1" cap="none" spc="0" dirty="0">
              <a:ln w="18000">
                <a:noFill/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8" name="Picture 4" descr="C:\Users\jinselin\AppData\Local\Microsoft\Windows\INetCache\IE\JK0OWT1N\bell-1096279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35" y="2592499"/>
            <a:ext cx="2412268" cy="228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222464" y="5184787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18000">
                  <a:noFill/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쉬는시간</a:t>
            </a:r>
            <a:r>
              <a:rPr lang="ko-KR" altLang="en-US" sz="5400" b="1" cap="none" spc="0" dirty="0" smtClean="0">
                <a:ln w="18000">
                  <a:noFill/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끝</a:t>
            </a:r>
            <a:endParaRPr lang="en-US" altLang="ko-KR" sz="5400" b="1" cap="none" spc="0" dirty="0">
              <a:ln w="18000">
                <a:noFill/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9" name="Picture 5" descr="C:\Users\jinselin\AppData\Local\Microsoft\Windows\INetCache\IE\0W42C1AO\수입과자모음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49" y="2723706"/>
            <a:ext cx="2935656" cy="212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081328" y="5169790"/>
            <a:ext cx="351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8000">
                  <a:noFill/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무슨 과자</a:t>
            </a:r>
            <a:r>
              <a:rPr lang="en-US" altLang="ko-KR" sz="5400" b="1" dirty="0" smtClean="0">
                <a:ln w="18000">
                  <a:noFill/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altLang="ko-KR" sz="5400" b="1" cap="none" spc="0" dirty="0">
              <a:ln w="18000">
                <a:noFill/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8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과자정보확인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기능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매점아주머니와 소통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1116371"/>
          </a:xfrm>
        </p:spPr>
        <p:txBody>
          <a:bodyPr/>
          <a:lstStyle/>
          <a:p>
            <a:r>
              <a:rPr lang="ko-KR" altLang="en-US" sz="4400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앱</a:t>
            </a:r>
            <a:r>
              <a:rPr lang="ko-KR" altLang="en-US" sz="4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핵심기능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20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120" y="180231"/>
            <a:ext cx="9343144" cy="71066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9" name="그림 148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0456" y="229526"/>
            <a:ext cx="3816424" cy="67826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1" b="-106"/>
          <a:stretch/>
        </p:blipFill>
        <p:spPr>
          <a:xfrm>
            <a:off x="3446498" y="1075620"/>
            <a:ext cx="3308282" cy="4865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84" y="4022424"/>
            <a:ext cx="612068" cy="612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28" y="4752739"/>
            <a:ext cx="2057435" cy="2057435"/>
          </a:xfrm>
          <a:prstGeom prst="rect">
            <a:avLst/>
          </a:prstGeom>
        </p:spPr>
      </p:pic>
      <p:sp>
        <p:nvSpPr>
          <p:cNvPr id="7" name="텍스트 개체 틀 8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20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12 -0.07432 L -0.33863 -0.131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5" y="-28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44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진행 단계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5" name="그림 144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7540" y="1935042"/>
            <a:ext cx="2340260" cy="4592425"/>
          </a:xfrm>
          <a:prstGeom prst="rect">
            <a:avLst/>
          </a:prstGeom>
        </p:spPr>
      </p:pic>
      <p:pic>
        <p:nvPicPr>
          <p:cNvPr id="147" name="그림 146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2376" y="1958823"/>
            <a:ext cx="2330324" cy="4572927"/>
          </a:xfrm>
          <a:prstGeom prst="rect">
            <a:avLst/>
          </a:prstGeom>
        </p:spPr>
      </p:pic>
      <p:pic>
        <p:nvPicPr>
          <p:cNvPr id="149" name="그림 148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390" y="1954540"/>
            <a:ext cx="2330324" cy="4572927"/>
          </a:xfrm>
          <a:prstGeom prst="rect">
            <a:avLst/>
          </a:prstGeom>
        </p:spPr>
      </p:pic>
      <p:sp>
        <p:nvSpPr>
          <p:cNvPr id="10" name="텍스트 개체 틀 8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"/>
          <a:stretch/>
        </p:blipFill>
        <p:spPr>
          <a:xfrm>
            <a:off x="3720215" y="2741255"/>
            <a:ext cx="2015630" cy="310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/>
          <a:stretch/>
        </p:blipFill>
        <p:spPr>
          <a:xfrm>
            <a:off x="6697117" y="2741255"/>
            <a:ext cx="2060841" cy="29816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9" y="2741255"/>
            <a:ext cx="2007698" cy="2979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5"/>
          <a:stretch/>
        </p:blipFill>
        <p:spPr>
          <a:xfrm>
            <a:off x="3654788" y="2741255"/>
            <a:ext cx="2081057" cy="307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" t="3333" r="56" b="-473"/>
          <a:stretch/>
        </p:blipFill>
        <p:spPr>
          <a:xfrm>
            <a:off x="3665699" y="2629440"/>
            <a:ext cx="2059234" cy="32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44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진행 단계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5" name="그림 144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7540" y="1935042"/>
            <a:ext cx="2340260" cy="4592425"/>
          </a:xfrm>
          <a:prstGeom prst="rect">
            <a:avLst/>
          </a:prstGeom>
        </p:spPr>
      </p:pic>
      <p:pic>
        <p:nvPicPr>
          <p:cNvPr id="147" name="그림 146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2376" y="1958823"/>
            <a:ext cx="2330324" cy="4572927"/>
          </a:xfrm>
          <a:prstGeom prst="rect">
            <a:avLst/>
          </a:prstGeom>
        </p:spPr>
      </p:pic>
      <p:pic>
        <p:nvPicPr>
          <p:cNvPr id="149" name="그림 148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390" y="1954540"/>
            <a:ext cx="2330324" cy="4572927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" r="425"/>
          <a:stretch/>
        </p:blipFill>
        <p:spPr>
          <a:xfrm>
            <a:off x="6746963" y="2710745"/>
            <a:ext cx="1984113" cy="30605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0"/>
          <a:stretch/>
        </p:blipFill>
        <p:spPr>
          <a:xfrm>
            <a:off x="3724117" y="2661671"/>
            <a:ext cx="2009097" cy="31391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"/>
          <a:stretch/>
        </p:blipFill>
        <p:spPr>
          <a:xfrm>
            <a:off x="6714007" y="2710745"/>
            <a:ext cx="2025237" cy="30900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"/>
          <a:stretch/>
        </p:blipFill>
        <p:spPr>
          <a:xfrm>
            <a:off x="655695" y="2584546"/>
            <a:ext cx="2103713" cy="31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74956" y="1584387"/>
            <a:ext cx="8496000" cy="62071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you.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8148" y="396255"/>
            <a:ext cx="8496000" cy="620713"/>
          </a:xfrm>
        </p:spPr>
        <p:txBody>
          <a:bodyPr/>
          <a:lstStyle/>
          <a:p>
            <a:r>
              <a:rPr lang="ko-KR" altLang="en-US" sz="44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81625" y="2629440"/>
            <a:ext cx="902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200" b="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 smtClean="0"/>
              <a:t>알맹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63445" y="2364200"/>
            <a:ext cx="1620180" cy="115119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52</Words>
  <Application>Microsoft Office PowerPoint</Application>
  <PresentationFormat>사용자 지정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LG</cp:lastModifiedBy>
  <cp:revision>292</cp:revision>
  <dcterms:created xsi:type="dcterms:W3CDTF">2012-01-09T10:53:10Z</dcterms:created>
  <dcterms:modified xsi:type="dcterms:W3CDTF">2017-05-13T09:24:18Z</dcterms:modified>
</cp:coreProperties>
</file>