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4" r:id="rId7"/>
    <p:sldId id="263" r:id="rId8"/>
    <p:sldId id="266" r:id="rId9"/>
  </p:sldIdLst>
  <p:sldSz cx="12187238" cy="6858000"/>
  <p:notesSz cx="6858000" cy="9144000"/>
  <p:embeddedFontLst>
    <p:embeddedFont>
      <p:font typeface="HU미드나잇120" pitchFamily="18" charset="-127"/>
      <p:regular r:id="rId10"/>
    </p:embeddedFont>
    <p:embeddedFont>
      <p:font typeface="한수원 한울림" pitchFamily="50" charset="-127"/>
      <p:regular r:id="rId11"/>
    </p:embeddedFont>
    <p:embeddedFont>
      <p:font typeface="a바른생각" pitchFamily="18" charset="-127"/>
      <p:regular r:id="rId12"/>
    </p:embeddedFon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" y="-5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9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76766" y="274639"/>
            <a:ext cx="365405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483" y="274639"/>
            <a:ext cx="1076116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2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483" y="1600201"/>
            <a:ext cx="72065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2155" y="1600201"/>
            <a:ext cx="72086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7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363" y="273050"/>
            <a:ext cx="400951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4871" y="273051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363" y="1435101"/>
            <a:ext cx="400951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1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8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68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362" y="6356351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3FE6-1F50-47D7-83E2-0034001257A4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973" y="6356351"/>
            <a:ext cx="3859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187" y="6356351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48BF-47BB-4BBF-A4DB-29F73A34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0" y="0"/>
            <a:ext cx="12209755" cy="6858000"/>
            <a:chOff x="0" y="0"/>
            <a:chExt cx="12209755" cy="6858000"/>
          </a:xfrm>
        </p:grpSpPr>
        <p:sp>
          <p:nvSpPr>
            <p:cNvPr id="33" name="직사각형 32"/>
            <p:cNvSpPr/>
            <p:nvPr/>
          </p:nvSpPr>
          <p:spPr>
            <a:xfrm>
              <a:off x="3844031" y="0"/>
              <a:ext cx="836572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0"/>
              <a:ext cx="4287914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4539451" y="3573014"/>
            <a:ext cx="6092259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>
            <a:off x="0" y="1340769"/>
            <a:ext cx="42879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9899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0671" y="868650"/>
            <a:ext cx="301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T E A M 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눈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썹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을 그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려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라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70670" y="1412776"/>
            <a:ext cx="301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구 지 원</a:t>
            </a:r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김 민 주  김 예 빈</a:t>
            </a:r>
            <a:endParaRPr lang="en-US" altLang="ko-KR" sz="20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7755" y="2780928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자유를 찾아서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5587" y="370948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인간은 자유다</a:t>
            </a:r>
            <a:r>
              <a:rPr lang="en-US" altLang="ko-KR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인간은 자유 그 자체다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.</a:t>
            </a: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장 </a:t>
            </a:r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폴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사르트르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1" y="1865172"/>
            <a:ext cx="3584804" cy="64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451" y="111507"/>
            <a:ext cx="12030787" cy="67319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044" y="500040"/>
            <a:ext cx="153888" cy="153888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grpSp>
        <p:nvGrpSpPr>
          <p:cNvPr id="6" name="그룹 5"/>
          <p:cNvGrpSpPr/>
          <p:nvPr/>
        </p:nvGrpSpPr>
        <p:grpSpPr>
          <a:xfrm>
            <a:off x="9799540" y="365191"/>
            <a:ext cx="527011" cy="338554"/>
            <a:chOff x="7863388" y="347435"/>
            <a:chExt cx="52701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7966885" y="347435"/>
              <a:ext cx="42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01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0537862" y="379927"/>
            <a:ext cx="562275" cy="338554"/>
            <a:chOff x="7863388" y="347435"/>
            <a:chExt cx="56227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966883" y="347435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02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그룹 11"/>
          <p:cNvGrpSpPr/>
          <p:nvPr/>
        </p:nvGrpSpPr>
        <p:grpSpPr>
          <a:xfrm>
            <a:off x="11276182" y="394663"/>
            <a:ext cx="568689" cy="338554"/>
            <a:chOff x="7863388" y="347435"/>
            <a:chExt cx="56868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966885" y="347435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03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타원 14"/>
          <p:cNvSpPr/>
          <p:nvPr/>
        </p:nvSpPr>
        <p:spPr>
          <a:xfrm>
            <a:off x="982638" y="3753511"/>
            <a:ext cx="1667139" cy="160149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75164" y="4794190"/>
            <a:ext cx="2077622" cy="20776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50" y="620688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558115" y="822197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5492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0"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64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1727225" y="90329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1172722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49026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490265" y="101505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285307" y="1707568"/>
            <a:ext cx="5039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9643" y="9252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S E </a:t>
            </a:r>
            <a:r>
              <a:rPr lang="en-US" altLang="ko-KR" sz="4000" dirty="0" err="1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 K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7875" y="1412776"/>
            <a:ext cx="279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FREEDOM</a:t>
            </a:r>
            <a:endParaRPr lang="ko-KR" altLang="en-US" sz="32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4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111" y="320660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01</a:t>
            </a:r>
            <a:endParaRPr kumimoji="0" lang="ko-KR" altLang="en-US" sz="3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6694" y="38221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게임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 배경</a:t>
            </a:r>
            <a:endParaRPr kumimoji="0" lang="ko-KR" altLang="en-US" sz="24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511030" y="589326"/>
            <a:ext cx="5008355" cy="1473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08" y="3140968"/>
            <a:ext cx="2021279" cy="2021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5307" y="2956302"/>
            <a:ext cx="1436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교복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7968" y="2326800"/>
            <a:ext cx="1436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화장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49776" y="4159431"/>
            <a:ext cx="2234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스타킹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2704" y="1972857"/>
            <a:ext cx="202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음식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69286" y="2436627"/>
            <a:ext cx="3006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박향규</a:t>
            </a:r>
            <a:endParaRPr lang="en-US" altLang="ko-KR" sz="40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선생님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4574" y="2294689"/>
            <a:ext cx="224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선도부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68096" y="3881324"/>
            <a:ext cx="319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학생복지부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25067" y="3365990"/>
            <a:ext cx="168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전공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8096" y="4808304"/>
            <a:ext cx="168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전공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42677" y="5219094"/>
            <a:ext cx="223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수행평가 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51590" y="5219094"/>
            <a:ext cx="223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공모전 </a:t>
            </a:r>
            <a:endParaRPr lang="ko-KR" altLang="en-US" sz="4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38" y="81393"/>
            <a:ext cx="12030787" cy="67319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044" y="500040"/>
            <a:ext cx="153888" cy="153888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grpSp>
        <p:nvGrpSpPr>
          <p:cNvPr id="6" name="그룹 5"/>
          <p:cNvGrpSpPr/>
          <p:nvPr/>
        </p:nvGrpSpPr>
        <p:grpSpPr>
          <a:xfrm>
            <a:off x="9799540" y="365191"/>
            <a:ext cx="527011" cy="338554"/>
            <a:chOff x="7863388" y="347435"/>
            <a:chExt cx="52701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7966885" y="347435"/>
              <a:ext cx="42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01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0537862" y="379927"/>
            <a:ext cx="562275" cy="338554"/>
            <a:chOff x="7863388" y="347435"/>
            <a:chExt cx="56227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966883" y="347435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02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그룹 11"/>
          <p:cNvGrpSpPr/>
          <p:nvPr/>
        </p:nvGrpSpPr>
        <p:grpSpPr>
          <a:xfrm>
            <a:off x="11276182" y="394663"/>
            <a:ext cx="568689" cy="338554"/>
            <a:chOff x="7863388" y="347435"/>
            <a:chExt cx="56868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966885" y="347435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03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타원 14"/>
          <p:cNvSpPr/>
          <p:nvPr/>
        </p:nvSpPr>
        <p:spPr>
          <a:xfrm>
            <a:off x="982638" y="3753511"/>
            <a:ext cx="1667139" cy="160149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75164" y="4794190"/>
            <a:ext cx="2077622" cy="20776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50" y="620688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558115" y="822197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5492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0"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64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1727225" y="90329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1172722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49026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490265" y="101505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285307" y="1707568"/>
            <a:ext cx="5039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9643" y="9252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S E </a:t>
            </a:r>
            <a:r>
              <a:rPr lang="en-US" altLang="ko-KR" sz="4000" dirty="0" err="1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 K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7875" y="1412776"/>
            <a:ext cx="279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FREEDOM</a:t>
            </a:r>
            <a:endParaRPr lang="ko-KR" altLang="en-US" sz="32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4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111" y="320660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01</a:t>
            </a:r>
            <a:endParaRPr kumimoji="0" lang="ko-KR" altLang="en-US" sz="3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6694" y="38221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게임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 배경</a:t>
            </a:r>
            <a:endParaRPr kumimoji="0" lang="ko-KR" altLang="en-US" sz="24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511030" y="589326"/>
            <a:ext cx="5008355" cy="1473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826673" y="325399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한수원 한울림" pitchFamily="50" charset="-127"/>
                <a:ea typeface="한수원 한울림" pitchFamily="50" charset="-127"/>
              </a:rPr>
              <a:t>혁신</a:t>
            </a:r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을 이루자</a:t>
            </a:r>
            <a:r>
              <a:rPr lang="en-US" altLang="ko-KR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5642" y="2433082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050"/>
                </a:solidFill>
                <a:latin typeface="한수원 한울림" pitchFamily="50" charset="-127"/>
                <a:ea typeface="한수원 한울림" pitchFamily="50" charset="-127"/>
              </a:rPr>
              <a:t>억압 제한 통제</a:t>
            </a:r>
            <a:endParaRPr lang="ko-KR" altLang="en-US" sz="4000" dirty="0">
              <a:solidFill>
                <a:srgbClr val="FF5050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6673" y="4387751"/>
            <a:ext cx="6435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미림해커톤에서</a:t>
            </a:r>
            <a:r>
              <a:rPr lang="en-US" altLang="ko-KR" sz="44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955" y="-1"/>
            <a:ext cx="12030787" cy="67319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044" y="500040"/>
            <a:ext cx="153888" cy="153888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grpSp>
        <p:nvGrpSpPr>
          <p:cNvPr id="6" name="그룹 5"/>
          <p:cNvGrpSpPr/>
          <p:nvPr/>
        </p:nvGrpSpPr>
        <p:grpSpPr>
          <a:xfrm>
            <a:off x="9799540" y="365191"/>
            <a:ext cx="527011" cy="338554"/>
            <a:chOff x="7863388" y="347435"/>
            <a:chExt cx="52701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7966885" y="347435"/>
              <a:ext cx="42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01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0537862" y="379927"/>
            <a:ext cx="562275" cy="338554"/>
            <a:chOff x="7863388" y="347435"/>
            <a:chExt cx="56227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966883" y="347435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02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그룹 11"/>
          <p:cNvGrpSpPr/>
          <p:nvPr/>
        </p:nvGrpSpPr>
        <p:grpSpPr>
          <a:xfrm>
            <a:off x="11276182" y="394663"/>
            <a:ext cx="568689" cy="338554"/>
            <a:chOff x="7863388" y="347435"/>
            <a:chExt cx="56868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966885" y="347435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03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타원 14"/>
          <p:cNvSpPr/>
          <p:nvPr/>
        </p:nvSpPr>
        <p:spPr>
          <a:xfrm>
            <a:off x="982638" y="3753511"/>
            <a:ext cx="1667139" cy="160149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75164" y="4794190"/>
            <a:ext cx="2077622" cy="20776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50" y="620688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558115" y="822197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5492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0"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64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1727225" y="90329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1172722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49026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490265" y="101505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285307" y="1707568"/>
            <a:ext cx="5039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9643" y="9252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S E </a:t>
            </a:r>
            <a:r>
              <a:rPr lang="en-US" altLang="ko-KR" sz="4000" dirty="0" err="1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 K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7875" y="1412776"/>
            <a:ext cx="279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FREEDOM</a:t>
            </a:r>
            <a:endParaRPr lang="ko-KR" altLang="en-US" sz="32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4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111" y="320660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02</a:t>
            </a:r>
            <a:endParaRPr kumimoji="0" lang="ko-KR" altLang="en-US" sz="3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86694" y="38221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게임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 </a:t>
            </a:r>
            <a:r>
              <a:rPr lang="ko-KR" altLang="en-US" sz="2400" kern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방법 </a:t>
            </a:r>
            <a:r>
              <a:rPr lang="en-US" altLang="ko-KR" sz="2400" kern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– </a:t>
            </a:r>
            <a:r>
              <a:rPr lang="ko-KR" altLang="en-US" sz="24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게임요소</a:t>
            </a:r>
            <a:endParaRPr kumimoji="0" lang="ko-KR" altLang="en-US" sz="24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37" name="직선 연결선 36"/>
          <p:cNvCxnSpPr>
            <a:cxnSpLocks/>
          </p:cNvCxnSpPr>
          <p:nvPr/>
        </p:nvCxnSpPr>
        <p:spPr>
          <a:xfrm>
            <a:off x="4511030" y="589326"/>
            <a:ext cx="5008355" cy="1473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" y="1279152"/>
            <a:ext cx="2931566" cy="525104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333" y1="11333" x2="68667" y2="11667"/>
                        <a14:foregroundMark x1="34667" y1="12000" x2="24000" y2="12333"/>
                        <a14:foregroundMark x1="24000" y1="12333" x2="23000" y2="87333"/>
                        <a14:foregroundMark x1="23000" y1="88000" x2="72333" y2="88000"/>
                        <a14:foregroundMark x1="70000" y1="12000" x2="76333" y2="12667"/>
                        <a14:foregroundMark x1="76667" y1="13667" x2="76333" y2="87333"/>
                        <a14:foregroundMark x1="76333" y1="87667" x2="72333" y2="87667"/>
                        <a14:foregroundMark x1="47333" y1="73667" x2="45000" y2="68333"/>
                        <a14:foregroundMark x1="47000" y1="82667" x2="47333" y2="75000"/>
                        <a14:backgroundMark x1="36000" y1="10667" x2="43333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9" y="3365990"/>
            <a:ext cx="3024336" cy="302433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1730934"/>
            <a:ext cx="2245841" cy="224584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48" y="2326725"/>
            <a:ext cx="2036133" cy="203613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641705" y="2886486"/>
            <a:ext cx="13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스타킹</a:t>
            </a:r>
            <a:endParaRPr lang="ko-KR" altLang="en-US" sz="28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9929" y="2942248"/>
            <a:ext cx="9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음식</a:t>
            </a:r>
            <a:endParaRPr lang="ko-KR" altLang="en-US" sz="28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55934" y="3224656"/>
            <a:ext cx="101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화장</a:t>
            </a:r>
            <a:endParaRPr lang="ko-KR" altLang="en-US" sz="28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27" y="3854588"/>
            <a:ext cx="1772159" cy="267561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180294" y="4532580"/>
            <a:ext cx="1073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명찰</a:t>
            </a:r>
            <a:endParaRPr lang="ko-KR" altLang="en-US" sz="28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cxnSp>
        <p:nvCxnSpPr>
          <p:cNvPr id="55" name="꺾인 연결선 54"/>
          <p:cNvCxnSpPr>
            <a:endCxn id="44" idx="1"/>
          </p:cNvCxnSpPr>
          <p:nvPr/>
        </p:nvCxnSpPr>
        <p:spPr>
          <a:xfrm rot="5400000" flipH="1" flipV="1">
            <a:off x="4170858" y="3198649"/>
            <a:ext cx="521400" cy="420294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endCxn id="45" idx="0"/>
          </p:cNvCxnSpPr>
          <p:nvPr/>
        </p:nvCxnSpPr>
        <p:spPr>
          <a:xfrm>
            <a:off x="7461771" y="2326725"/>
            <a:ext cx="670143" cy="615523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endCxn id="47" idx="0"/>
          </p:cNvCxnSpPr>
          <p:nvPr/>
        </p:nvCxnSpPr>
        <p:spPr>
          <a:xfrm>
            <a:off x="9622013" y="2853856"/>
            <a:ext cx="741328" cy="37080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8" idx="3"/>
            <a:endCxn id="50" idx="3"/>
          </p:cNvCxnSpPr>
          <p:nvPr/>
        </p:nvCxnSpPr>
        <p:spPr>
          <a:xfrm flipV="1">
            <a:off x="7771786" y="4794190"/>
            <a:ext cx="482074" cy="398204"/>
          </a:xfrm>
          <a:prstGeom prst="bentConnector3">
            <a:avLst>
              <a:gd name="adj1" fmla="val 1474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57915" y="4477845"/>
            <a:ext cx="2797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한 번이라도 </a:t>
            </a:r>
            <a:endParaRPr lang="en-US" altLang="ko-KR" sz="36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맞으면</a:t>
            </a:r>
            <a:endParaRPr lang="en-US" altLang="ko-KR" sz="36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게임 오버 </a:t>
            </a:r>
            <a:endParaRPr lang="ko-KR" altLang="en-US" sz="36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02477" y="1998127"/>
            <a:ext cx="13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미림인</a:t>
            </a:r>
            <a:endParaRPr lang="ko-KR" altLang="en-US" sz="28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cxnSp>
        <p:nvCxnSpPr>
          <p:cNvPr id="88" name="꺾인 연결선 87"/>
          <p:cNvCxnSpPr>
            <a:stCxn id="38" idx="0"/>
            <a:endCxn id="82" idx="0"/>
          </p:cNvCxnSpPr>
          <p:nvPr/>
        </p:nvCxnSpPr>
        <p:spPr>
          <a:xfrm rot="16200000" flipH="1">
            <a:off x="3242364" y="559053"/>
            <a:ext cx="718975" cy="2159172"/>
          </a:xfrm>
          <a:prstGeom prst="bentConnector3">
            <a:avLst>
              <a:gd name="adj1" fmla="val -31795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50" grpId="0"/>
      <p:bldP spid="80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955" y="-1"/>
            <a:ext cx="12030787" cy="67319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044" y="500040"/>
            <a:ext cx="153888" cy="153888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grpSp>
        <p:nvGrpSpPr>
          <p:cNvPr id="6" name="그룹 5"/>
          <p:cNvGrpSpPr/>
          <p:nvPr/>
        </p:nvGrpSpPr>
        <p:grpSpPr>
          <a:xfrm>
            <a:off x="9799540" y="365191"/>
            <a:ext cx="527011" cy="338554"/>
            <a:chOff x="7863388" y="347435"/>
            <a:chExt cx="52701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7966885" y="347435"/>
              <a:ext cx="42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01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0537862" y="379927"/>
            <a:ext cx="562275" cy="338554"/>
            <a:chOff x="7863388" y="347435"/>
            <a:chExt cx="56227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966883" y="347435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02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그룹 11"/>
          <p:cNvGrpSpPr/>
          <p:nvPr/>
        </p:nvGrpSpPr>
        <p:grpSpPr>
          <a:xfrm>
            <a:off x="11276182" y="394663"/>
            <a:ext cx="568689" cy="338554"/>
            <a:chOff x="7863388" y="347435"/>
            <a:chExt cx="56868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966885" y="347435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03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타원 14"/>
          <p:cNvSpPr/>
          <p:nvPr/>
        </p:nvSpPr>
        <p:spPr>
          <a:xfrm>
            <a:off x="982638" y="3753511"/>
            <a:ext cx="1667139" cy="160149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75164" y="4794190"/>
            <a:ext cx="2077622" cy="20776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50" y="620688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558115" y="822197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5492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0"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64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1727225" y="90329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1172722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49026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490265" y="101505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285307" y="1707568"/>
            <a:ext cx="5039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9643" y="9252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S E </a:t>
            </a:r>
            <a:r>
              <a:rPr lang="en-US" altLang="ko-KR" sz="4000" dirty="0" err="1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 K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7875" y="1412776"/>
            <a:ext cx="279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FREEDOM</a:t>
            </a:r>
            <a:endParaRPr lang="ko-KR" altLang="en-US" sz="32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4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111" y="320660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02</a:t>
            </a:r>
            <a:endParaRPr kumimoji="0" lang="ko-KR" altLang="en-US" sz="3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6694" y="382214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게임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 방법 </a:t>
            </a:r>
            <a:r>
              <a:rPr kumimoji="0" lang="en-US" altLang="ko-KR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– 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조작</a:t>
            </a:r>
            <a:endParaRPr kumimoji="0" lang="ko-KR" altLang="en-US" sz="24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511030" y="589326"/>
            <a:ext cx="5008355" cy="1473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78" y1="11831" x2="17209" y2="7606"/>
                        <a14:foregroundMark x1="54743" y1="12958" x2="95257" y2="9296"/>
                        <a14:foregroundMark x1="96883" y1="89296" x2="96070" y2="94366"/>
                        <a14:foregroundMark x1="2575" y1="33803" x2="3794" y2="94930"/>
                        <a14:foregroundMark x1="4336" y1="95775" x2="95393" y2="94930"/>
                        <a14:foregroundMark x1="97154" y1="19718" x2="96883" y2="92676"/>
                        <a14:backgroundMark x1="5827" y1="98592" x2="99051" y2="98592"/>
                        <a14:backgroundMark x1="99051" y1="7042" x2="98780" y2="96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16" y="1997550"/>
            <a:ext cx="9412708" cy="452779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572035" y="5785168"/>
            <a:ext cx="64807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796171" y="5775120"/>
            <a:ext cx="64807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221411" y="5266985"/>
            <a:ext cx="3024336" cy="113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0"/>
            <a:endCxn id="37" idx="3"/>
          </p:cNvCxnSpPr>
          <p:nvPr/>
        </p:nvCxnSpPr>
        <p:spPr>
          <a:xfrm rot="16200000" flipV="1">
            <a:off x="4834965" y="4368370"/>
            <a:ext cx="939366" cy="857863"/>
          </a:xfrm>
          <a:prstGeom prst="bentConnector2">
            <a:avLst/>
          </a:prstGeom>
          <a:ln w="3810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995440" y="3861048"/>
            <a:ext cx="1880276" cy="9331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시작 버튼</a:t>
            </a:r>
            <a:endParaRPr lang="ko-KR" altLang="en-US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324866" y="4261446"/>
            <a:ext cx="2472872" cy="9331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←  좌측으로 이동</a:t>
            </a:r>
            <a:endParaRPr lang="en-US" altLang="ko-KR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→  우측으로 이동</a:t>
            </a:r>
            <a:endParaRPr lang="ko-KR" altLang="en-US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cxnSp>
        <p:nvCxnSpPr>
          <p:cNvPr id="41" name="꺾인 연결선 40"/>
          <p:cNvCxnSpPr>
            <a:stCxn id="3" idx="2"/>
            <a:endCxn id="39" idx="1"/>
          </p:cNvCxnSpPr>
          <p:nvPr/>
        </p:nvCxnSpPr>
        <p:spPr>
          <a:xfrm rot="10800000">
            <a:off x="8324867" y="4728018"/>
            <a:ext cx="247169" cy="1345183"/>
          </a:xfrm>
          <a:prstGeom prst="bentConnector3">
            <a:avLst>
              <a:gd name="adj1" fmla="val 192487"/>
            </a:avLst>
          </a:prstGeom>
          <a:ln w="3810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2" idx="6"/>
            <a:endCxn id="39" idx="3"/>
          </p:cNvCxnSpPr>
          <p:nvPr/>
        </p:nvCxnSpPr>
        <p:spPr>
          <a:xfrm flipV="1">
            <a:off x="10444243" y="4728017"/>
            <a:ext cx="353495" cy="1335135"/>
          </a:xfrm>
          <a:prstGeom prst="bentConnector3">
            <a:avLst>
              <a:gd name="adj1" fmla="val 164669"/>
            </a:avLst>
          </a:prstGeom>
          <a:ln w="3810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663507" y="2717336"/>
            <a:ext cx="788508" cy="628558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33579" y="1925286"/>
            <a:ext cx="1880276" cy="9331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게임이 종료된 후 </a:t>
            </a:r>
            <a:r>
              <a:rPr lang="ko-KR" altLang="en-US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재시작하는</a:t>
            </a:r>
            <a:r>
              <a:rPr lang="ko-KR" altLang="en-US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버튼</a:t>
            </a:r>
            <a:r>
              <a:rPr lang="en-US" altLang="ko-KR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cxnSp>
        <p:nvCxnSpPr>
          <p:cNvPr id="50" name="꺾인 연결선 49"/>
          <p:cNvCxnSpPr>
            <a:stCxn id="47" idx="0"/>
            <a:endCxn id="48" idx="1"/>
          </p:cNvCxnSpPr>
          <p:nvPr/>
        </p:nvCxnSpPr>
        <p:spPr>
          <a:xfrm rot="5400000" flipH="1" flipV="1">
            <a:off x="5232931" y="2216688"/>
            <a:ext cx="325479" cy="675818"/>
          </a:xfrm>
          <a:prstGeom prst="bentConnector2">
            <a:avLst/>
          </a:prstGeom>
          <a:ln w="3810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  <p:bldP spid="37" grpId="0" animBg="1"/>
      <p:bldP spid="39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955" y="-1"/>
            <a:ext cx="12030787" cy="67319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044" y="500040"/>
            <a:ext cx="153888" cy="153888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grpSp>
        <p:nvGrpSpPr>
          <p:cNvPr id="6" name="그룹 5"/>
          <p:cNvGrpSpPr/>
          <p:nvPr/>
        </p:nvGrpSpPr>
        <p:grpSpPr>
          <a:xfrm>
            <a:off x="9799540" y="365191"/>
            <a:ext cx="527011" cy="338554"/>
            <a:chOff x="7863388" y="347435"/>
            <a:chExt cx="52701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7966885" y="347435"/>
              <a:ext cx="42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01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0537862" y="379927"/>
            <a:ext cx="562275" cy="338554"/>
            <a:chOff x="7863388" y="347435"/>
            <a:chExt cx="56227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966883" y="347435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02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그룹 11"/>
          <p:cNvGrpSpPr/>
          <p:nvPr/>
        </p:nvGrpSpPr>
        <p:grpSpPr>
          <a:xfrm>
            <a:off x="11276182" y="394663"/>
            <a:ext cx="568689" cy="338554"/>
            <a:chOff x="7863388" y="347435"/>
            <a:chExt cx="56868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966885" y="347435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03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타원 14"/>
          <p:cNvSpPr/>
          <p:nvPr/>
        </p:nvSpPr>
        <p:spPr>
          <a:xfrm>
            <a:off x="982638" y="3753511"/>
            <a:ext cx="1667139" cy="160149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75164" y="4794190"/>
            <a:ext cx="2077622" cy="20776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50" y="620688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558115" y="822197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5492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0"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64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1727225" y="90329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1172722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49026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490265" y="101505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285307" y="1707568"/>
            <a:ext cx="5039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9643" y="9252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S E </a:t>
            </a:r>
            <a:r>
              <a:rPr lang="en-US" altLang="ko-KR" sz="4000" dirty="0" err="1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 K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7875" y="1412776"/>
            <a:ext cx="279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FREEDOM</a:t>
            </a:r>
            <a:endParaRPr lang="ko-KR" altLang="en-US" sz="32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4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111" y="320660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02</a:t>
            </a:r>
            <a:endParaRPr kumimoji="0" lang="ko-KR" altLang="en-US" sz="3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6694" y="382214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게임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 방법 </a:t>
            </a:r>
            <a:r>
              <a:rPr kumimoji="0" lang="en-US" altLang="ko-KR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– 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스테이지</a:t>
            </a:r>
            <a:endParaRPr kumimoji="0" lang="ko-KR" altLang="en-US" sz="24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511030" y="589326"/>
            <a:ext cx="5008355" cy="1473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09" y="2348880"/>
            <a:ext cx="986764" cy="29326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688" y1="85938" x2="74219" y2="66016"/>
                        <a14:foregroundMark x1="61719" y1="68359" x2="8984" y2="92969"/>
                        <a14:backgroundMark x1="60547" y1="33984" x2="80469" y2="17188"/>
                        <a14:backgroundMark x1="72656" y1="1563" x2="84766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" y="2132856"/>
            <a:ext cx="2793909" cy="279390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09" y="2564904"/>
            <a:ext cx="2723641" cy="272364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31" y="2556741"/>
            <a:ext cx="2600451" cy="260045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3268" y="5304110"/>
            <a:ext cx="2392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음식</a:t>
            </a:r>
            <a:endParaRPr lang="en-US" altLang="ko-KR" sz="32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5</a:t>
            </a:r>
            <a:r>
              <a:rPr lang="en-US" altLang="ko-KR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0</a:t>
            </a:r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개</a:t>
            </a:r>
            <a:endParaRPr lang="ko-KR" altLang="en-US" sz="32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29439" y="5301208"/>
            <a:ext cx="2392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명찰</a:t>
            </a:r>
            <a:endParaRPr lang="en-US" altLang="ko-KR" sz="32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5</a:t>
            </a:r>
            <a:r>
              <a:rPr lang="en-US" altLang="ko-KR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0</a:t>
            </a:r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개</a:t>
            </a:r>
            <a:endParaRPr lang="ko-KR" altLang="en-US" sz="32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41691" y="5301208"/>
            <a:ext cx="2392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스타킹</a:t>
            </a:r>
            <a:endParaRPr lang="en-US" altLang="ko-KR" sz="32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5</a:t>
            </a:r>
            <a:r>
              <a:rPr lang="en-US" altLang="ko-KR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0</a:t>
            </a:r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개</a:t>
            </a:r>
            <a:endParaRPr lang="ko-KR" altLang="en-US" sz="32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4055" y="5304110"/>
            <a:ext cx="2392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화장</a:t>
            </a:r>
            <a:endParaRPr lang="en-US" altLang="ko-KR" sz="32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5</a:t>
            </a:r>
            <a:r>
              <a:rPr lang="en-US" altLang="ko-KR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0</a:t>
            </a:r>
            <a:r>
              <a:rPr lang="ko-KR" altLang="en-US" sz="32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개</a:t>
            </a:r>
            <a:endParaRPr lang="ko-KR" altLang="en-US" sz="32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1011" y="1353625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스테이지가 올라갈 수록</a:t>
            </a:r>
            <a:endParaRPr lang="en-US" altLang="ko-KR" sz="20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방해물의 속도가 빨라짐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5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7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955" y="-1"/>
            <a:ext cx="12030787" cy="67319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6044" y="500040"/>
            <a:ext cx="153888" cy="153888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grpSp>
        <p:nvGrpSpPr>
          <p:cNvPr id="6" name="그룹 5"/>
          <p:cNvGrpSpPr/>
          <p:nvPr/>
        </p:nvGrpSpPr>
        <p:grpSpPr>
          <a:xfrm>
            <a:off x="9799540" y="365191"/>
            <a:ext cx="527011" cy="338554"/>
            <a:chOff x="7863388" y="347435"/>
            <a:chExt cx="52701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7966885" y="347435"/>
              <a:ext cx="42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01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0537862" y="379927"/>
            <a:ext cx="562275" cy="338554"/>
            <a:chOff x="7863388" y="347435"/>
            <a:chExt cx="562275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7966883" y="347435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02</a:t>
              </a:r>
              <a:endParaRPr kumimoji="0" lang="ko-KR" altLang="en-US" sz="1600" b="0" i="0" u="none" strike="noStrike" kern="0" cap="none" spc="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그룹 11"/>
          <p:cNvGrpSpPr/>
          <p:nvPr/>
        </p:nvGrpSpPr>
        <p:grpSpPr>
          <a:xfrm>
            <a:off x="11276182" y="394663"/>
            <a:ext cx="568689" cy="338554"/>
            <a:chOff x="7863388" y="347435"/>
            <a:chExt cx="56868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966885" y="347435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바른생각" panose="02020600000000000000" pitchFamily="18" charset="-127"/>
                  <a:ea typeface="a바른생각" panose="02020600000000000000" pitchFamily="18" charset="-127"/>
                </a:rPr>
                <a:t>03</a:t>
              </a: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863388" y="451696"/>
              <a:ext cx="105138" cy="105138"/>
            </a:xfrm>
            <a:prstGeom prst="line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5" name="타원 14"/>
          <p:cNvSpPr/>
          <p:nvPr/>
        </p:nvSpPr>
        <p:spPr>
          <a:xfrm>
            <a:off x="982638" y="3753511"/>
            <a:ext cx="1667139" cy="160149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75164" y="4794190"/>
            <a:ext cx="2077622" cy="207762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50" y="620688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558115" y="822197"/>
            <a:ext cx="85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1">
                    <a:lumMod val="50000"/>
                  </a:schemeClr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“</a:t>
            </a:r>
            <a:endParaRPr lang="ko-KR" altLang="en-US" sz="9600" dirty="0">
              <a:solidFill>
                <a:schemeClr val="accent1">
                  <a:lumMod val="50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5492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0"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640" y="2737432"/>
            <a:ext cx="369332" cy="1864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HU미드나잇120" panose="02020603020101020101" pitchFamily="18" charset="-127"/>
                <a:ea typeface="HU미드나잇120" panose="02020603020101020101" pitchFamily="18" charset="-127"/>
              </a:rPr>
              <a:t>MITHONSEEKFREEDOM</a:t>
            </a:r>
            <a:endParaRPr kumimoji="0" lang="ko-KR" altLang="en-US" sz="1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U미드나잇120" panose="02020603020101020101" pitchFamily="18" charset="-127"/>
              <a:ea typeface="HU미드나잇120" panose="02020603020101020101" pitchFamily="18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11727225" y="90329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1172722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3" name="직선 연결선 22"/>
          <p:cNvCxnSpPr>
            <a:cxnSpLocks/>
          </p:cNvCxnSpPr>
          <p:nvPr/>
        </p:nvCxnSpPr>
        <p:spPr>
          <a:xfrm flipV="1">
            <a:off x="490265" y="455073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>
          <a:xfrm flipV="1">
            <a:off x="490265" y="1015058"/>
            <a:ext cx="0" cy="160854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285307" y="1707568"/>
            <a:ext cx="5039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9643" y="9252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S E </a:t>
            </a:r>
            <a:r>
              <a:rPr lang="en-US" altLang="ko-KR" sz="4000" dirty="0" err="1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 K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7875" y="1412776"/>
            <a:ext cx="279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FREEDOM</a:t>
            </a:r>
            <a:endParaRPr lang="ko-KR" altLang="en-US" sz="32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4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111" y="320660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03</a:t>
            </a:r>
            <a:endParaRPr kumimoji="0" lang="ko-KR" altLang="en-US" sz="32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6694" y="38221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게임</a:t>
            </a:r>
            <a:r>
              <a:rPr kumimoji="0" lang="ko-KR" altLang="en-US" sz="2400" b="0" i="0" u="none" strike="noStrike" kern="0" cap="none" spc="0" normalizeH="0" noProof="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a바른생각" panose="02020600000000000000" pitchFamily="18" charset="-127"/>
                <a:ea typeface="a바른생각" panose="02020600000000000000" pitchFamily="18" charset="-127"/>
              </a:rPr>
              <a:t> 결말</a:t>
            </a:r>
            <a:endParaRPr kumimoji="0" lang="ko-KR" altLang="en-US" sz="2400" b="0" i="0" u="none" strike="noStrike" kern="0" cap="none" spc="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511030" y="589326"/>
            <a:ext cx="5008355" cy="1473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590464" y="3069324"/>
            <a:ext cx="90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학교의 억압과 제한</a:t>
            </a:r>
            <a:r>
              <a:rPr lang="en-US" altLang="ko-KR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그리고 통제로부터</a:t>
            </a:r>
            <a:endParaRPr lang="en-US" altLang="ko-KR" sz="36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학생들의 힘을 통해서 자유를 얻어 해방하는 것</a:t>
            </a:r>
            <a:r>
              <a:rPr lang="en-US" altLang="ko-KR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!</a:t>
            </a:r>
            <a:r>
              <a:rPr lang="ko-KR" altLang="en-US" sz="36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 </a:t>
            </a:r>
            <a:endParaRPr lang="ko-KR" altLang="en-US" sz="36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8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0" y="0"/>
            <a:ext cx="12209755" cy="6858000"/>
            <a:chOff x="0" y="0"/>
            <a:chExt cx="12209755" cy="6858000"/>
          </a:xfrm>
        </p:grpSpPr>
        <p:sp>
          <p:nvSpPr>
            <p:cNvPr id="33" name="직사각형 32"/>
            <p:cNvSpPr/>
            <p:nvPr/>
          </p:nvSpPr>
          <p:spPr>
            <a:xfrm>
              <a:off x="3844031" y="0"/>
              <a:ext cx="836572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0"/>
              <a:ext cx="4287914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4287914" y="3626160"/>
            <a:ext cx="7206305" cy="18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>
            <a:off x="0" y="1340769"/>
            <a:ext cx="42879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0671" y="868650"/>
            <a:ext cx="301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T E A M 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눈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썹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을 그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려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라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70670" y="1412776"/>
            <a:ext cx="301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구 지 원</a:t>
            </a:r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 김 민 주  김 예 빈</a:t>
            </a:r>
            <a:endParaRPr lang="en-US" altLang="ko-KR" sz="2000" dirty="0" smtClean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6592" y="2147038"/>
            <a:ext cx="722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이상으로 발표를 마치겠습니다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9683" y="370948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인간은 자유다</a:t>
            </a:r>
            <a:r>
              <a:rPr lang="en-US" altLang="ko-KR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인간은 자유 그 자체다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.</a:t>
            </a: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장 </a:t>
            </a:r>
            <a:r>
              <a:rPr lang="ko-KR" altLang="en-US" sz="2000" dirty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폴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울림" pitchFamily="50" charset="-127"/>
                <a:ea typeface="한수원 한울림" pitchFamily="50" charset="-127"/>
              </a:rPr>
              <a:t>사르트르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>
              <a:solidFill>
                <a:schemeClr val="bg1"/>
              </a:solidFill>
              <a:latin typeface="한수원 한울림" pitchFamily="50" charset="-127"/>
              <a:ea typeface="한수원 한울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435" y="2849765"/>
            <a:ext cx="722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바른생각" pitchFamily="18" charset="-127"/>
                <a:ea typeface="a바른생각" pitchFamily="18" charset="-127"/>
              </a:rPr>
              <a:t>발표를 들어주셔서 감사합니다</a:t>
            </a:r>
            <a:endParaRPr lang="ko-KR" altLang="en-US" sz="4000" dirty="0">
              <a:solidFill>
                <a:schemeClr val="bg1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" y="1795773"/>
            <a:ext cx="4429544" cy="645387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9899" y="73134"/>
            <a:ext cx="12046997" cy="6711732"/>
          </a:xfrm>
          <a:prstGeom prst="rect">
            <a:avLst/>
          </a:prstGeom>
          <a:noFill/>
          <a:ln w="1905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243</Words>
  <Application>Microsoft Office PowerPoint</Application>
  <PresentationFormat>사용자 지정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HU미드나잇120</vt:lpstr>
      <vt:lpstr>한수원 한울림</vt:lpstr>
      <vt:lpstr>a바른생각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김예빈</dc:creator>
  <cp:lastModifiedBy>mirim</cp:lastModifiedBy>
  <cp:revision>18</cp:revision>
  <dcterms:created xsi:type="dcterms:W3CDTF">2017-05-13T05:56:31Z</dcterms:created>
  <dcterms:modified xsi:type="dcterms:W3CDTF">2017-05-13T08:59:54Z</dcterms:modified>
</cp:coreProperties>
</file>