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Freire do Nascimento" userId="51a222df-038d-4e1d-9df7-900762a03614" providerId="ADAL" clId="{ECBB695C-26BD-4FF8-9A8C-515FB051CD62}"/>
    <pc:docChg chg="undo custSel addSld modSld">
      <pc:chgData name="Sergio Freire do Nascimento" userId="51a222df-038d-4e1d-9df7-900762a03614" providerId="ADAL" clId="{ECBB695C-26BD-4FF8-9A8C-515FB051CD62}" dt="2022-11-18T18:14:53.959" v="193" actId="1076"/>
      <pc:docMkLst>
        <pc:docMk/>
      </pc:docMkLst>
      <pc:sldChg chg="addSp modSp mod">
        <pc:chgData name="Sergio Freire do Nascimento" userId="51a222df-038d-4e1d-9df7-900762a03614" providerId="ADAL" clId="{ECBB695C-26BD-4FF8-9A8C-515FB051CD62}" dt="2022-11-18T16:20:46.728" v="39" actId="1076"/>
        <pc:sldMkLst>
          <pc:docMk/>
          <pc:sldMk cId="2839328779" sldId="261"/>
        </pc:sldMkLst>
        <pc:spChg chg="mod">
          <ac:chgData name="Sergio Freire do Nascimento" userId="51a222df-038d-4e1d-9df7-900762a03614" providerId="ADAL" clId="{ECBB695C-26BD-4FF8-9A8C-515FB051CD62}" dt="2022-11-18T16:20:34.668" v="36" actId="1076"/>
          <ac:spMkLst>
            <pc:docMk/>
            <pc:sldMk cId="2839328779" sldId="261"/>
            <ac:spMk id="4" creationId="{FEBDAC37-70A3-7F8C-2495-FF8862CF47F9}"/>
          </ac:spMkLst>
        </pc:spChg>
        <pc:spChg chg="mod">
          <ac:chgData name="Sergio Freire do Nascimento" userId="51a222df-038d-4e1d-9df7-900762a03614" providerId="ADAL" clId="{ECBB695C-26BD-4FF8-9A8C-515FB051CD62}" dt="2022-11-18T16:20:39.617" v="37" actId="1076"/>
          <ac:spMkLst>
            <pc:docMk/>
            <pc:sldMk cId="2839328779" sldId="261"/>
            <ac:spMk id="6" creationId="{0443FB87-A87A-080E-5730-5FE7538625AE}"/>
          </ac:spMkLst>
        </pc:spChg>
        <pc:spChg chg="add mod">
          <ac:chgData name="Sergio Freire do Nascimento" userId="51a222df-038d-4e1d-9df7-900762a03614" providerId="ADAL" clId="{ECBB695C-26BD-4FF8-9A8C-515FB051CD62}" dt="2022-11-18T16:20:46.728" v="39" actId="1076"/>
          <ac:spMkLst>
            <pc:docMk/>
            <pc:sldMk cId="2839328779" sldId="261"/>
            <ac:spMk id="10" creationId="{D2449E8A-0579-89CC-9920-10F349ACD3D7}"/>
          </ac:spMkLst>
        </pc:spChg>
      </pc:sldChg>
      <pc:sldChg chg="addSp delSp modSp mod">
        <pc:chgData name="Sergio Freire do Nascimento" userId="51a222df-038d-4e1d-9df7-900762a03614" providerId="ADAL" clId="{ECBB695C-26BD-4FF8-9A8C-515FB051CD62}" dt="2022-11-18T18:11:10.466" v="167" actId="1076"/>
        <pc:sldMkLst>
          <pc:docMk/>
          <pc:sldMk cId="4150447308" sldId="262"/>
        </pc:sldMkLst>
        <pc:picChg chg="del">
          <ac:chgData name="Sergio Freire do Nascimento" userId="51a222df-038d-4e1d-9df7-900762a03614" providerId="ADAL" clId="{ECBB695C-26BD-4FF8-9A8C-515FB051CD62}" dt="2022-11-18T18:11:03.073" v="164" actId="478"/>
          <ac:picMkLst>
            <pc:docMk/>
            <pc:sldMk cId="4150447308" sldId="262"/>
            <ac:picMk id="7" creationId="{A4BD06EC-74AF-C6F3-2BDE-F022BBF47FA2}"/>
          </ac:picMkLst>
        </pc:picChg>
        <pc:picChg chg="add mod">
          <ac:chgData name="Sergio Freire do Nascimento" userId="51a222df-038d-4e1d-9df7-900762a03614" providerId="ADAL" clId="{ECBB695C-26BD-4FF8-9A8C-515FB051CD62}" dt="2022-11-18T18:11:10.466" v="167" actId="1076"/>
          <ac:picMkLst>
            <pc:docMk/>
            <pc:sldMk cId="4150447308" sldId="262"/>
            <ac:picMk id="9" creationId="{E617BA57-F3ED-D37A-2D9E-DCA42C51A8E4}"/>
          </ac:picMkLst>
        </pc:picChg>
      </pc:sldChg>
      <pc:sldChg chg="addSp delSp modSp new mod">
        <pc:chgData name="Sergio Freire do Nascimento" userId="51a222df-038d-4e1d-9df7-900762a03614" providerId="ADAL" clId="{ECBB695C-26BD-4FF8-9A8C-515FB051CD62}" dt="2022-11-18T18:14:53.959" v="193" actId="1076"/>
        <pc:sldMkLst>
          <pc:docMk/>
          <pc:sldMk cId="1508852557" sldId="263"/>
        </pc:sldMkLst>
        <pc:spChg chg="mod">
          <ac:chgData name="Sergio Freire do Nascimento" userId="51a222df-038d-4e1d-9df7-900762a03614" providerId="ADAL" clId="{ECBB695C-26BD-4FF8-9A8C-515FB051CD62}" dt="2022-11-18T12:42:40.709" v="31" actId="1076"/>
          <ac:spMkLst>
            <pc:docMk/>
            <pc:sldMk cId="1508852557" sldId="263"/>
            <ac:spMk id="2" creationId="{D1BEBDA1-5D8D-9FC2-4871-2C513E169418}"/>
          </ac:spMkLst>
        </pc:spChg>
        <pc:spChg chg="del">
          <ac:chgData name="Sergio Freire do Nascimento" userId="51a222df-038d-4e1d-9df7-900762a03614" providerId="ADAL" clId="{ECBB695C-26BD-4FF8-9A8C-515FB051CD62}" dt="2022-11-18T12:42:49.970" v="33" actId="478"/>
          <ac:spMkLst>
            <pc:docMk/>
            <pc:sldMk cId="1508852557" sldId="263"/>
            <ac:spMk id="3" creationId="{F8D5AB62-7BC3-461A-31EC-105887F689FF}"/>
          </ac:spMkLst>
        </pc:spChg>
        <pc:picChg chg="add mod">
          <ac:chgData name="Sergio Freire do Nascimento" userId="51a222df-038d-4e1d-9df7-900762a03614" providerId="ADAL" clId="{ECBB695C-26BD-4FF8-9A8C-515FB051CD62}" dt="2022-11-18T18:14:52.888" v="192" actId="1076"/>
          <ac:picMkLst>
            <pc:docMk/>
            <pc:sldMk cId="1508852557" sldId="263"/>
            <ac:picMk id="5" creationId="{80B93D0A-82DA-BA1B-D3AA-DDA98254EF90}"/>
          </ac:picMkLst>
        </pc:picChg>
        <pc:picChg chg="add del">
          <ac:chgData name="Sergio Freire do Nascimento" userId="51a222df-038d-4e1d-9df7-900762a03614" providerId="ADAL" clId="{ECBB695C-26BD-4FF8-9A8C-515FB051CD62}" dt="2022-11-18T16:22:57.296" v="41" actId="478"/>
          <ac:picMkLst>
            <pc:docMk/>
            <pc:sldMk cId="1508852557" sldId="263"/>
            <ac:picMk id="7" creationId="{266961B9-7F60-5F01-3354-FB0AF5C4B214}"/>
          </ac:picMkLst>
        </pc:picChg>
        <pc:picChg chg="add mod">
          <ac:chgData name="Sergio Freire do Nascimento" userId="51a222df-038d-4e1d-9df7-900762a03614" providerId="ADAL" clId="{ECBB695C-26BD-4FF8-9A8C-515FB051CD62}" dt="2022-11-18T18:14:53.959" v="193" actId="1076"/>
          <ac:picMkLst>
            <pc:docMk/>
            <pc:sldMk cId="1508852557" sldId="263"/>
            <ac:picMk id="9" creationId="{119B2D3C-7FAB-5042-D8A4-A5B61FEA038E}"/>
          </ac:picMkLst>
        </pc:picChg>
      </pc:sldChg>
      <pc:sldChg chg="addSp delSp modSp new mod">
        <pc:chgData name="Sergio Freire do Nascimento" userId="51a222df-038d-4e1d-9df7-900762a03614" providerId="ADAL" clId="{ECBB695C-26BD-4FF8-9A8C-515FB051CD62}" dt="2022-11-18T18:14:07.862" v="186" actId="1076"/>
        <pc:sldMkLst>
          <pc:docMk/>
          <pc:sldMk cId="1934595934" sldId="264"/>
        </pc:sldMkLst>
        <pc:spChg chg="mod">
          <ac:chgData name="Sergio Freire do Nascimento" userId="51a222df-038d-4e1d-9df7-900762a03614" providerId="ADAL" clId="{ECBB695C-26BD-4FF8-9A8C-515FB051CD62}" dt="2022-11-18T18:14:06.266" v="185" actId="1076"/>
          <ac:spMkLst>
            <pc:docMk/>
            <pc:sldMk cId="1934595934" sldId="264"/>
            <ac:spMk id="2" creationId="{C5487187-8961-0389-1EDF-F5CE72A0AE8E}"/>
          </ac:spMkLst>
        </pc:spChg>
        <pc:spChg chg="del">
          <ac:chgData name="Sergio Freire do Nascimento" userId="51a222df-038d-4e1d-9df7-900762a03614" providerId="ADAL" clId="{ECBB695C-26BD-4FF8-9A8C-515FB051CD62}" dt="2022-11-18T16:24:45.623" v="88" actId="478"/>
          <ac:spMkLst>
            <pc:docMk/>
            <pc:sldMk cId="1934595934" sldId="264"/>
            <ac:spMk id="3" creationId="{D60C4092-A420-11D4-6FBE-B8B179B37EBB}"/>
          </ac:spMkLst>
        </pc:spChg>
        <pc:picChg chg="add del mod">
          <ac:chgData name="Sergio Freire do Nascimento" userId="51a222df-038d-4e1d-9df7-900762a03614" providerId="ADAL" clId="{ECBB695C-26BD-4FF8-9A8C-515FB051CD62}" dt="2022-11-18T16:39:38.079" v="148" actId="478"/>
          <ac:picMkLst>
            <pc:docMk/>
            <pc:sldMk cId="1934595934" sldId="264"/>
            <ac:picMk id="5" creationId="{2AA1877A-00D5-243A-7314-364695B85CB5}"/>
          </ac:picMkLst>
        </pc:picChg>
        <pc:picChg chg="add del mod">
          <ac:chgData name="Sergio Freire do Nascimento" userId="51a222df-038d-4e1d-9df7-900762a03614" providerId="ADAL" clId="{ECBB695C-26BD-4FF8-9A8C-515FB051CD62}" dt="2022-11-18T18:11:32.125" v="168" actId="478"/>
          <ac:picMkLst>
            <pc:docMk/>
            <pc:sldMk cId="1934595934" sldId="264"/>
            <ac:picMk id="7" creationId="{0CB6741E-1E72-5E1E-8F25-4A0A12C1DB7A}"/>
          </ac:picMkLst>
        </pc:picChg>
        <pc:picChg chg="add mod">
          <ac:chgData name="Sergio Freire do Nascimento" userId="51a222df-038d-4e1d-9df7-900762a03614" providerId="ADAL" clId="{ECBB695C-26BD-4FF8-9A8C-515FB051CD62}" dt="2022-11-18T18:14:07.862" v="186" actId="1076"/>
          <ac:picMkLst>
            <pc:docMk/>
            <pc:sldMk cId="1934595934" sldId="264"/>
            <ac:picMk id="9" creationId="{255B2DC8-0AFF-DA5E-2C93-B0FFBB792291}"/>
          </ac:picMkLst>
        </pc:picChg>
      </pc:sldChg>
      <pc:sldChg chg="addSp delSp modSp new mod">
        <pc:chgData name="Sergio Freire do Nascimento" userId="51a222df-038d-4e1d-9df7-900762a03614" providerId="ADAL" clId="{ECBB695C-26BD-4FF8-9A8C-515FB051CD62}" dt="2022-11-18T18:14:19.484" v="189" actId="14100"/>
        <pc:sldMkLst>
          <pc:docMk/>
          <pc:sldMk cId="1720422505" sldId="265"/>
        </pc:sldMkLst>
        <pc:spChg chg="mod">
          <ac:chgData name="Sergio Freire do Nascimento" userId="51a222df-038d-4e1d-9df7-900762a03614" providerId="ADAL" clId="{ECBB695C-26BD-4FF8-9A8C-515FB051CD62}" dt="2022-11-18T18:14:19.484" v="189" actId="14100"/>
          <ac:spMkLst>
            <pc:docMk/>
            <pc:sldMk cId="1720422505" sldId="265"/>
            <ac:spMk id="2" creationId="{DDECB98A-F109-FC66-B980-0E1E52509489}"/>
          </ac:spMkLst>
        </pc:spChg>
        <pc:spChg chg="del">
          <ac:chgData name="Sergio Freire do Nascimento" userId="51a222df-038d-4e1d-9df7-900762a03614" providerId="ADAL" clId="{ECBB695C-26BD-4FF8-9A8C-515FB051CD62}" dt="2022-11-18T16:35:28.538" v="115" actId="478"/>
          <ac:spMkLst>
            <pc:docMk/>
            <pc:sldMk cId="1720422505" sldId="265"/>
            <ac:spMk id="3" creationId="{740742FB-848C-C41B-842C-FB24E9573FE3}"/>
          </ac:spMkLst>
        </pc:spChg>
        <pc:picChg chg="add del mod">
          <ac:chgData name="Sergio Freire do Nascimento" userId="51a222df-038d-4e1d-9df7-900762a03614" providerId="ADAL" clId="{ECBB695C-26BD-4FF8-9A8C-515FB051CD62}" dt="2022-11-18T16:39:41.512" v="149" actId="478"/>
          <ac:picMkLst>
            <pc:docMk/>
            <pc:sldMk cId="1720422505" sldId="265"/>
            <ac:picMk id="5" creationId="{AF437808-70F0-B85C-B752-A8B9D35873D7}"/>
          </ac:picMkLst>
        </pc:picChg>
        <pc:picChg chg="add del mod">
          <ac:chgData name="Sergio Freire do Nascimento" userId="51a222df-038d-4e1d-9df7-900762a03614" providerId="ADAL" clId="{ECBB695C-26BD-4FF8-9A8C-515FB051CD62}" dt="2022-11-18T18:11:35.686" v="169" actId="478"/>
          <ac:picMkLst>
            <pc:docMk/>
            <pc:sldMk cId="1720422505" sldId="265"/>
            <ac:picMk id="7" creationId="{15BE17F3-BDAE-6467-5460-03ED789081A0}"/>
          </ac:picMkLst>
        </pc:picChg>
        <pc:picChg chg="add mod">
          <ac:chgData name="Sergio Freire do Nascimento" userId="51a222df-038d-4e1d-9df7-900762a03614" providerId="ADAL" clId="{ECBB695C-26BD-4FF8-9A8C-515FB051CD62}" dt="2022-11-18T18:14:12.276" v="187" actId="1076"/>
          <ac:picMkLst>
            <pc:docMk/>
            <pc:sldMk cId="1720422505" sldId="265"/>
            <ac:picMk id="9" creationId="{BB61E8C8-03A6-5E4B-70FD-E18DC0C57165}"/>
          </ac:picMkLst>
        </pc:picChg>
      </pc:sldChg>
      <pc:sldChg chg="addSp delSp modSp new mod">
        <pc:chgData name="Sergio Freire do Nascimento" userId="51a222df-038d-4e1d-9df7-900762a03614" providerId="ADAL" clId="{ECBB695C-26BD-4FF8-9A8C-515FB051CD62}" dt="2022-11-18T18:14:37.966" v="190" actId="255"/>
        <pc:sldMkLst>
          <pc:docMk/>
          <pc:sldMk cId="728427829" sldId="266"/>
        </pc:sldMkLst>
        <pc:spChg chg="mod">
          <ac:chgData name="Sergio Freire do Nascimento" userId="51a222df-038d-4e1d-9df7-900762a03614" providerId="ADAL" clId="{ECBB695C-26BD-4FF8-9A8C-515FB051CD62}" dt="2022-11-18T18:14:37.966" v="190" actId="255"/>
          <ac:spMkLst>
            <pc:docMk/>
            <pc:sldMk cId="728427829" sldId="266"/>
            <ac:spMk id="2" creationId="{620F8DC2-CA52-36F0-9FBD-7C4D6C24F088}"/>
          </ac:spMkLst>
        </pc:spChg>
        <pc:spChg chg="del">
          <ac:chgData name="Sergio Freire do Nascimento" userId="51a222df-038d-4e1d-9df7-900762a03614" providerId="ADAL" clId="{ECBB695C-26BD-4FF8-9A8C-515FB051CD62}" dt="2022-11-18T16:36:14.243" v="141" actId="478"/>
          <ac:spMkLst>
            <pc:docMk/>
            <pc:sldMk cId="728427829" sldId="266"/>
            <ac:spMk id="3" creationId="{0B1C0821-AA7F-5846-5ABA-53AE18FC3884}"/>
          </ac:spMkLst>
        </pc:spChg>
        <pc:picChg chg="add del mod">
          <ac:chgData name="Sergio Freire do Nascimento" userId="51a222df-038d-4e1d-9df7-900762a03614" providerId="ADAL" clId="{ECBB695C-26BD-4FF8-9A8C-515FB051CD62}" dt="2022-11-18T16:39:36.456" v="147" actId="478"/>
          <ac:picMkLst>
            <pc:docMk/>
            <pc:sldMk cId="728427829" sldId="266"/>
            <ac:picMk id="5" creationId="{FB3A8485-822E-4E1C-0177-73D84B44DA9E}"/>
          </ac:picMkLst>
        </pc:picChg>
        <pc:picChg chg="add del mod">
          <ac:chgData name="Sergio Freire do Nascimento" userId="51a222df-038d-4e1d-9df7-900762a03614" providerId="ADAL" clId="{ECBB695C-26BD-4FF8-9A8C-515FB051CD62}" dt="2022-11-18T18:11:37.604" v="170" actId="478"/>
          <ac:picMkLst>
            <pc:docMk/>
            <pc:sldMk cId="728427829" sldId="266"/>
            <ac:picMk id="7" creationId="{258794D1-14F7-55BF-92F9-53FC3041F8FD}"/>
          </ac:picMkLst>
        </pc:picChg>
        <pc:picChg chg="add mod">
          <ac:chgData name="Sergio Freire do Nascimento" userId="51a222df-038d-4e1d-9df7-900762a03614" providerId="ADAL" clId="{ECBB695C-26BD-4FF8-9A8C-515FB051CD62}" dt="2022-11-18T18:12:46.894" v="175" actId="1076"/>
          <ac:picMkLst>
            <pc:docMk/>
            <pc:sldMk cId="728427829" sldId="266"/>
            <ac:picMk id="9" creationId="{3A6BD9FB-7682-8044-FD48-01CA531FE7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AAA0D-E485-0A17-62DE-DDF0443D8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FB6D6-AFCC-40C5-C72D-D9D990D2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D52798-A178-FF47-B898-7E4BDF25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6C70D9-BC08-3A72-9813-26066F7B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B417C-D8E4-9E27-5C3A-A359147A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3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388B-D6DB-3958-756F-75D3A3E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5EE364-8E5A-A379-D8D3-B8AD65D8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91F21-8821-3823-4248-DD8B903D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BF737-9458-635B-5BB2-EAC14B5D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0B909-7882-1E84-E01A-F7B22E63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854C0F-6B5D-13D0-9A53-D544C11D0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95E21F-28CA-1FB2-116B-68CEA319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9B4F1-B2BC-9BC0-9F76-43AD63C5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2BBB8-E76E-905D-CEDB-CC1BE32F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B0AFEC-6EE5-8980-A15F-708173F6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71DFB-552A-0523-AB8B-52BEAACD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95821-CA16-427C-B145-FAD5137F7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B9427-0F48-E138-F642-97CA56C7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35331-91DC-B341-7EA1-2E1177DE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9BCC4-9BF6-FE1C-409E-B8F0EB4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3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F49D-8CAC-8335-9908-A2EB2FB2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0E51F2-C920-C2FF-C255-B0D8B0ED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A55F2-A1FB-9AA3-156E-5C384A1A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D0A51-8C31-AAA6-573B-4CD5B220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42079-C480-BD22-9539-70641F61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5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E629F-3C6B-B9FB-E670-0C105E6A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62358-1849-C76E-93A5-442703019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E454FB-62A7-4A00-6CD7-57AB8723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9F21A-3567-BC7B-3E65-5066C2C9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B4C8-4565-C164-EE58-0D4EFDE5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8F788-46BB-7B42-4C39-9E3BA4FB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757E-9B5E-1B5D-6528-0D505457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616169-7FE2-C1A8-B9DB-F4C168F5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CD61FA-CA30-19CD-97C1-8A8D9218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8E0FC5-51B2-33E6-3DBF-79EFF4D77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DF2690-F4F3-8C54-0B15-563D4E7F9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83C78C-E291-B24B-47E7-C086AF26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FF0337-4F2E-6DE2-A98D-76F0436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4D9108-662D-45F7-C8CF-36538B2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1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99239-76F2-C561-65FA-3E03E186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76D7F-3755-8F16-C08B-AE15D08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8BDBD0-C4B6-BB13-A7DD-06FAEF05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35B14-B6C8-48E6-833F-B93AEAA6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5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79154-009D-5F63-88CB-84CE0DC6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704EE8-D796-0690-3AE4-CB511F74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BAE3E4-6FAD-57A2-55CE-D9700B9A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0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9F788-0C6E-2A75-301F-CE457743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EFEEA-648C-962A-7A9B-4B932246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E51B6A-2C6C-8492-262A-C2698D23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7C0C92-E1FA-9914-993D-5D4347A6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9D26B8-67A5-B5FA-2947-D8DBE7E6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AAD86-F3D1-6ADD-5263-24B5220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6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92C77-FCEF-4AEB-A73E-253FA21B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1E2A-6B95-4275-283D-A7D517202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8E492-6407-EDDC-2A56-3DDF3C47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33C35-6A24-5409-954E-135CF36E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C128DF-7382-D1CB-23C1-959C3BA6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B75C9-9789-2104-882C-CE724AC7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0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8B830A-FB74-FB52-D096-AE1FCC1B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E3D48-21E4-EEDB-33FF-347C7837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0BC324-5476-654E-6AF5-B289F7A4F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F174-F672-44A8-9165-A18AAFC220FE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B03BB8-8CF6-9633-CCB4-FAAD26679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08579-5C8E-23D7-93B3-0F9C5F3A5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627B-003B-4F56-BA9C-E62BB5D4091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103173119,&quot;Placement&quot;:&quot;Header&quot;,&quot;Top&quot;:0.0,&quot;Left&quot;:904.051636,&quot;SlideWidth&quot;:960,&quot;SlideHeight&quot;:540}">
            <a:extLst>
              <a:ext uri="{FF2B5EF4-FFF2-40B4-BE49-F238E27FC236}">
                <a16:creationId xmlns:a16="http://schemas.microsoft.com/office/drawing/2014/main" id="{BE66A516-1B42-8DE2-FEE8-8A8C928DD6B0}"/>
              </a:ext>
            </a:extLst>
          </p:cNvPr>
          <p:cNvSpPr txBox="1"/>
          <p:nvPr userDrawn="1"/>
        </p:nvSpPr>
        <p:spPr>
          <a:xfrm>
            <a:off x="11481456" y="0"/>
            <a:ext cx="71054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426963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Inova Asset Management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94A30-C8AB-CFFD-0EF3-541BD2A5B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Portfólio </a:t>
            </a:r>
          </a:p>
        </p:txBody>
      </p:sp>
    </p:spTree>
    <p:extLst>
      <p:ext uri="{BB962C8B-B14F-4D97-AF65-F5344CB8AC3E}">
        <p14:creationId xmlns:p14="http://schemas.microsoft.com/office/powerpoint/2010/main" val="235229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CB98A-F109-FC66-B980-0E1E5250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48" y="82769"/>
            <a:ext cx="7915923" cy="1415564"/>
          </a:xfrm>
        </p:spPr>
        <p:txBody>
          <a:bodyPr/>
          <a:lstStyle/>
          <a:p>
            <a:r>
              <a:rPr lang="pt-BR" dirty="0"/>
              <a:t>Simulação Moderado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61E8C8-03A6-5E4B-70FD-E18DC0C5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" y="1955551"/>
            <a:ext cx="10008093" cy="45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F8DC2-CA52-36F0-9FBD-7C4D6C24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235088"/>
            <a:ext cx="8181301" cy="1325563"/>
          </a:xfrm>
        </p:spPr>
        <p:txBody>
          <a:bodyPr>
            <a:normAutofit/>
          </a:bodyPr>
          <a:lstStyle/>
          <a:p>
            <a:r>
              <a:rPr lang="pt-BR" sz="6000" dirty="0"/>
              <a:t>Simulação Arrojado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6BD9FB-7682-8044-FD48-01CA531F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1860664"/>
            <a:ext cx="10008093" cy="45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9743"/>
            <a:ext cx="9144000" cy="1303658"/>
          </a:xfrm>
        </p:spPr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94A30-C8AB-CFFD-0EF3-541BD2A5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825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Java</a:t>
            </a:r>
          </a:p>
          <a:p>
            <a:r>
              <a:rPr lang="pt-BR" dirty="0"/>
              <a:t>JSF</a:t>
            </a:r>
          </a:p>
          <a:p>
            <a:r>
              <a:rPr lang="pt-BR" dirty="0"/>
              <a:t>JPA</a:t>
            </a:r>
          </a:p>
          <a:p>
            <a:r>
              <a:rPr lang="pt-BR" dirty="0" err="1"/>
              <a:t>Hibernate</a:t>
            </a:r>
            <a:endParaRPr lang="pt-BR" dirty="0"/>
          </a:p>
          <a:p>
            <a:r>
              <a:rPr lang="pt-BR" dirty="0"/>
              <a:t>MS SQLSERVER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0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9743"/>
            <a:ext cx="9144000" cy="1303658"/>
          </a:xfrm>
        </p:spPr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94A30-C8AB-CFFD-0EF3-541BD2A5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8252"/>
          </a:xfrm>
        </p:spPr>
        <p:txBody>
          <a:bodyPr>
            <a:normAutofit/>
          </a:bodyPr>
          <a:lstStyle/>
          <a:p>
            <a:r>
              <a:rPr lang="pt-BR" dirty="0" err="1"/>
              <a:t>ssergiao</a:t>
            </a:r>
            <a:r>
              <a:rPr lang="pt-BR" dirty="0"/>
              <a:t>/inova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70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229"/>
            <a:ext cx="9144000" cy="1303658"/>
          </a:xfrm>
        </p:spPr>
        <p:txBody>
          <a:bodyPr/>
          <a:lstStyle/>
          <a:p>
            <a:r>
              <a:rPr lang="pt-BR" dirty="0"/>
              <a:t>MODELO 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E2458B-DF59-4DEE-922F-C7263137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72" y="2259545"/>
            <a:ext cx="9848811" cy="32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2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18" y="222050"/>
            <a:ext cx="9144000" cy="1303658"/>
          </a:xfrm>
        </p:spPr>
        <p:txBody>
          <a:bodyPr/>
          <a:lstStyle/>
          <a:p>
            <a:r>
              <a:rPr lang="pt-BR" dirty="0"/>
              <a:t>DDR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314D62-9480-B3D6-6F81-558810A74727}"/>
              </a:ext>
            </a:extLst>
          </p:cNvPr>
          <p:cNvSpPr txBox="1"/>
          <p:nvPr/>
        </p:nvSpPr>
        <p:spPr>
          <a:xfrm>
            <a:off x="486911" y="1760029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800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NM_RISCO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50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UNIQUE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DESCRICAO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150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EECC64"/>
                </a:solidFill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073E96-8732-7AE2-924A-D0EFC0544074}"/>
              </a:ext>
            </a:extLst>
          </p:cNvPr>
          <p:cNvSpPr txBox="1"/>
          <p:nvPr/>
        </p:nvSpPr>
        <p:spPr>
          <a:xfrm>
            <a:off x="6570677" y="1582340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800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CNPJ_FUNDO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14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NM_FUNDO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150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DT_ABERTURA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DATE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DT_ENCERRAMENTO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DATE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INDEX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IX_NM_FDO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NM_FUNDO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INDEX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IX_RSC_FDO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CNPJ_FUNDO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EECC64"/>
                </a:solidFill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C033B1-4268-0E51-FC59-7AF20BF2C8DC}"/>
              </a:ext>
            </a:extLst>
          </p:cNvPr>
          <p:cNvSpPr txBox="1"/>
          <p:nvPr/>
        </p:nvSpPr>
        <p:spPr>
          <a:xfrm>
            <a:off x="486561" y="4259996"/>
            <a:ext cx="6333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PERFIL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9E9E9E"/>
                </a:solidFill>
                <a:latin typeface="Consolas" panose="020B0609020204030204" pitchFamily="49" charset="0"/>
              </a:rPr>
              <a:t>ID_PERFIL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NM_PERFIL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50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DESCRICAO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150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EECC64"/>
                </a:solidFill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5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218" y="222050"/>
            <a:ext cx="9144000" cy="1303658"/>
          </a:xfrm>
        </p:spPr>
        <p:txBody>
          <a:bodyPr/>
          <a:lstStyle/>
          <a:p>
            <a:r>
              <a:rPr lang="pt-BR" dirty="0"/>
              <a:t>DDR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BDAC37-70A3-7F8C-2495-FF8862CF47F9}"/>
              </a:ext>
            </a:extLst>
          </p:cNvPr>
          <p:cNvSpPr txBox="1"/>
          <p:nvPr/>
        </p:nvSpPr>
        <p:spPr>
          <a:xfrm>
            <a:off x="216016" y="1116324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bus3.PERFIL_RISCO</a:t>
            </a:r>
            <a:r>
              <a:rPr lang="en-US" sz="1800" b="1" u="sng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ID_PERFIL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ID_PERFIL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ID_PERFIL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PERFIL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ID_PERFIL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ID_RISCO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EECC64"/>
                </a:solidFill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43FB87-A87A-080E-5730-5FE7538625AE}"/>
              </a:ext>
            </a:extLst>
          </p:cNvPr>
          <p:cNvSpPr txBox="1"/>
          <p:nvPr/>
        </p:nvSpPr>
        <p:spPr>
          <a:xfrm>
            <a:off x="216016" y="4050627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COTAS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DATE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DOUBLE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PRECISION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800" dirty="0">
                <a:solidFill>
                  <a:srgbClr val="EECC64"/>
                </a:solidFill>
                <a:latin typeface="Consolas" panose="020B0609020204030204" pitchFamily="49" charset="0"/>
              </a:rPr>
              <a:t>GO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449E8A-0579-89CC-9920-10F349ACD3D7}"/>
              </a:ext>
            </a:extLst>
          </p:cNvPr>
          <p:cNvSpPr txBox="1"/>
          <p:nvPr/>
        </p:nvSpPr>
        <p:spPr>
          <a:xfrm>
            <a:off x="5572387" y="1476904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69768"/>
                </a:solidFill>
                <a:latin typeface="Consolas" panose="020B0609020204030204" pitchFamily="49" charset="0"/>
              </a:rPr>
              <a:t>-- RENTABILIDADE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VIEW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RENTABILIDADE</a:t>
            </a:r>
            <a:r>
              <a:rPr lang="en-US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AS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SELECT</a:t>
            </a:r>
          </a:p>
          <a:p>
            <a:pPr algn="l"/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</a:p>
          <a:p>
            <a:pPr algn="l"/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LEAD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>
                <a:solidFill>
                  <a:srgbClr val="C0C0C0"/>
                </a:solidFill>
                <a:latin typeface="Consolas" panose="020B0609020204030204" pitchFamily="49" charset="0"/>
              </a:rPr>
              <a:t>22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,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-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D30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LEAD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>
                <a:solidFill>
                  <a:srgbClr val="C0C0C0"/>
                </a:solidFill>
                <a:latin typeface="Consolas" panose="020B0609020204030204" pitchFamily="49" charset="0"/>
              </a:rPr>
              <a:t>66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,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-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D90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LEAD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>
                <a:solidFill>
                  <a:srgbClr val="C0C0C0"/>
                </a:solidFill>
                <a:latin typeface="Consolas" panose="020B0609020204030204" pitchFamily="49" charset="0"/>
              </a:rPr>
              <a:t>126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,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-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D180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9E9E9E"/>
                </a:solidFill>
                <a:latin typeface="Consolas" panose="020B0609020204030204" pitchFamily="49" charset="0"/>
              </a:rPr>
              <a:t>LEAD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>
                <a:solidFill>
                  <a:srgbClr val="C0C0C0"/>
                </a:solidFill>
                <a:latin typeface="Consolas" panose="020B0609020204030204" pitchFamily="49" charset="0"/>
              </a:rPr>
              <a:t>252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 , 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  <a:r>
              <a:rPr lang="pt-BR" sz="1800" dirty="0" err="1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9E9E9E"/>
                </a:solidFill>
                <a:latin typeface="Consolas" panose="020B0609020204030204" pitchFamily="49" charset="0"/>
              </a:rPr>
              <a:t>COTA</a:t>
            </a:r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OVER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ORDER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by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COD_FUNDO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,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DT_COTA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DESC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-</a:t>
            </a:r>
            <a:r>
              <a:rPr lang="pt-BR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) 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D360</a:t>
            </a:r>
          </a:p>
          <a:p>
            <a:pPr algn="l"/>
            <a:r>
              <a:rPr lang="pt-BR" sz="1800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from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bus3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COTAS</a:t>
            </a:r>
            <a:r>
              <a:rPr lang="pt-BR" sz="1800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9E9E9E"/>
                </a:solidFill>
                <a:latin typeface="Consolas" panose="020B0609020204030204" pitchFamily="49" charset="0"/>
              </a:rPr>
              <a:t>c</a:t>
            </a:r>
          </a:p>
          <a:p>
            <a:pPr algn="l"/>
            <a:r>
              <a:rPr lang="pt-BR" sz="1800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32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4550D-3B6B-8092-76CC-C03C5C53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412" y="0"/>
            <a:ext cx="8596604" cy="1016121"/>
          </a:xfrm>
        </p:spPr>
        <p:txBody>
          <a:bodyPr/>
          <a:lstStyle/>
          <a:p>
            <a:r>
              <a:rPr lang="pt-BR" dirty="0"/>
              <a:t>DIAGRAMA CLASSES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17BA57-F3ED-D37A-2D9E-DCA42C51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40" y="1102803"/>
            <a:ext cx="6084031" cy="5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4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BDA1-5D8D-9FC2-4871-2C513E16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6" y="335900"/>
            <a:ext cx="9144000" cy="850739"/>
          </a:xfrm>
        </p:spPr>
        <p:txBody>
          <a:bodyPr>
            <a:normAutofit fontScale="90000"/>
          </a:bodyPr>
          <a:lstStyle/>
          <a:p>
            <a:r>
              <a:rPr lang="pt-BR" dirty="0"/>
              <a:t>Tela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B93D0A-82DA-BA1B-D3AA-DDA98254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0" y="718532"/>
            <a:ext cx="3696216" cy="1638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9B2D3C-7FAB-5042-D8A4-A5B61FEA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0" y="2271384"/>
            <a:ext cx="9044077" cy="42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87187-8961-0389-1EDF-F5CE72A0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8411"/>
            <a:ext cx="9144000" cy="1010995"/>
          </a:xfrm>
        </p:spPr>
        <p:txBody>
          <a:bodyPr/>
          <a:lstStyle/>
          <a:p>
            <a:r>
              <a:rPr lang="pt-BR" dirty="0"/>
              <a:t>Simulação Conservador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5B2DC8-0AFF-DA5E-2C93-B0FFBB79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50" y="1521757"/>
            <a:ext cx="10176769" cy="4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5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463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do Office</vt:lpstr>
      <vt:lpstr>Inova Asset Management</vt:lpstr>
      <vt:lpstr>Projeto</vt:lpstr>
      <vt:lpstr>GITHUB</vt:lpstr>
      <vt:lpstr>MODELO ER</vt:lpstr>
      <vt:lpstr>DDR</vt:lpstr>
      <vt:lpstr>DDR</vt:lpstr>
      <vt:lpstr>DIAGRAMA CLASSES</vt:lpstr>
      <vt:lpstr>Tela Inicial</vt:lpstr>
      <vt:lpstr>Simulação Conservador</vt:lpstr>
      <vt:lpstr>Simulação Moderado</vt:lpstr>
      <vt:lpstr>Simulação Arrojado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Inova Asset Management</dc:title>
  <dc:creator>Sergio Freire do Nascimento</dc:creator>
  <cp:lastModifiedBy>Sergio Freire do Nascimento</cp:lastModifiedBy>
  <cp:revision>1</cp:revision>
  <dcterms:created xsi:type="dcterms:W3CDTF">2022-11-18T12:19:58Z</dcterms:created>
  <dcterms:modified xsi:type="dcterms:W3CDTF">2022-11-18T18:14:55Z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2022-11-18T12:40:12Z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218ef9cb-ca4d-403b-a353-52a4a1d9c0b4</vt:lpwstr>
  </property>
  <property fmtid="{D5CDD505-2E9C-101B-9397-08002B2CF9AE}" pid="8" name="MSIP_Label_40881dc9-f7f2-41de-a334-ceff3dc15b31_ContentBits">
    <vt:lpwstr>1</vt:lpwstr>
  </property>
</Properties>
</file>