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8" r:id="rId5"/>
    <p:sldId id="286" r:id="rId6"/>
    <p:sldId id="278" r:id="rId7"/>
    <p:sldId id="266" r:id="rId8"/>
    <p:sldId id="264" r:id="rId9"/>
    <p:sldId id="265" r:id="rId10"/>
    <p:sldId id="287" r:id="rId11"/>
    <p:sldId id="288" r:id="rId12"/>
    <p:sldId id="289" r:id="rId13"/>
    <p:sldId id="290" r:id="rId14"/>
    <p:sldId id="291" r:id="rId15"/>
    <p:sldId id="274" r:id="rId16"/>
  </p:sldIdLst>
  <p:sldSz cx="12192000" cy="6858000"/>
  <p:notesSz cx="6858000" cy="9144000"/>
  <p:defaultTextStyle>
    <a:defPPr rtl="0">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355" autoAdjust="0"/>
  </p:normalViewPr>
  <p:slideViewPr>
    <p:cSldViewPr snapToGrid="0" showGuides="1">
      <p:cViewPr varScale="1">
        <p:scale>
          <a:sx n="82" d="100"/>
          <a:sy n="82" d="100"/>
        </p:scale>
        <p:origin x="720" y="7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93" d="100"/>
          <a:sy n="93" d="100"/>
        </p:scale>
        <p:origin x="295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s değirmenci" userId="03f0a2a3613d9a41" providerId="LiveId" clId="{6877C023-A32A-4EB4-B3E8-FB85C0AFAC02}"/>
    <pc:docChg chg="modSld sldOrd">
      <pc:chgData name="melis değirmenci" userId="03f0a2a3613d9a41" providerId="LiveId" clId="{6877C023-A32A-4EB4-B3E8-FB85C0AFAC02}" dt="2023-05-29T07:06:26.203" v="1"/>
      <pc:docMkLst>
        <pc:docMk/>
      </pc:docMkLst>
      <pc:sldChg chg="ord">
        <pc:chgData name="melis değirmenci" userId="03f0a2a3613d9a41" providerId="LiveId" clId="{6877C023-A32A-4EB4-B3E8-FB85C0AFAC02}" dt="2023-05-29T07:06:26.203" v="1"/>
        <pc:sldMkLst>
          <pc:docMk/>
          <pc:sldMk cId="3925682039"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75127BB8-36A9-6BFA-7007-D84F31270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a:p>
        </p:txBody>
      </p:sp>
      <p:sp>
        <p:nvSpPr>
          <p:cNvPr id="3" name="Tarih Yer Tutucusu 2">
            <a:extLst>
              <a:ext uri="{FF2B5EF4-FFF2-40B4-BE49-F238E27FC236}">
                <a16:creationId xmlns:a16="http://schemas.microsoft.com/office/drawing/2014/main" id="{355923C2-8767-F856-585C-DC1948C11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tr-TR" sz="1200"/>
            </a:lvl1pPr>
          </a:lstStyle>
          <a:p>
            <a:pPr rtl="0"/>
            <a:fld id="{3D2AF11E-C696-4382-A9C7-9188AC6B385A}" type="datetime1">
              <a:rPr lang="tr-TR" smtClean="0"/>
              <a:t>29.05.2023</a:t>
            </a:fld>
            <a:endParaRPr lang="tr-TR"/>
          </a:p>
        </p:txBody>
      </p:sp>
      <p:sp>
        <p:nvSpPr>
          <p:cNvPr id="4" name="Alt Bilgi Yer Tutucusu 3">
            <a:extLst>
              <a:ext uri="{FF2B5EF4-FFF2-40B4-BE49-F238E27FC236}">
                <a16:creationId xmlns:a16="http://schemas.microsoft.com/office/drawing/2014/main" id="{BA68407F-B311-7FF6-2ACB-3FAF0BF3A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a:p>
        </p:txBody>
      </p:sp>
      <p:sp>
        <p:nvSpPr>
          <p:cNvPr id="5" name="Slayt Numarası Yer Tutucusu 4">
            <a:extLst>
              <a:ext uri="{FF2B5EF4-FFF2-40B4-BE49-F238E27FC236}">
                <a16:creationId xmlns:a16="http://schemas.microsoft.com/office/drawing/2014/main" id="{C7B6A444-69DF-AE10-DCD7-A23AEE20C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B3BF5047-6CED-44CC-A86C-D48A653D0A7A}" type="slidenum">
              <a:rPr lang="tr-TR" smtClean="0"/>
              <a:t>‹#›</a:t>
            </a:fld>
            <a:endParaRPr lang="tr-TR"/>
          </a:p>
        </p:txBody>
      </p:sp>
    </p:spTree>
    <p:extLst>
      <p:ext uri="{BB962C8B-B14F-4D97-AF65-F5344CB8AC3E}">
        <p14:creationId xmlns:p14="http://schemas.microsoft.com/office/powerpoint/2010/main" val="2157391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tr-TR" sz="1200"/>
            </a:lvl1pPr>
          </a:lstStyle>
          <a:p>
            <a:pPr rtl="0"/>
            <a:fld id="{4F8A8CEF-097A-4F5E-9668-3AF23A405852}" type="datetime1">
              <a:rPr lang="tr-TR" smtClean="0"/>
              <a:t>29.05.2023</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tr-TR"/>
            </a:defPPr>
          </a:lstStyle>
          <a:p>
            <a:pPr rtl="0"/>
            <a:endParaRPr lang="tr-TR"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339D21CC-DD94-204E-93C8-E1AAF3084C8D}" type="slidenum">
              <a:rPr lang="tr-TR" smtClean="0"/>
              <a:t>‹#›</a:t>
            </a:fld>
            <a:endParaRPr lang="tr-TR"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tr-TR" sz="1200" kern="1200">
        <a:solidFill>
          <a:schemeClr val="tx1"/>
        </a:solidFill>
        <a:latin typeface="+mn-lt"/>
        <a:ea typeface="+mn-ea"/>
        <a:cs typeface="+mn-cs"/>
      </a:defRPr>
    </a:lvl1pPr>
    <a:lvl2pPr marL="457200" algn="l" defTabSz="914400" rtl="0" eaLnBrk="1" latinLnBrk="0" hangingPunct="1">
      <a:defRPr lang="tr-TR" sz="1200" kern="1200">
        <a:solidFill>
          <a:schemeClr val="tx1"/>
        </a:solidFill>
        <a:latin typeface="+mn-lt"/>
        <a:ea typeface="+mn-ea"/>
        <a:cs typeface="+mn-cs"/>
      </a:defRPr>
    </a:lvl2pPr>
    <a:lvl3pPr marL="914400" algn="l" defTabSz="914400" rtl="0" eaLnBrk="1" latinLnBrk="0" hangingPunct="1">
      <a:defRPr lang="tr-TR" sz="1200" kern="1200">
        <a:solidFill>
          <a:schemeClr val="tx1"/>
        </a:solidFill>
        <a:latin typeface="+mn-lt"/>
        <a:ea typeface="+mn-ea"/>
        <a:cs typeface="+mn-cs"/>
      </a:defRPr>
    </a:lvl3pPr>
    <a:lvl4pPr marL="1371600" algn="l" defTabSz="914400" rtl="0" eaLnBrk="1" latinLnBrk="0" hangingPunct="1">
      <a:defRPr lang="tr-TR" sz="1200" kern="1200">
        <a:solidFill>
          <a:schemeClr val="tx1"/>
        </a:solidFill>
        <a:latin typeface="+mn-lt"/>
        <a:ea typeface="+mn-ea"/>
        <a:cs typeface="+mn-cs"/>
      </a:defRPr>
    </a:lvl4pPr>
    <a:lvl5pPr marL="1828800" algn="l" defTabSz="914400" rtl="0" eaLnBrk="1" latinLnBrk="0" hangingPunct="1">
      <a:defRPr lang="tr-TR" sz="1200" kern="1200">
        <a:solidFill>
          <a:schemeClr val="tx1"/>
        </a:solidFill>
        <a:latin typeface="+mn-lt"/>
        <a:ea typeface="+mn-ea"/>
        <a:cs typeface="+mn-cs"/>
      </a:defRPr>
    </a:lvl5pPr>
    <a:lvl6pPr marL="2286000" algn="l" defTabSz="914400" rtl="0" eaLnBrk="1" latinLnBrk="0" hangingPunct="1">
      <a:defRPr lang="tr-TR" sz="1200" kern="1200">
        <a:solidFill>
          <a:schemeClr val="tx1"/>
        </a:solidFill>
        <a:latin typeface="+mn-lt"/>
        <a:ea typeface="+mn-ea"/>
        <a:cs typeface="+mn-cs"/>
      </a:defRPr>
    </a:lvl6pPr>
    <a:lvl7pPr marL="2743200" algn="l" defTabSz="914400" rtl="0" eaLnBrk="1" latinLnBrk="0" hangingPunct="1">
      <a:defRPr lang="tr-TR" sz="1200" kern="1200">
        <a:solidFill>
          <a:schemeClr val="tx1"/>
        </a:solidFill>
        <a:latin typeface="+mn-lt"/>
        <a:ea typeface="+mn-ea"/>
        <a:cs typeface="+mn-cs"/>
      </a:defRPr>
    </a:lvl7pPr>
    <a:lvl8pPr marL="3200400" algn="l" defTabSz="914400" rtl="0" eaLnBrk="1" latinLnBrk="0" hangingPunct="1">
      <a:defRPr lang="tr-TR" sz="1200" kern="1200">
        <a:solidFill>
          <a:schemeClr val="tx1"/>
        </a:solidFill>
        <a:latin typeface="+mn-lt"/>
        <a:ea typeface="+mn-ea"/>
        <a:cs typeface="+mn-cs"/>
      </a:defRPr>
    </a:lvl8pPr>
    <a:lvl9pPr marL="3657600" algn="l" defTabSz="914400" rtl="0" eaLnBrk="1" latinLnBrk="0" hangingPunct="1">
      <a:defRPr lang="tr-T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sz="100"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1</a:t>
            </a:fld>
            <a:endParaRPr lang="tr-TR"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11</a:t>
            </a:fld>
            <a:endParaRPr lang="tr-TR" dirty="0"/>
          </a:p>
        </p:txBody>
      </p:sp>
    </p:spTree>
    <p:extLst>
      <p:ext uri="{BB962C8B-B14F-4D97-AF65-F5344CB8AC3E}">
        <p14:creationId xmlns:p14="http://schemas.microsoft.com/office/powerpoint/2010/main" val="45119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12</a:t>
            </a:fld>
            <a:endParaRPr lang="tr-TR"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3</a:t>
            </a:fld>
            <a:endParaRPr lang="tr-TR"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4</a:t>
            </a:fld>
            <a:endParaRPr lang="tr-TR" dirty="0"/>
          </a:p>
        </p:txBody>
      </p:sp>
    </p:spTree>
    <p:extLst>
      <p:ext uri="{BB962C8B-B14F-4D97-AF65-F5344CB8AC3E}">
        <p14:creationId xmlns:p14="http://schemas.microsoft.com/office/powerpoint/2010/main" val="36855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5</a:t>
            </a:fld>
            <a:endParaRPr lang="tr-TR" dirty="0"/>
          </a:p>
        </p:txBody>
      </p:sp>
    </p:spTree>
    <p:extLst>
      <p:ext uri="{BB962C8B-B14F-4D97-AF65-F5344CB8AC3E}">
        <p14:creationId xmlns:p14="http://schemas.microsoft.com/office/powerpoint/2010/main" val="201827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6</a:t>
            </a:fld>
            <a:endParaRPr lang="tr-TR" dirty="0"/>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7</a:t>
            </a:fld>
            <a:endParaRPr lang="tr-TR" dirty="0"/>
          </a:p>
        </p:txBody>
      </p:sp>
    </p:spTree>
    <p:extLst>
      <p:ext uri="{BB962C8B-B14F-4D97-AF65-F5344CB8AC3E}">
        <p14:creationId xmlns:p14="http://schemas.microsoft.com/office/powerpoint/2010/main" val="428988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8</a:t>
            </a:fld>
            <a:endParaRPr lang="tr-TR" dirty="0"/>
          </a:p>
        </p:txBody>
      </p:sp>
    </p:spTree>
    <p:extLst>
      <p:ext uri="{BB962C8B-B14F-4D97-AF65-F5344CB8AC3E}">
        <p14:creationId xmlns:p14="http://schemas.microsoft.com/office/powerpoint/2010/main" val="1500144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9</a:t>
            </a:fld>
            <a:endParaRPr lang="tr-TR" dirty="0"/>
          </a:p>
        </p:txBody>
      </p:sp>
    </p:spTree>
    <p:extLst>
      <p:ext uri="{BB962C8B-B14F-4D97-AF65-F5344CB8AC3E}">
        <p14:creationId xmlns:p14="http://schemas.microsoft.com/office/powerpoint/2010/main" val="18581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339D21CC-DD94-204E-93C8-E1AAF3084C8D}" type="slidenum">
              <a:rPr lang="tr-TR" smtClean="0"/>
              <a:t>10</a:t>
            </a:fld>
            <a:endParaRPr lang="tr-TR" dirty="0"/>
          </a:p>
        </p:txBody>
      </p:sp>
    </p:spTree>
    <p:extLst>
      <p:ext uri="{BB962C8B-B14F-4D97-AF65-F5344CB8AC3E}">
        <p14:creationId xmlns:p14="http://schemas.microsoft.com/office/powerpoint/2010/main" val="20209417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fik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fik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fik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fik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tr-TR" sz="5900"/>
            </a:lvl1pPr>
          </a:lstStyle>
          <a:p>
            <a:pPr rtl="0"/>
            <a:r>
              <a:rPr lang="tr-TR"/>
              <a:t>Asıl başlık stilini düzenlemek için tıklayın</a:t>
            </a:r>
          </a:p>
        </p:txBody>
      </p:sp>
      <p:sp>
        <p:nvSpPr>
          <p:cNvPr id="3" name="Alt Başlık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tr-TR" sz="2400"/>
            </a:lvl1pPr>
            <a:lvl2pPr marL="457200" indent="0" algn="ctr">
              <a:buNone/>
              <a:defRPr lang="tr-TR" sz="2000"/>
            </a:lvl2pPr>
            <a:lvl3pPr marL="914400" indent="0" algn="ctr">
              <a:buNone/>
              <a:defRPr lang="tr-TR" sz="1800"/>
            </a:lvl3pPr>
            <a:lvl4pPr marL="1371600" indent="0" algn="ctr">
              <a:buNone/>
              <a:defRPr lang="tr-TR" sz="1600"/>
            </a:lvl4pPr>
            <a:lvl5pPr marL="1828800" indent="0" algn="ctr">
              <a:buNone/>
              <a:defRPr lang="tr-TR" sz="1600"/>
            </a:lvl5pPr>
            <a:lvl6pPr marL="2286000" indent="0" algn="ctr">
              <a:buNone/>
              <a:defRPr lang="tr-TR" sz="1600"/>
            </a:lvl6pPr>
            <a:lvl7pPr marL="2743200" indent="0" algn="ctr">
              <a:buNone/>
              <a:defRPr lang="tr-TR" sz="1600"/>
            </a:lvl7pPr>
            <a:lvl8pPr marL="3200400" indent="0" algn="ctr">
              <a:buNone/>
              <a:defRPr lang="tr-TR" sz="1600"/>
            </a:lvl8pPr>
            <a:lvl9pPr marL="3657600" indent="0" algn="ctr">
              <a:buNone/>
              <a:defRPr lang="tr-TR" sz="1600"/>
            </a:lvl9pPr>
          </a:lstStyle>
          <a:p>
            <a:pPr rtl="0"/>
            <a:r>
              <a:rPr lang="tr-TR"/>
              <a:t>Asıl alt başlık stilini düzenlemek için tıklayın</a:t>
            </a:r>
          </a:p>
        </p:txBody>
      </p:sp>
      <p:pic>
        <p:nvPicPr>
          <p:cNvPr id="26" name="Grafik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ve İçerik - SmartArt">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7" name="Metin Yer Tutucusu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9" name="Alt Bilgi Yer Tutucusu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tr-TR"/>
            </a:defPPr>
          </a:lstStyle>
          <a:p>
            <a:pPr rtl="0"/>
            <a:endParaRPr lang="tr-TR" dirty="0"/>
          </a:p>
        </p:txBody>
      </p:sp>
      <p:sp>
        <p:nvSpPr>
          <p:cNvPr id="10" name="Slayt Numarası Yer Tutucusu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8" name="Metin Yer Tutucusu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2" name="Başlık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4" name="İçerik Yer Tutucusu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6" name="Alt Bilgi Yer Tutucusu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tr-TR"/>
            </a:defPPr>
          </a:lstStyle>
          <a:p>
            <a:pPr rtl="0"/>
            <a:endParaRPr lang="tr-TR" dirty="0"/>
          </a:p>
        </p:txBody>
      </p:sp>
      <p:sp>
        <p:nvSpPr>
          <p:cNvPr id="7" name="Slayt Numarası Yer Tutucusu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tr-TR"/>
            </a:defPPr>
          </a:lstStyle>
          <a:p>
            <a:pPr rtl="0"/>
            <a:fld id="{CC43B8D3-9A08-F84C-9DD4-44948BA52D4B}" type="slidenum">
              <a:rPr lang="tr-TR" smtClean="0"/>
              <a:t>‹#›</a:t>
            </a:fld>
            <a:endParaRPr lang="tr-TR"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man çizelgesi">
    <p:spTree>
      <p:nvGrpSpPr>
        <p:cNvPr id="1" name=""/>
        <p:cNvGrpSpPr/>
        <p:nvPr/>
      </p:nvGrpSpPr>
      <p:grpSpPr>
        <a:xfrm>
          <a:off x="0" y="0"/>
          <a:ext cx="0" cy="0"/>
          <a:chOff x="0" y="0"/>
          <a:chExt cx="0" cy="0"/>
        </a:xfrm>
      </p:grpSpPr>
      <p:sp>
        <p:nvSpPr>
          <p:cNvPr id="32" name="Metin Yer Tutucusu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rtlCol="0">
            <a:noAutofit/>
          </a:bodyPr>
          <a:lstStyle>
            <a:lvl1pPr marL="0" indent="0">
              <a:buNone/>
              <a:defRPr lang="tr-TR" sz="1200">
                <a:noFill/>
              </a:defRPr>
            </a:lvl1pPr>
          </a:lstStyle>
          <a:p>
            <a:pPr lvl="0" rtl="0"/>
            <a:r>
              <a:rPr lang="tr-TR"/>
              <a:t>Asıl metin stillerini düzenlemek için tıklayın</a:t>
            </a:r>
          </a:p>
        </p:txBody>
      </p:sp>
      <p:sp>
        <p:nvSpPr>
          <p:cNvPr id="33" name="Metin Yer Tutucusu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rtlCol="0">
            <a:noAutofit/>
          </a:bodyPr>
          <a:lstStyle>
            <a:lvl1pPr marL="0" indent="0">
              <a:buNone/>
              <a:defRPr lang="tr-TR" sz="1200">
                <a:noFill/>
              </a:defRPr>
            </a:lvl1pPr>
          </a:lstStyle>
          <a:p>
            <a:pPr lvl="0" rtl="0"/>
            <a:r>
              <a:rPr lang="tr-TR"/>
              <a:t>Asıl metin stillerini düzenlemek için tıklayın</a:t>
            </a:r>
          </a:p>
        </p:txBody>
      </p:sp>
      <p:sp>
        <p:nvSpPr>
          <p:cNvPr id="34" name="Metin Yer Tutucusu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rtlCol="0">
            <a:noAutofit/>
          </a:bodyPr>
          <a:lstStyle>
            <a:lvl1pPr marL="0" indent="0">
              <a:buNone/>
              <a:defRPr lang="tr-TR" sz="1200">
                <a:noFill/>
              </a:defRPr>
            </a:lvl1pPr>
          </a:lstStyle>
          <a:p>
            <a:pPr lvl="0" rtl="0"/>
            <a:r>
              <a:rPr lang="tr-TR"/>
              <a:t>Asıl metin stillerini düzenlemek için tıklayın</a:t>
            </a:r>
          </a:p>
        </p:txBody>
      </p:sp>
      <p:sp>
        <p:nvSpPr>
          <p:cNvPr id="35" name="Metin Yer Tutucusu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rtlCol="0">
            <a:noAutofit/>
          </a:bodyPr>
          <a:lstStyle>
            <a:lvl1pPr marL="0" indent="0">
              <a:buNone/>
              <a:defRPr lang="tr-TR" sz="1200">
                <a:noFill/>
              </a:defRPr>
            </a:lvl1pPr>
          </a:lstStyle>
          <a:p>
            <a:pPr lvl="0" rtl="0"/>
            <a:r>
              <a:rPr lang="tr-TR"/>
              <a:t>Asıl metin stillerini düzenlemek için tıklayın</a:t>
            </a:r>
          </a:p>
        </p:txBody>
      </p:sp>
      <p:sp>
        <p:nvSpPr>
          <p:cNvPr id="13" name="Dikdörtgen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7" name="Dikdörtgen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Metin Yer Tutucusu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rtlCol="0" anchor="t">
            <a:noAutofit/>
          </a:bodyPr>
          <a:lstStyle>
            <a:lvl1pPr marL="0" indent="0">
              <a:lnSpc>
                <a:spcPct val="100000"/>
              </a:lnSpc>
              <a:spcBef>
                <a:spcPts val="0"/>
              </a:spcBef>
              <a:buNone/>
              <a:defRPr lang="tr-TR" sz="14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5" name="Metin Yer Tutucusu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tr-TR" sz="14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10" name="Başlık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15" name="Metin Yer Tutucusu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tr-TR" sz="1800">
                <a:solidFill>
                  <a:schemeClr val="bg2"/>
                </a:solidFill>
              </a:defRPr>
            </a:lvl1pPr>
          </a:lstStyle>
          <a:p>
            <a:pPr lvl="0" rtl="0"/>
            <a:r>
              <a:rPr lang="tr-TR"/>
              <a:t>MMM</a:t>
            </a:r>
          </a:p>
        </p:txBody>
      </p:sp>
      <p:sp>
        <p:nvSpPr>
          <p:cNvPr id="19" name="Metin Yer Tutucusu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tr-TR" sz="1800">
                <a:solidFill>
                  <a:schemeClr val="bg2"/>
                </a:solidFill>
              </a:defRPr>
            </a:lvl1pPr>
          </a:lstStyle>
          <a:p>
            <a:pPr lvl="0" rtl="0"/>
            <a:r>
              <a:rPr lang="tr-TR"/>
              <a:t>MMM</a:t>
            </a:r>
          </a:p>
        </p:txBody>
      </p:sp>
      <p:sp>
        <p:nvSpPr>
          <p:cNvPr id="21" name="Metin Yer Tutucusu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tr-TR" sz="1800">
                <a:solidFill>
                  <a:schemeClr val="bg2"/>
                </a:solidFill>
              </a:defRPr>
            </a:lvl1pPr>
          </a:lstStyle>
          <a:p>
            <a:pPr lvl="0" rtl="0"/>
            <a:r>
              <a:rPr lang="tr-TR"/>
              <a:t>MMM</a:t>
            </a:r>
          </a:p>
        </p:txBody>
      </p:sp>
      <p:sp>
        <p:nvSpPr>
          <p:cNvPr id="23" name="Metin Yer Tutucusu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tr-TR" sz="1800">
                <a:solidFill>
                  <a:schemeClr val="bg2"/>
                </a:solidFill>
              </a:defRPr>
            </a:lvl1pPr>
          </a:lstStyle>
          <a:p>
            <a:pPr lvl="0" rtl="0"/>
            <a:r>
              <a:rPr lang="tr-TR"/>
              <a:t>MMM</a:t>
            </a:r>
          </a:p>
        </p:txBody>
      </p:sp>
      <p:sp>
        <p:nvSpPr>
          <p:cNvPr id="25" name="Metin Yer Tutucusu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tr-TR" sz="1800">
                <a:solidFill>
                  <a:schemeClr val="bg2"/>
                </a:solidFill>
              </a:defRPr>
            </a:lvl1pPr>
          </a:lstStyle>
          <a:p>
            <a:pPr lvl="0" rtl="0"/>
            <a:r>
              <a:rPr lang="tr-TR"/>
              <a:t>MMM</a:t>
            </a:r>
          </a:p>
        </p:txBody>
      </p:sp>
      <p:sp>
        <p:nvSpPr>
          <p:cNvPr id="26" name="Metin Yer Tutucusu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tr-TR" sz="14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27" name="Metin Yer Tutucusu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tr-TR" sz="14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28" name="Metin Yer Tutucusu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rtlCol="0" anchor="t">
            <a:noAutofit/>
          </a:bodyPr>
          <a:lstStyle>
            <a:lvl1pPr marL="0" indent="0">
              <a:lnSpc>
                <a:spcPct val="100000"/>
              </a:lnSpc>
              <a:spcBef>
                <a:spcPts val="0"/>
              </a:spcBef>
              <a:buNone/>
              <a:defRPr lang="tr-TR" sz="14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36" name="Alt Bilgi Yer Tutucusu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tr-TR"/>
            </a:defPPr>
          </a:lstStyle>
          <a:p>
            <a:pPr rtl="0"/>
            <a:endParaRPr lang="tr-TR" dirty="0"/>
          </a:p>
        </p:txBody>
      </p:sp>
      <p:sp>
        <p:nvSpPr>
          <p:cNvPr id="2" name="Metin Yer Tutucusu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4" name="Slayt Numarası Yer Tutucusu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fik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Dikdörtgen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7" name="Dikdörtgen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Serbest 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stStyle>
          <a:p>
            <a:pPr algn="ctr" rtl="0"/>
            <a:endParaRPr lang="tr-TR"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Metin Yer Tutucusu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tr-TR" sz="18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4" name="İçerik Yer Tutucus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tr-TR" sz="1400"/>
            </a:lvl1pPr>
            <a:lvl2pPr>
              <a:lnSpc>
                <a:spcPct val="150000"/>
              </a:lnSpc>
              <a:spcBef>
                <a:spcPts val="0"/>
              </a:spcBef>
              <a:defRPr lang="tr-TR" sz="1200"/>
            </a:lvl2pPr>
            <a:lvl3pPr>
              <a:lnSpc>
                <a:spcPct val="150000"/>
              </a:lnSpc>
              <a:spcBef>
                <a:spcPts val="0"/>
              </a:spcBef>
              <a:defRPr lang="tr-TR" sz="1100"/>
            </a:lvl3pPr>
            <a:lvl4pPr>
              <a:lnSpc>
                <a:spcPct val="150000"/>
              </a:lnSpc>
              <a:spcBef>
                <a:spcPts val="0"/>
              </a:spcBef>
              <a:defRPr lang="tr-TR" sz="1050"/>
            </a:lvl4pPr>
            <a:lvl5pPr>
              <a:lnSpc>
                <a:spcPct val="150000"/>
              </a:lnSpc>
              <a:spcBef>
                <a:spcPts val="0"/>
              </a:spcBef>
              <a:defRPr lang="tr-TR" sz="105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5" name="Metin Yer Tutucusu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rtlCol="0" anchor="b">
            <a:noAutofit/>
          </a:bodyPr>
          <a:lstStyle>
            <a:lvl1pPr marL="0" indent="0">
              <a:lnSpc>
                <a:spcPct val="100000"/>
              </a:lnSpc>
              <a:spcBef>
                <a:spcPts val="0"/>
              </a:spcBef>
              <a:buNone/>
              <a:defRPr lang="tr-TR" sz="18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6" name="İçerik Yer Tutucusu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tr-TR" sz="1400"/>
            </a:lvl1pPr>
            <a:lvl2pPr>
              <a:lnSpc>
                <a:spcPct val="150000"/>
              </a:lnSpc>
              <a:spcBef>
                <a:spcPts val="0"/>
              </a:spcBef>
              <a:defRPr lang="tr-TR" sz="1200"/>
            </a:lvl2pPr>
            <a:lvl3pPr>
              <a:lnSpc>
                <a:spcPct val="150000"/>
              </a:lnSpc>
              <a:spcBef>
                <a:spcPts val="0"/>
              </a:spcBef>
              <a:defRPr lang="tr-TR" sz="1100"/>
            </a:lvl3pPr>
            <a:lvl4pPr>
              <a:lnSpc>
                <a:spcPct val="150000"/>
              </a:lnSpc>
              <a:spcBef>
                <a:spcPts val="0"/>
              </a:spcBef>
              <a:defRPr lang="tr-TR" sz="1050"/>
            </a:lvl4pPr>
            <a:lvl5pPr>
              <a:lnSpc>
                <a:spcPct val="150000"/>
              </a:lnSpc>
              <a:spcBef>
                <a:spcPts val="0"/>
              </a:spcBef>
              <a:defRPr lang="tr-TR" sz="105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10" name="Başlık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19" name="Metin Yer Tutucusu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21" name="Alt Bilgi Yer Tutucusu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tr-TR"/>
            </a:defPPr>
          </a:lstStyle>
          <a:p>
            <a:pPr rtl="0"/>
            <a:endParaRPr lang="tr-TR" dirty="0"/>
          </a:p>
        </p:txBody>
      </p:sp>
      <p:sp>
        <p:nvSpPr>
          <p:cNvPr id="23" name="Slayt Numarası Yer Tutucusu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Karşılaştırma">
    <p:spTree>
      <p:nvGrpSpPr>
        <p:cNvPr id="1" name=""/>
        <p:cNvGrpSpPr/>
        <p:nvPr/>
      </p:nvGrpSpPr>
      <p:grpSpPr>
        <a:xfrm>
          <a:off x="0" y="0"/>
          <a:ext cx="0" cy="0"/>
          <a:chOff x="0" y="0"/>
          <a:chExt cx="0" cy="0"/>
        </a:xfrm>
      </p:grpSpPr>
      <p:sp>
        <p:nvSpPr>
          <p:cNvPr id="13" name="Dikdörtgen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7" name="Dikdörtgen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Metin Yer Tutucusu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tr-TR" sz="18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4" name="İçerik Yer Tutucus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tr-TR" sz="1400"/>
            </a:lvl1pPr>
            <a:lvl2pPr>
              <a:lnSpc>
                <a:spcPct val="150000"/>
              </a:lnSpc>
              <a:spcBef>
                <a:spcPts val="0"/>
              </a:spcBef>
              <a:defRPr lang="tr-TR" sz="1200"/>
            </a:lvl2pPr>
            <a:lvl3pPr>
              <a:lnSpc>
                <a:spcPct val="150000"/>
              </a:lnSpc>
              <a:spcBef>
                <a:spcPts val="0"/>
              </a:spcBef>
              <a:defRPr lang="tr-TR" sz="1100"/>
            </a:lvl3pPr>
            <a:lvl4pPr>
              <a:lnSpc>
                <a:spcPct val="150000"/>
              </a:lnSpc>
              <a:spcBef>
                <a:spcPts val="0"/>
              </a:spcBef>
              <a:defRPr lang="tr-TR" sz="1050"/>
            </a:lvl4pPr>
            <a:lvl5pPr>
              <a:lnSpc>
                <a:spcPct val="150000"/>
              </a:lnSpc>
              <a:spcBef>
                <a:spcPts val="0"/>
              </a:spcBef>
              <a:defRPr lang="tr-TR" sz="105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5" name="Metin Yer Tutucusu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rtlCol="0" anchor="b">
            <a:noAutofit/>
          </a:bodyPr>
          <a:lstStyle>
            <a:lvl1pPr marL="0" indent="0">
              <a:lnSpc>
                <a:spcPct val="100000"/>
              </a:lnSpc>
              <a:spcBef>
                <a:spcPts val="0"/>
              </a:spcBef>
              <a:buNone/>
              <a:defRPr lang="tr-TR" sz="18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6" name="İçerik Yer Tutucusu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tr-TR" sz="1400"/>
            </a:lvl1pPr>
            <a:lvl2pPr>
              <a:lnSpc>
                <a:spcPct val="150000"/>
              </a:lnSpc>
              <a:spcBef>
                <a:spcPts val="0"/>
              </a:spcBef>
              <a:defRPr lang="tr-TR" sz="1200"/>
            </a:lvl2pPr>
            <a:lvl3pPr>
              <a:lnSpc>
                <a:spcPct val="150000"/>
              </a:lnSpc>
              <a:spcBef>
                <a:spcPts val="0"/>
              </a:spcBef>
              <a:defRPr lang="tr-TR" sz="1100"/>
            </a:lvl3pPr>
            <a:lvl4pPr>
              <a:lnSpc>
                <a:spcPct val="150000"/>
              </a:lnSpc>
              <a:spcBef>
                <a:spcPts val="0"/>
              </a:spcBef>
              <a:defRPr lang="tr-TR" sz="1050"/>
            </a:lvl4pPr>
            <a:lvl5pPr>
              <a:lnSpc>
                <a:spcPct val="150000"/>
              </a:lnSpc>
              <a:spcBef>
                <a:spcPts val="0"/>
              </a:spcBef>
              <a:defRPr lang="tr-TR" sz="105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10" name="Başlık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19" name="Metin Yer Tutucusu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21" name="Alt Bilgi Yer Tutucusu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tr-TR"/>
            </a:defPPr>
          </a:lstStyle>
          <a:p>
            <a:pPr rtl="0"/>
            <a:endParaRPr lang="tr-TR" dirty="0"/>
          </a:p>
        </p:txBody>
      </p:sp>
      <p:sp>
        <p:nvSpPr>
          <p:cNvPr id="23" name="Slayt Numarası Yer Tutucusu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pic>
        <p:nvPicPr>
          <p:cNvPr id="2" name="Grafik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8" name="Metin Yer Tutucusu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rtlCol="0" anchor="b">
            <a:noAutofit/>
          </a:bodyPr>
          <a:lstStyle>
            <a:lvl1pPr marL="0" indent="0">
              <a:lnSpc>
                <a:spcPct val="100000"/>
              </a:lnSpc>
              <a:spcBef>
                <a:spcPts val="0"/>
              </a:spcBef>
              <a:buNone/>
              <a:defRPr lang="tr-TR" sz="1800" b="0"/>
            </a:lvl1pPr>
            <a:lvl2pPr marL="457200" indent="0">
              <a:buNone/>
              <a:defRPr lang="tr-TR" sz="20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9" name="İçerik Yer Tutucusu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tr-TR" sz="1400"/>
            </a:lvl1pPr>
            <a:lvl2pPr>
              <a:lnSpc>
                <a:spcPct val="150000"/>
              </a:lnSpc>
              <a:spcBef>
                <a:spcPts val="0"/>
              </a:spcBef>
              <a:defRPr lang="tr-TR" sz="1200"/>
            </a:lvl2pPr>
            <a:lvl3pPr>
              <a:lnSpc>
                <a:spcPct val="150000"/>
              </a:lnSpc>
              <a:spcBef>
                <a:spcPts val="0"/>
              </a:spcBef>
              <a:defRPr lang="tr-TR" sz="1100"/>
            </a:lvl3pPr>
            <a:lvl4pPr>
              <a:lnSpc>
                <a:spcPct val="150000"/>
              </a:lnSpc>
              <a:spcBef>
                <a:spcPts val="0"/>
              </a:spcBef>
              <a:defRPr lang="tr-TR" sz="1050"/>
            </a:lvl4pPr>
            <a:lvl5pPr>
              <a:lnSpc>
                <a:spcPct val="150000"/>
              </a:lnSpc>
              <a:spcBef>
                <a:spcPts val="0"/>
              </a:spcBef>
              <a:defRPr lang="tr-TR" sz="105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aşlık ve İçerik">
    <p:spTree>
      <p:nvGrpSpPr>
        <p:cNvPr id="1" name=""/>
        <p:cNvGrpSpPr/>
        <p:nvPr/>
      </p:nvGrpSpPr>
      <p:grpSpPr>
        <a:xfrm>
          <a:off x="0" y="0"/>
          <a:ext cx="0" cy="0"/>
          <a:chOff x="0" y="0"/>
          <a:chExt cx="0" cy="0"/>
        </a:xfrm>
      </p:grpSpPr>
      <p:sp>
        <p:nvSpPr>
          <p:cNvPr id="40" name="Grafik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tr-TR"/>
            </a:defPPr>
          </a:lstStyle>
          <a:p>
            <a:pPr rtl="0"/>
            <a:endParaRPr lang="tr-TR" dirty="0"/>
          </a:p>
        </p:txBody>
      </p:sp>
      <p:sp>
        <p:nvSpPr>
          <p:cNvPr id="2" name="Başlık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tr-TR" sz="1800"/>
            </a:lvl1pPr>
            <a:lvl2pPr marL="283464">
              <a:defRPr lang="tr-TR" sz="1800"/>
            </a:lvl2pPr>
            <a:lvl3pPr marL="566928">
              <a:defRPr lang="tr-TR" sz="1600"/>
            </a:lvl3pPr>
            <a:lvl4pPr marL="758952">
              <a:defRPr lang="tr-TR" sz="1400"/>
            </a:lvl4pPr>
            <a:lvl5pPr marL="1042416">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7" name="Metin Yer Tutucusu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45" name="Grafik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tr-TR"/>
            </a:defPPr>
          </a:lstStyle>
          <a:p>
            <a:pPr rtl="0"/>
            <a:endParaRPr lang="tr-TR"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pic>
        <p:nvPicPr>
          <p:cNvPr id="34" name="Grafik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46" name="Alt Bilgi Yer Tutucusu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tr-TR"/>
            </a:defPPr>
          </a:lstStyle>
          <a:p>
            <a:pPr rtl="0"/>
            <a:endParaRPr lang="tr-TR" dirty="0"/>
          </a:p>
        </p:txBody>
      </p:sp>
      <p:sp>
        <p:nvSpPr>
          <p:cNvPr id="47" name="Slayt Numarası Yer Tutucusu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şekkürler">
    <p:spTree>
      <p:nvGrpSpPr>
        <p:cNvPr id="1" name=""/>
        <p:cNvGrpSpPr/>
        <p:nvPr/>
      </p:nvGrpSpPr>
      <p:grpSpPr>
        <a:xfrm>
          <a:off x="0" y="0"/>
          <a:ext cx="0" cy="0"/>
          <a:chOff x="0" y="0"/>
          <a:chExt cx="0" cy="0"/>
        </a:xfrm>
      </p:grpSpPr>
      <p:pic>
        <p:nvPicPr>
          <p:cNvPr id="44" name="Grafik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pic>
        <p:nvPicPr>
          <p:cNvPr id="72" name="Grafik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fik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fik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26" name="Grafik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Başlık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tr-TR" sz="6000"/>
            </a:lvl1pPr>
          </a:lstStyle>
          <a:p>
            <a:pPr rtl="0"/>
            <a:r>
              <a:rPr lang="tr-TR"/>
              <a:t>Asıl başlık stilini düzenlemek için tıklayın</a:t>
            </a:r>
            <a:endParaRPr lang="tr-TR" dirty="0"/>
          </a:p>
        </p:txBody>
      </p:sp>
      <p:sp>
        <p:nvSpPr>
          <p:cNvPr id="3" name="Metin Yer Tutucusu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rtlCol="0">
            <a:normAutofit/>
          </a:bodyPr>
          <a:lstStyle>
            <a:lvl1pPr marL="0" indent="0">
              <a:lnSpc>
                <a:spcPct val="90000"/>
              </a:lnSpc>
              <a:spcBef>
                <a:spcPts val="1000"/>
              </a:spcBef>
              <a:buNone/>
              <a:defRPr lang="tr-TR" sz="1800">
                <a:solidFill>
                  <a:schemeClr val="tx1"/>
                </a:solidFill>
              </a:defRPr>
            </a:lvl1pPr>
            <a:lvl2pPr marL="457200" indent="0">
              <a:buNone/>
              <a:defRPr lang="tr-TR" sz="2000">
                <a:solidFill>
                  <a:schemeClr val="tx1">
                    <a:tint val="75000"/>
                  </a:schemeClr>
                </a:solidFill>
              </a:defRPr>
            </a:lvl2pPr>
            <a:lvl3pPr marL="914400" indent="0">
              <a:buNone/>
              <a:defRPr lang="tr-TR" sz="1800">
                <a:solidFill>
                  <a:schemeClr val="tx1">
                    <a:tint val="75000"/>
                  </a:schemeClr>
                </a:solidFill>
              </a:defRPr>
            </a:lvl3pPr>
            <a:lvl4pPr marL="1371600" indent="0">
              <a:buNone/>
              <a:defRPr lang="tr-TR" sz="1600">
                <a:solidFill>
                  <a:schemeClr val="tx1">
                    <a:tint val="75000"/>
                  </a:schemeClr>
                </a:solidFill>
              </a:defRPr>
            </a:lvl4pPr>
            <a:lvl5pPr marL="1828800" indent="0">
              <a:buNone/>
              <a:defRPr lang="tr-TR" sz="1600">
                <a:solidFill>
                  <a:schemeClr val="tx1">
                    <a:tint val="75000"/>
                  </a:schemeClr>
                </a:solidFill>
              </a:defRPr>
            </a:lvl5pPr>
            <a:lvl6pPr marL="2286000" indent="0">
              <a:buNone/>
              <a:defRPr lang="tr-TR" sz="1600">
                <a:solidFill>
                  <a:schemeClr val="tx1">
                    <a:tint val="75000"/>
                  </a:schemeClr>
                </a:solidFill>
              </a:defRPr>
            </a:lvl6pPr>
            <a:lvl7pPr marL="2743200" indent="0">
              <a:buNone/>
              <a:defRPr lang="tr-TR" sz="1600">
                <a:solidFill>
                  <a:schemeClr val="tx1">
                    <a:tint val="75000"/>
                  </a:schemeClr>
                </a:solidFill>
              </a:defRPr>
            </a:lvl7pPr>
            <a:lvl8pPr marL="3200400" indent="0">
              <a:buNone/>
              <a:defRPr lang="tr-TR" sz="1600">
                <a:solidFill>
                  <a:schemeClr val="tx1">
                    <a:tint val="75000"/>
                  </a:schemeClr>
                </a:solidFill>
              </a:defRPr>
            </a:lvl8pPr>
            <a:lvl9pPr marL="3657600" indent="0">
              <a:buNone/>
              <a:defRPr lang="tr-TR" sz="1600">
                <a:solidFill>
                  <a:schemeClr val="tx1">
                    <a:tint val="75000"/>
                  </a:schemeClr>
                </a:solidFill>
              </a:defRPr>
            </a:lvl9pPr>
          </a:lstStyle>
          <a:p>
            <a:pPr lvl="0" rtl="0"/>
            <a:r>
              <a:rPr lang="tr-TR"/>
              <a:t>Asıl metin stillerini düzenlemek için tıklayın</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21" name="Metin Yer Tutucusu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6" name="Başlık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22" name="Alt Bilgi Yer Tutucusu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tr-TR"/>
            </a:defPPr>
          </a:lstStyle>
          <a:p>
            <a:pPr rtl="0"/>
            <a:endParaRPr lang="tr-TR" dirty="0"/>
          </a:p>
        </p:txBody>
      </p:sp>
      <p:sp>
        <p:nvSpPr>
          <p:cNvPr id="23" name="Slayt Numarası Yer Tutucusu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ş">
    <p:spTree>
      <p:nvGrpSpPr>
        <p:cNvPr id="1" name=""/>
        <p:cNvGrpSpPr/>
        <p:nvPr/>
      </p:nvGrpSpPr>
      <p:grpSpPr>
        <a:xfrm>
          <a:off x="0" y="0"/>
          <a:ext cx="0" cy="0"/>
          <a:chOff x="0" y="0"/>
          <a:chExt cx="0" cy="0"/>
        </a:xfrm>
      </p:grpSpPr>
      <p:sp>
        <p:nvSpPr>
          <p:cNvPr id="7" name="Metin Yer Tutucusu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5" name="Alt Bilgi Yer Tutucusu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tr-TR"/>
            </a:defPPr>
          </a:lstStyle>
          <a:p>
            <a:pPr rtl="0"/>
            <a:endParaRPr lang="tr-TR" dirty="0"/>
          </a:p>
        </p:txBody>
      </p:sp>
      <p:sp>
        <p:nvSpPr>
          <p:cNvPr id="6" name="Slayt Numarası Yer Tutucusu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sim Yazılı İçerik">
    <p:spTree>
      <p:nvGrpSpPr>
        <p:cNvPr id="1" name=""/>
        <p:cNvGrpSpPr/>
        <p:nvPr/>
      </p:nvGrpSpPr>
      <p:grpSpPr>
        <a:xfrm>
          <a:off x="0" y="0"/>
          <a:ext cx="0" cy="0"/>
          <a:chOff x="0" y="0"/>
          <a:chExt cx="0" cy="0"/>
        </a:xfrm>
      </p:grpSpPr>
      <p:sp>
        <p:nvSpPr>
          <p:cNvPr id="9" name="Metin Yer Tutucusu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3" name="İçerik Yer Tutucusu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tr-TR" sz="3200"/>
            </a:lvl1pPr>
            <a:lvl2pPr>
              <a:defRPr lang="tr-TR" sz="2800"/>
            </a:lvl2pPr>
            <a:lvl3pPr>
              <a:defRPr lang="tr-TR" sz="2400"/>
            </a:lvl3pPr>
            <a:lvl4pPr>
              <a:defRPr lang="tr-TR" sz="2000"/>
            </a:lvl4pPr>
            <a:lvl5pPr>
              <a:defRPr lang="tr-TR" sz="2000"/>
            </a:lvl5pPr>
            <a:lvl6pPr>
              <a:defRPr lang="tr-TR" sz="2000"/>
            </a:lvl6pPr>
            <a:lvl7pPr>
              <a:defRPr lang="tr-TR" sz="2000"/>
            </a:lvl7pPr>
            <a:lvl8pPr>
              <a:defRPr lang="tr-TR" sz="2000"/>
            </a:lvl8pPr>
            <a:lvl9pPr>
              <a:defRPr lang="tr-TR" sz="20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4" name="Metin Yer Tutucusu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rtlCol="0"/>
          <a:lstStyle>
            <a:lvl1pPr marL="0" indent="0">
              <a:buNone/>
              <a:defRPr lang="tr-TR" sz="1600"/>
            </a:lvl1pPr>
            <a:lvl2pPr marL="457200" indent="0">
              <a:buNone/>
              <a:defRPr lang="tr-TR" sz="1400"/>
            </a:lvl2pPr>
            <a:lvl3pPr marL="914400" indent="0">
              <a:buNone/>
              <a:defRPr lang="tr-TR" sz="1200"/>
            </a:lvl3pPr>
            <a:lvl4pPr marL="1371600" indent="0">
              <a:buNone/>
              <a:defRPr lang="tr-TR" sz="1000"/>
            </a:lvl4pPr>
            <a:lvl5pPr marL="1828800" indent="0">
              <a:buNone/>
              <a:defRPr lang="tr-TR" sz="1000"/>
            </a:lvl5pPr>
            <a:lvl6pPr marL="2286000" indent="0">
              <a:buNone/>
              <a:defRPr lang="tr-TR" sz="1000"/>
            </a:lvl6pPr>
            <a:lvl7pPr marL="2743200" indent="0">
              <a:buNone/>
              <a:defRPr lang="tr-TR" sz="1000"/>
            </a:lvl7pPr>
            <a:lvl8pPr marL="3200400" indent="0">
              <a:buNone/>
              <a:defRPr lang="tr-TR" sz="1000"/>
            </a:lvl8pPr>
            <a:lvl9pPr marL="3657600" indent="0">
              <a:buNone/>
              <a:defRPr lang="tr-TR" sz="1000"/>
            </a:lvl9pPr>
          </a:lstStyle>
          <a:p>
            <a:pPr lvl="0" rtl="0"/>
            <a:r>
              <a:rPr lang="tr-TR"/>
              <a:t>Asıl metin stillerini düzenlemek için tıklayın</a:t>
            </a:r>
          </a:p>
        </p:txBody>
      </p:sp>
      <p:sp>
        <p:nvSpPr>
          <p:cNvPr id="8" name="Başlık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10" name="Alt Bilgi Yer Tutucusu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tr-TR"/>
            </a:defPPr>
          </a:lstStyle>
          <a:p>
            <a:pPr rtl="0"/>
            <a:endParaRPr lang="tr-TR" dirty="0"/>
          </a:p>
        </p:txBody>
      </p:sp>
      <p:sp>
        <p:nvSpPr>
          <p:cNvPr id="11" name="Slayt Numarası Yer Tutucusu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grpSp>
        <p:nvGrpSpPr>
          <p:cNvPr id="58" name="Gr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Serbest Biçim: Şekil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tr-TR"/>
              </a:defPPr>
            </a:lstStyle>
            <a:p>
              <a:pPr rtl="0"/>
              <a:endParaRPr lang="tr-TR" dirty="0"/>
            </a:p>
          </p:txBody>
        </p:sp>
        <p:pic>
          <p:nvPicPr>
            <p:cNvPr id="55" name="Grafik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Başlık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tr-TR" sz="1800"/>
            </a:lvl1pPr>
            <a:lvl2pPr marL="283464">
              <a:defRPr lang="tr-TR" sz="1800"/>
            </a:lvl2pPr>
            <a:lvl3pPr marL="566928">
              <a:defRPr lang="tr-TR" sz="1600"/>
            </a:lvl3pPr>
            <a:lvl4pPr marL="758952">
              <a:defRPr lang="tr-TR" sz="1400"/>
            </a:lvl4pPr>
            <a:lvl5pPr marL="1042416">
              <a:defRPr lang="tr-TR" sz="1400"/>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7" name="Metin Yer Tutucusu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11" name="Serbest 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stStyle>
          <a:p>
            <a:pPr algn="ctr" rtl="0"/>
            <a:endParaRPr lang="tr-TR"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60" name="Alt Bilgi Yer Tutucusu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tr-TR"/>
            </a:defPPr>
          </a:lstStyle>
          <a:p>
            <a:pPr rtl="0"/>
            <a:endParaRPr lang="tr-TR" dirty="0"/>
          </a:p>
        </p:txBody>
      </p:sp>
      <p:sp>
        <p:nvSpPr>
          <p:cNvPr id="61" name="Slayt Numarası Yer Tutucusu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sim Yazılı Resim">
    <p:spTree>
      <p:nvGrpSpPr>
        <p:cNvPr id="1" name=""/>
        <p:cNvGrpSpPr/>
        <p:nvPr/>
      </p:nvGrpSpPr>
      <p:grpSpPr>
        <a:xfrm>
          <a:off x="0" y="0"/>
          <a:ext cx="0" cy="0"/>
          <a:chOff x="0" y="0"/>
          <a:chExt cx="0" cy="0"/>
        </a:xfrm>
      </p:grpSpPr>
      <p:sp>
        <p:nvSpPr>
          <p:cNvPr id="11" name="Metin Yer Tutucusu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3" name="Resim Yer Tutucusu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tr-TR" sz="3200"/>
            </a:lvl1pPr>
            <a:lvl2pPr marL="457200" indent="0">
              <a:buNone/>
              <a:defRPr lang="tr-TR" sz="2800"/>
            </a:lvl2pPr>
            <a:lvl3pPr marL="914400" indent="0">
              <a:buNone/>
              <a:defRPr lang="tr-TR" sz="2400"/>
            </a:lvl3pPr>
            <a:lvl4pPr marL="1371600" indent="0">
              <a:buNone/>
              <a:defRPr lang="tr-TR" sz="2000"/>
            </a:lvl4pPr>
            <a:lvl5pPr marL="1828800" indent="0">
              <a:buNone/>
              <a:defRPr lang="tr-TR" sz="2000"/>
            </a:lvl5pPr>
            <a:lvl6pPr marL="2286000" indent="0">
              <a:buNone/>
              <a:defRPr lang="tr-TR" sz="2000"/>
            </a:lvl6pPr>
            <a:lvl7pPr marL="2743200" indent="0">
              <a:buNone/>
              <a:defRPr lang="tr-TR" sz="2000"/>
            </a:lvl7pPr>
            <a:lvl8pPr marL="3200400" indent="0">
              <a:buNone/>
              <a:defRPr lang="tr-TR" sz="2000"/>
            </a:lvl8pPr>
            <a:lvl9pPr marL="3657600" indent="0">
              <a:buNone/>
              <a:defRPr lang="tr-TR" sz="2000"/>
            </a:lvl9pPr>
          </a:lstStyle>
          <a:p>
            <a:pPr rtl="0"/>
            <a:r>
              <a:rPr lang="tr-TR"/>
              <a:t>Resim eklemek için simgeye tıklayın</a:t>
            </a:r>
            <a:endParaRPr lang="tr-TR" dirty="0"/>
          </a:p>
        </p:txBody>
      </p:sp>
      <p:sp>
        <p:nvSpPr>
          <p:cNvPr id="4" name="Metin Yer Tutucusu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tr-TR" sz="1600"/>
            </a:lvl1pPr>
            <a:lvl2pPr marL="457200" indent="0">
              <a:buNone/>
              <a:defRPr lang="tr-TR" sz="1400"/>
            </a:lvl2pPr>
            <a:lvl3pPr marL="914400" indent="0">
              <a:buNone/>
              <a:defRPr lang="tr-TR" sz="1200"/>
            </a:lvl3pPr>
            <a:lvl4pPr marL="1371600" indent="0">
              <a:buNone/>
              <a:defRPr lang="tr-TR" sz="1000"/>
            </a:lvl4pPr>
            <a:lvl5pPr marL="1828800" indent="0">
              <a:buNone/>
              <a:defRPr lang="tr-TR" sz="1000"/>
            </a:lvl5pPr>
            <a:lvl6pPr marL="2286000" indent="0">
              <a:buNone/>
              <a:defRPr lang="tr-TR" sz="1000"/>
            </a:lvl6pPr>
            <a:lvl7pPr marL="2743200" indent="0">
              <a:buNone/>
              <a:defRPr lang="tr-TR" sz="1000"/>
            </a:lvl7pPr>
            <a:lvl8pPr marL="3200400" indent="0">
              <a:buNone/>
              <a:defRPr lang="tr-TR" sz="1000"/>
            </a:lvl8pPr>
            <a:lvl9pPr marL="3657600" indent="0">
              <a:buNone/>
              <a:defRPr lang="tr-TR" sz="1000"/>
            </a:lvl9pPr>
          </a:lstStyle>
          <a:p>
            <a:pPr lvl="0" rtl="0"/>
            <a:r>
              <a:rPr lang="tr-TR"/>
              <a:t>Asıl metin stillerini düzenlemek için tıklayın</a:t>
            </a:r>
          </a:p>
        </p:txBody>
      </p:sp>
      <p:sp>
        <p:nvSpPr>
          <p:cNvPr id="8" name="Alt Bilgi Yer Tutucusu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tr-TR"/>
            </a:defPPr>
          </a:lstStyle>
          <a:p>
            <a:pPr rtl="0"/>
            <a:endParaRPr lang="tr-TR" dirty="0"/>
          </a:p>
        </p:txBody>
      </p:sp>
      <p:sp>
        <p:nvSpPr>
          <p:cNvPr id="9" name="Slayt Numarası Yer Tutucusu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tr-TR"/>
            </a:defPPr>
          </a:lstStyle>
          <a:p>
            <a:pPr rtl="0"/>
            <a:fld id="{CC43B8D3-9A08-F84C-9DD4-44948BA52D4B}" type="slidenum">
              <a:rPr lang="tr-TR" smtClean="0"/>
              <a:pPr/>
              <a:t>‹#›</a:t>
            </a:fld>
            <a:endParaRPr lang="tr-TR" dirty="0"/>
          </a:p>
        </p:txBody>
      </p:sp>
      <p:sp>
        <p:nvSpPr>
          <p:cNvPr id="10" name="Başlık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tr-TR"/>
            </a:defPPr>
          </a:lstStyle>
          <a:p>
            <a:pPr rtl="0"/>
            <a:r>
              <a:rPr lang="tr-TR"/>
              <a:t>Asıl başlık stilini düzenlemek için tıklayın</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tr-TR" sz="5400"/>
            </a:lvl1pPr>
          </a:lstStyle>
          <a:p>
            <a:pPr rtl="0"/>
            <a:r>
              <a:rPr lang="tr-TR"/>
              <a:t>Asıl başlık stilini düzenlemek için tıklayın</a:t>
            </a:r>
            <a:endParaRPr lang="tr-TR" dirty="0"/>
          </a:p>
        </p:txBody>
      </p:sp>
      <p:sp>
        <p:nvSpPr>
          <p:cNvPr id="8" name="Metin Yer Tutucusu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rtlCol="0" anchor="ctr">
            <a:noAutofit/>
          </a:bodyPr>
          <a:lstStyle>
            <a:lvl1pPr marL="0" indent="0">
              <a:buNone/>
              <a:defRPr lang="tr-TR" sz="4000">
                <a:solidFill>
                  <a:schemeClr val="bg2"/>
                </a:solidFill>
              </a:defRPr>
            </a:lvl1pPr>
          </a:lstStyle>
          <a:p>
            <a:pPr lvl="0" rtl="0"/>
            <a:r>
              <a:rPr lang="tr-TR"/>
              <a:t>Asıl metin stillerini düzenlemek için tıklayın</a:t>
            </a:r>
          </a:p>
        </p:txBody>
      </p:sp>
      <p:sp>
        <p:nvSpPr>
          <p:cNvPr id="14" name="Metin Yer Tutucusu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tr-TR" sz="4000">
                <a:solidFill>
                  <a:schemeClr val="bg2"/>
                </a:solidFill>
              </a:defRPr>
            </a:lvl1pPr>
          </a:lstStyle>
          <a:p>
            <a:pPr lvl="0" rtl="0"/>
            <a:r>
              <a:rPr lang="tr-TR"/>
              <a:t>00</a:t>
            </a:r>
          </a:p>
        </p:txBody>
      </p:sp>
      <p:sp>
        <p:nvSpPr>
          <p:cNvPr id="9" name="Metin Yer Tutucusu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rtlCol="0" anchor="ctr">
            <a:noAutofit/>
          </a:bodyPr>
          <a:lstStyle>
            <a:lvl1pPr marL="0" indent="0">
              <a:buNone/>
              <a:defRPr lang="tr-TR" sz="4000">
                <a:solidFill>
                  <a:schemeClr val="bg2"/>
                </a:solidFill>
              </a:defRPr>
            </a:lvl1pPr>
          </a:lstStyle>
          <a:p>
            <a:pPr lvl="0" rtl="0"/>
            <a:r>
              <a:rPr lang="tr-TR"/>
              <a:t>Asıl metin stillerini düzenlemek için tıklayın</a:t>
            </a:r>
          </a:p>
        </p:txBody>
      </p:sp>
      <p:sp>
        <p:nvSpPr>
          <p:cNvPr id="15" name="Metin Yer Tutucusu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tr-TR" sz="4000">
                <a:solidFill>
                  <a:schemeClr val="bg2"/>
                </a:solidFill>
              </a:defRPr>
            </a:lvl1pPr>
          </a:lstStyle>
          <a:p>
            <a:pPr lvl="0" rtl="0"/>
            <a:r>
              <a:rPr lang="tr-TR"/>
              <a:t>00</a:t>
            </a:r>
          </a:p>
        </p:txBody>
      </p:sp>
      <p:sp>
        <p:nvSpPr>
          <p:cNvPr id="10" name="Metin Yer Tutucusu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rtlCol="0" anchor="ctr">
            <a:noAutofit/>
          </a:bodyPr>
          <a:lstStyle>
            <a:lvl1pPr marL="0" indent="0">
              <a:buNone/>
              <a:defRPr lang="tr-TR" sz="4000">
                <a:solidFill>
                  <a:schemeClr val="bg2"/>
                </a:solidFill>
              </a:defRPr>
            </a:lvl1pPr>
          </a:lstStyle>
          <a:p>
            <a:pPr lvl="0" rtl="0"/>
            <a:r>
              <a:rPr lang="tr-TR"/>
              <a:t>Asıl metin stillerini düzenlemek için tıklayın</a:t>
            </a:r>
          </a:p>
        </p:txBody>
      </p:sp>
      <p:sp>
        <p:nvSpPr>
          <p:cNvPr id="16" name="Metin Yer Tutucusu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tr-TR" sz="4000">
                <a:solidFill>
                  <a:schemeClr val="bg2"/>
                </a:solidFill>
              </a:defRPr>
            </a:lvl1pPr>
          </a:lstStyle>
          <a:p>
            <a:pPr lvl="0" rtl="0"/>
            <a:r>
              <a:rPr lang="tr-TR"/>
              <a:t>00</a:t>
            </a:r>
          </a:p>
        </p:txBody>
      </p:sp>
      <p:sp>
        <p:nvSpPr>
          <p:cNvPr id="11" name="Metin Yer Tutucusu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tr-TR" sz="4000">
                <a:solidFill>
                  <a:schemeClr val="bg2"/>
                </a:solidFill>
              </a:defRPr>
            </a:lvl1pPr>
          </a:lstStyle>
          <a:p>
            <a:pPr lvl="0" rtl="0"/>
            <a:r>
              <a:rPr lang="tr-TR"/>
              <a:t>Asıl metin stillerini düzenlemek için tıklayın</a:t>
            </a:r>
          </a:p>
        </p:txBody>
      </p:sp>
      <p:sp>
        <p:nvSpPr>
          <p:cNvPr id="17" name="Metin Yer Tutucusu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tr-TR" sz="4000">
                <a:solidFill>
                  <a:schemeClr val="bg2"/>
                </a:solidFill>
              </a:defRPr>
            </a:lvl1pPr>
          </a:lstStyle>
          <a:p>
            <a:pPr lvl="0" rtl="0"/>
            <a:r>
              <a:rPr lang="tr-TR"/>
              <a:t>00</a:t>
            </a:r>
          </a:p>
        </p:txBody>
      </p:sp>
      <p:sp>
        <p:nvSpPr>
          <p:cNvPr id="12" name="Metin Yer Tutucusu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rtlCol="0" anchor="ctr">
            <a:noAutofit/>
          </a:bodyPr>
          <a:lstStyle>
            <a:lvl1pPr marL="0" indent="0">
              <a:buNone/>
              <a:defRPr lang="tr-TR" sz="4000">
                <a:solidFill>
                  <a:schemeClr val="bg2"/>
                </a:solidFill>
              </a:defRPr>
            </a:lvl1pPr>
          </a:lstStyle>
          <a:p>
            <a:pPr lvl="0" rtl="0"/>
            <a:r>
              <a:rPr lang="tr-TR"/>
              <a:t>Asıl metin stillerini düzenlemek için tıklayın</a:t>
            </a:r>
          </a:p>
        </p:txBody>
      </p:sp>
      <p:sp>
        <p:nvSpPr>
          <p:cNvPr id="18" name="Metin Yer Tutucusu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tr-TR" sz="4000">
                <a:solidFill>
                  <a:schemeClr val="bg2"/>
                </a:solidFill>
              </a:defRPr>
            </a:lvl1pPr>
          </a:lstStyle>
          <a:p>
            <a:pPr lvl="0" rtl="0"/>
            <a:r>
              <a:rPr lang="tr-TR"/>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tr-TR"/>
            </a:defPPr>
          </a:lstStyle>
          <a:p>
            <a:pPr rtl="0"/>
            <a:endParaRPr lang="tr-TR"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tr-TR"/>
            </a:defPPr>
          </a:lstStyle>
          <a:p>
            <a:pPr rtl="0"/>
            <a:endParaRPr lang="tr-TR" dirty="0"/>
          </a:p>
        </p:txBody>
      </p:sp>
      <p:pic>
        <p:nvPicPr>
          <p:cNvPr id="11" name="Grafik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pic>
        <p:nvPicPr>
          <p:cNvPr id="10" name="Grafik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16" name="Grafik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Başlık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tr-TR" sz="6600"/>
            </a:lvl1pPr>
          </a:lstStyle>
          <a:p>
            <a:pPr rtl="0"/>
            <a:r>
              <a:rPr lang="tr-TR"/>
              <a:t>Asıl başlık stilini düzenlemek için tıklayın</a:t>
            </a:r>
            <a:endParaRPr lang="tr-TR" dirty="0"/>
          </a:p>
        </p:txBody>
      </p:sp>
      <p:sp>
        <p:nvSpPr>
          <p:cNvPr id="3" name="Metin Yer Tutucusu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rtlCol="0"/>
          <a:lstStyle>
            <a:lvl1pPr marL="0" indent="0">
              <a:buNone/>
              <a:defRPr lang="tr-TR" sz="2400">
                <a:solidFill>
                  <a:schemeClr val="tx1"/>
                </a:solidFill>
              </a:defRPr>
            </a:lvl1pPr>
            <a:lvl2pPr marL="457200" indent="0">
              <a:buNone/>
              <a:defRPr lang="tr-TR" sz="2000">
                <a:solidFill>
                  <a:schemeClr val="tx1">
                    <a:tint val="75000"/>
                  </a:schemeClr>
                </a:solidFill>
              </a:defRPr>
            </a:lvl2pPr>
            <a:lvl3pPr marL="914400" indent="0">
              <a:buNone/>
              <a:defRPr lang="tr-TR" sz="1800">
                <a:solidFill>
                  <a:schemeClr val="tx1">
                    <a:tint val="75000"/>
                  </a:schemeClr>
                </a:solidFill>
              </a:defRPr>
            </a:lvl3pPr>
            <a:lvl4pPr marL="1371600" indent="0">
              <a:buNone/>
              <a:defRPr lang="tr-TR" sz="1600">
                <a:solidFill>
                  <a:schemeClr val="tx1">
                    <a:tint val="75000"/>
                  </a:schemeClr>
                </a:solidFill>
              </a:defRPr>
            </a:lvl4pPr>
            <a:lvl5pPr marL="1828800" indent="0">
              <a:buNone/>
              <a:defRPr lang="tr-TR" sz="1600">
                <a:solidFill>
                  <a:schemeClr val="tx1">
                    <a:tint val="75000"/>
                  </a:schemeClr>
                </a:solidFill>
              </a:defRPr>
            </a:lvl5pPr>
            <a:lvl6pPr marL="2286000" indent="0">
              <a:buNone/>
              <a:defRPr lang="tr-TR" sz="1600">
                <a:solidFill>
                  <a:schemeClr val="tx1">
                    <a:tint val="75000"/>
                  </a:schemeClr>
                </a:solidFill>
              </a:defRPr>
            </a:lvl6pPr>
            <a:lvl7pPr marL="2743200" indent="0">
              <a:buNone/>
              <a:defRPr lang="tr-TR" sz="1600">
                <a:solidFill>
                  <a:schemeClr val="tx1">
                    <a:tint val="75000"/>
                  </a:schemeClr>
                </a:solidFill>
              </a:defRPr>
            </a:lvl7pPr>
            <a:lvl8pPr marL="3200400" indent="0">
              <a:buNone/>
              <a:defRPr lang="tr-TR" sz="1600">
                <a:solidFill>
                  <a:schemeClr val="tx1">
                    <a:tint val="75000"/>
                  </a:schemeClr>
                </a:solidFill>
              </a:defRPr>
            </a:lvl8pPr>
            <a:lvl9pPr marL="3657600" indent="0">
              <a:buNone/>
              <a:defRPr lang="tr-TR" sz="1600">
                <a:solidFill>
                  <a:schemeClr val="tx1">
                    <a:tint val="75000"/>
                  </a:schemeClr>
                </a:solidFill>
              </a:defRPr>
            </a:lvl9pPr>
          </a:lstStyle>
          <a:p>
            <a:pPr lvl="0" rtl="0"/>
            <a:r>
              <a:rPr lang="tr-TR"/>
              <a:t>Asıl metin stillerini düzenlemek için tıklayın</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aşlık ve İçerik - Graf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tr-TR"/>
            </a:def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0" name="Metin Yer Tutucusu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tr-TR" sz="3200">
                <a:noFill/>
              </a:defRPr>
            </a:lvl1pPr>
          </a:lstStyle>
          <a:p>
            <a:pPr lvl="0" rtl="0"/>
            <a:r>
              <a:rPr lang="tr-TR"/>
              <a:t>X</a:t>
            </a:r>
          </a:p>
        </p:txBody>
      </p:sp>
      <p:sp>
        <p:nvSpPr>
          <p:cNvPr id="11" name="Alt Bilgi Yer Tutucusu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tr-TR"/>
            </a:defPPr>
          </a:lstStyle>
          <a:p>
            <a:pPr rtl="0"/>
            <a:endParaRPr lang="tr-TR" dirty="0"/>
          </a:p>
        </p:txBody>
      </p:sp>
      <p:sp>
        <p:nvSpPr>
          <p:cNvPr id="12" name="Slayt Numarası Yer Tutucusu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aşlık ve İçerik - Tablo">
    <p:spTree>
      <p:nvGrpSpPr>
        <p:cNvPr id="1" name=""/>
        <p:cNvGrpSpPr/>
        <p:nvPr/>
      </p:nvGrpSpPr>
      <p:grpSpPr>
        <a:xfrm>
          <a:off x="0" y="0"/>
          <a:ext cx="0" cy="0"/>
          <a:chOff x="0" y="0"/>
          <a:chExt cx="0" cy="0"/>
        </a:xfrm>
      </p:grpSpPr>
      <p:pic>
        <p:nvPicPr>
          <p:cNvPr id="39" name="Grafik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Dikdörtgen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tr-TR"/>
            </a:defPPr>
          </a:lstStyle>
          <a:p>
            <a:pPr rtl="0"/>
            <a:r>
              <a:rPr lang="tr-TR"/>
              <a:t>Asıl başlık stilini düzenlemek için tıklayın</a:t>
            </a:r>
          </a:p>
        </p:txBody>
      </p:sp>
      <p:sp>
        <p:nvSpPr>
          <p:cNvPr id="3" name="İçerik Yer Tutucusu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10" name="Metin Yer Tutucusu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tr-TR" sz="3200">
                <a:noFill/>
              </a:defRPr>
            </a:lvl1pPr>
          </a:lstStyle>
          <a:p>
            <a:pPr lvl="0" rtl="0"/>
            <a:r>
              <a:rPr lang="tr-TR"/>
              <a:t>X</a:t>
            </a:r>
          </a:p>
        </p:txBody>
      </p:sp>
      <p:sp>
        <p:nvSpPr>
          <p:cNvPr id="25" name="Dikdörtgen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40" name="Alt Bilgi Yer Tutucusu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tr-TR"/>
            </a:defPPr>
          </a:lstStyle>
          <a:p>
            <a:pPr rtl="0"/>
            <a:endParaRPr lang="tr-TR" dirty="0"/>
          </a:p>
        </p:txBody>
      </p:sp>
      <p:sp>
        <p:nvSpPr>
          <p:cNvPr id="41" name="Slayt Numarası Yer Tutucusu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lıntı slaydı">
    <p:spTree>
      <p:nvGrpSpPr>
        <p:cNvPr id="1" name=""/>
        <p:cNvGrpSpPr/>
        <p:nvPr/>
      </p:nvGrpSpPr>
      <p:grpSpPr>
        <a:xfrm>
          <a:off x="0" y="0"/>
          <a:ext cx="0" cy="0"/>
          <a:chOff x="0" y="0"/>
          <a:chExt cx="0" cy="0"/>
        </a:xfrm>
      </p:grpSpPr>
      <p:pic>
        <p:nvPicPr>
          <p:cNvPr id="77" name="Grafik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Başlık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rtlCol="0" anchor="t">
            <a:noAutofit/>
          </a:bodyPr>
          <a:lstStyle>
            <a:lvl1pPr>
              <a:defRPr lang="tr-TR" sz="5500"/>
            </a:lvl1pPr>
          </a:lstStyle>
          <a:p>
            <a:pPr rtl="0"/>
            <a:r>
              <a:rPr lang="tr-TR"/>
              <a:t>Asıl başlık stilini düzenlemek için tıklayın</a:t>
            </a:r>
          </a:p>
        </p:txBody>
      </p:sp>
      <p:sp>
        <p:nvSpPr>
          <p:cNvPr id="67" name="Grafik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tr-TR"/>
            </a:defPPr>
          </a:lstStyle>
          <a:p>
            <a:pPr rtl="0"/>
            <a:endParaRPr lang="tr-TR" dirty="0"/>
          </a:p>
        </p:txBody>
      </p:sp>
      <p:sp>
        <p:nvSpPr>
          <p:cNvPr id="59" name="Grafik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tr-TR"/>
            </a:defPPr>
          </a:lstStyle>
          <a:p>
            <a:pPr rtl="0"/>
            <a:endParaRPr lang="tr-TR" dirty="0"/>
          </a:p>
        </p:txBody>
      </p:sp>
      <p:sp>
        <p:nvSpPr>
          <p:cNvPr id="9" name="Serbest 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stStyle>
          <a:p>
            <a:pPr algn="ctr" rtl="0"/>
            <a:endParaRPr lang="tr-TR"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26" name="Grafik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Metin Yer Tutucusu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rtlCol="0">
            <a:normAutofit/>
          </a:bodyPr>
          <a:lstStyle>
            <a:lvl1pPr marL="0" indent="0">
              <a:buNone/>
              <a:defRPr lang="tr-TR" sz="1800">
                <a:solidFill>
                  <a:schemeClr val="tx1"/>
                </a:solidFill>
              </a:defRPr>
            </a:lvl1pPr>
            <a:lvl2pPr marL="457200" indent="0">
              <a:buNone/>
              <a:defRPr lang="tr-TR" sz="2000">
                <a:solidFill>
                  <a:schemeClr val="tx1">
                    <a:tint val="75000"/>
                  </a:schemeClr>
                </a:solidFill>
              </a:defRPr>
            </a:lvl2pPr>
            <a:lvl3pPr marL="914400" indent="0">
              <a:buNone/>
              <a:defRPr lang="tr-TR" sz="1800">
                <a:solidFill>
                  <a:schemeClr val="tx1">
                    <a:tint val="75000"/>
                  </a:schemeClr>
                </a:solidFill>
              </a:defRPr>
            </a:lvl3pPr>
            <a:lvl4pPr marL="1371600" indent="0">
              <a:buNone/>
              <a:defRPr lang="tr-TR" sz="1600">
                <a:solidFill>
                  <a:schemeClr val="tx1">
                    <a:tint val="75000"/>
                  </a:schemeClr>
                </a:solidFill>
              </a:defRPr>
            </a:lvl4pPr>
            <a:lvl5pPr marL="1828800" indent="0">
              <a:buNone/>
              <a:defRPr lang="tr-TR" sz="1600">
                <a:solidFill>
                  <a:schemeClr val="tx1">
                    <a:tint val="75000"/>
                  </a:schemeClr>
                </a:solidFill>
              </a:defRPr>
            </a:lvl5pPr>
            <a:lvl6pPr marL="2286000" indent="0">
              <a:buNone/>
              <a:defRPr lang="tr-TR" sz="1600">
                <a:solidFill>
                  <a:schemeClr val="tx1">
                    <a:tint val="75000"/>
                  </a:schemeClr>
                </a:solidFill>
              </a:defRPr>
            </a:lvl6pPr>
            <a:lvl7pPr marL="2743200" indent="0">
              <a:buNone/>
              <a:defRPr lang="tr-TR" sz="1600">
                <a:solidFill>
                  <a:schemeClr val="tx1">
                    <a:tint val="75000"/>
                  </a:schemeClr>
                </a:solidFill>
              </a:defRPr>
            </a:lvl7pPr>
            <a:lvl8pPr marL="3200400" indent="0">
              <a:buNone/>
              <a:defRPr lang="tr-TR" sz="1600">
                <a:solidFill>
                  <a:schemeClr val="tx1">
                    <a:tint val="75000"/>
                  </a:schemeClr>
                </a:solidFill>
              </a:defRPr>
            </a:lvl8pPr>
            <a:lvl9pPr marL="3657600" indent="0">
              <a:buNone/>
              <a:defRPr lang="tr-TR" sz="1600">
                <a:solidFill>
                  <a:schemeClr val="tx1">
                    <a:tint val="75000"/>
                  </a:schemeClr>
                </a:solidFill>
              </a:defRPr>
            </a:lvl9pPr>
          </a:lstStyle>
          <a:p>
            <a:pPr lvl="0" rtl="0"/>
            <a:r>
              <a:rPr lang="tr-TR"/>
              <a:t>Asıl metin stillerini düzenlemek için tıklayın</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kip - x4">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Dikdörtgen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75" name="Başlık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79" name="Dikdörtgen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cxnSp>
        <p:nvCxnSpPr>
          <p:cNvPr id="81" name="Düz Bağlayıcı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fik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Düz Bağlayıcı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fik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23" name="Serbest 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stStyle>
          <a:p>
            <a:pPr algn="ctr" rtl="0"/>
            <a:endParaRPr lang="tr-TR" dirty="0"/>
          </a:p>
        </p:txBody>
      </p:sp>
      <p:sp>
        <p:nvSpPr>
          <p:cNvPr id="25" name="Serbest 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stStyle>
          <a:p>
            <a:pPr algn="ctr" rtl="0"/>
            <a:endParaRPr lang="tr-TR" dirty="0"/>
          </a:p>
        </p:txBody>
      </p:sp>
      <p:sp>
        <p:nvSpPr>
          <p:cNvPr id="27" name="Serbest 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stStyle>
          <a:p>
            <a:pPr algn="ctr" rtl="0"/>
            <a:endParaRPr lang="tr-TR" dirty="0"/>
          </a:p>
        </p:txBody>
      </p:sp>
      <p:pic>
        <p:nvPicPr>
          <p:cNvPr id="29" name="Grafik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Metin Yer Tutucusu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45" name="Resim Yer Tutucusu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46" name="Resim Yer Tutucusu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50" name="Metin Yer Tutucusu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rtlCol="0">
            <a:normAutofit/>
          </a:bodyPr>
          <a:lstStyle>
            <a:lvl1pPr marL="0" indent="0" algn="r">
              <a:lnSpc>
                <a:spcPct val="100000"/>
              </a:lnSpc>
              <a:spcBef>
                <a:spcPts val="0"/>
              </a:spcBef>
              <a:buNone/>
              <a:defRPr lang="tr-TR" sz="1800"/>
            </a:lvl1pPr>
          </a:lstStyle>
          <a:p>
            <a:pPr lvl="0" rtl="0"/>
            <a:r>
              <a:rPr lang="tr-TR"/>
              <a:t>Asıl metin stillerini düzenlemek için tıklayın</a:t>
            </a:r>
          </a:p>
        </p:txBody>
      </p:sp>
      <p:sp>
        <p:nvSpPr>
          <p:cNvPr id="51" name="Metin Yer Tutucusu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rtlCol="0">
            <a:normAutofit/>
          </a:bodyPr>
          <a:lstStyle>
            <a:lvl1pPr marL="0" indent="0" algn="l">
              <a:lnSpc>
                <a:spcPct val="100000"/>
              </a:lnSpc>
              <a:spcBef>
                <a:spcPts val="0"/>
              </a:spcBef>
              <a:buNone/>
              <a:defRPr lang="tr-TR" sz="1800"/>
            </a:lvl1pPr>
          </a:lstStyle>
          <a:p>
            <a:pPr lvl="0" rtl="0"/>
            <a:r>
              <a:rPr lang="tr-TR"/>
              <a:t>Asıl metin stillerini düzenlemek için tıklayın</a:t>
            </a:r>
          </a:p>
        </p:txBody>
      </p:sp>
      <p:sp>
        <p:nvSpPr>
          <p:cNvPr id="57" name="Metin Yer Tutucusu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rtlCol="0">
            <a:normAutofit/>
          </a:bodyPr>
          <a:lstStyle>
            <a:lvl1pPr marL="0" indent="0" algn="r">
              <a:lnSpc>
                <a:spcPct val="100000"/>
              </a:lnSpc>
              <a:spcBef>
                <a:spcPts val="0"/>
              </a:spcBef>
              <a:buNone/>
              <a:defRPr lang="tr-TR" sz="1800"/>
            </a:lvl1pPr>
          </a:lstStyle>
          <a:p>
            <a:pPr lvl="0" rtl="0"/>
            <a:r>
              <a:rPr lang="tr-TR"/>
              <a:t>Asıl metin stillerini düzenlemek için tıklayın</a:t>
            </a:r>
          </a:p>
        </p:txBody>
      </p:sp>
      <p:sp>
        <p:nvSpPr>
          <p:cNvPr id="58" name="Metin Yer Tutucusu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rtlCol="0">
            <a:normAutofit/>
          </a:bodyPr>
          <a:lstStyle>
            <a:lvl1pPr marL="0" indent="0" algn="l">
              <a:lnSpc>
                <a:spcPct val="100000"/>
              </a:lnSpc>
              <a:spcBef>
                <a:spcPts val="0"/>
              </a:spcBef>
              <a:buNone/>
              <a:defRPr lang="tr-TR" sz="1800"/>
            </a:lvl1pPr>
          </a:lstStyle>
          <a:p>
            <a:pPr lvl="0" rtl="0"/>
            <a:r>
              <a:rPr lang="tr-TR"/>
              <a:t>Asıl metin stillerini düzenlemek için tıklayın</a:t>
            </a:r>
          </a:p>
        </p:txBody>
      </p:sp>
      <p:sp>
        <p:nvSpPr>
          <p:cNvPr id="59" name="Metin Yer Tutucusu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rtlCol="0">
            <a:normAutofit/>
          </a:bodyPr>
          <a:lstStyle>
            <a:lvl1pPr marL="0" indent="0" algn="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54" name="Metin Yer Tutucusu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rtlCol="0">
            <a:normAutofit/>
          </a:bodyPr>
          <a:lstStyle>
            <a:lvl1pPr marL="0" indent="0" algn="l">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72" name="Resim Yer Tutucusu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73" name="Resim Yer Tutucusu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56" name="Metin Yer Tutucusu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rtlCol="0">
            <a:normAutofit/>
          </a:bodyPr>
          <a:lstStyle>
            <a:lvl1pPr marL="0" indent="0" algn="l">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74" name="Metin Yer Tutucusu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rtlCol="0">
            <a:normAutofit/>
          </a:bodyPr>
          <a:lstStyle>
            <a:lvl1pPr marL="0" indent="0" algn="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3" name="Alt Bilgi Yer Tutucusu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tr-TR"/>
            </a:defPPr>
          </a:lstStyle>
          <a:p>
            <a:pPr rtl="0"/>
            <a:endParaRPr lang="tr-TR" dirty="0"/>
          </a:p>
        </p:txBody>
      </p:sp>
      <p:sp>
        <p:nvSpPr>
          <p:cNvPr id="7" name="Slayt Numarası Yer Tutucusu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kip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77" name="Dikdörtgen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79" name="Dikdörtgen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cxnSp>
        <p:nvCxnSpPr>
          <p:cNvPr id="81" name="Düz Bağlayıcı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fik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Düz Bağlayıcı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Metin Yer Tutucusu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tr-TR" sz="3200" b="0">
                <a:noFill/>
              </a:defRPr>
            </a:lvl1pPr>
          </a:lstStyle>
          <a:p>
            <a:pPr lvl="0" rtl="0"/>
            <a:r>
              <a:rPr lang="tr-TR"/>
              <a:t>X</a:t>
            </a:r>
          </a:p>
        </p:txBody>
      </p:sp>
      <p:sp>
        <p:nvSpPr>
          <p:cNvPr id="45" name="Resim Yer Tutucusu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46" name="Resim Yer Tutucusu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50" name="Metin Yer Tutucusu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51" name="Metin Yer Tutucusu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57" name="Metin Yer Tutucusu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58" name="Metin Yer Tutucusu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59" name="Metin Yer Tutucusu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54" name="Metin Yer Tutucusu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72" name="Resim Yer Tutucusu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73" name="Resim Yer Tutucusu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56" name="Metin Yer Tutucusu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74" name="Metin Yer Tutucusu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75" name="Başlık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tr-TR"/>
            </a:defPPr>
          </a:lstStyle>
          <a:p>
            <a:pPr rtl="0"/>
            <a:r>
              <a:rPr lang="tr-TR"/>
              <a:t>Asıl başlık stilini düzenlemek için tıklayın</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solidFill>
                <a:schemeClr val="accent4"/>
              </a:solidFill>
            </a:endParaRPr>
          </a:p>
        </p:txBody>
      </p:sp>
      <p:sp>
        <p:nvSpPr>
          <p:cNvPr id="31" name="Resim Yer Tutucusu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32" name="Resim Yer Tutucusu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33" name="Metin Yer Tutucusu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34" name="Metin Yer Tutucusu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35" name="Metin Yer Tutucusu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36" name="Metin Yer Tutucusu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rtlCol="0">
            <a:noAutofit/>
          </a:bodyPr>
          <a:lstStyle>
            <a:lvl1pPr marL="0" indent="0" algn="ctr">
              <a:lnSpc>
                <a:spcPct val="100000"/>
              </a:lnSpc>
              <a:spcBef>
                <a:spcPts val="0"/>
              </a:spcBef>
              <a:buNone/>
              <a:defRPr lang="tr-TR" sz="1600"/>
            </a:lvl1pPr>
          </a:lstStyle>
          <a:p>
            <a:pPr lvl="0" rtl="0"/>
            <a:r>
              <a:rPr lang="tr-TR"/>
              <a:t>Asıl metin stillerini düzenlemek için tıklayın</a:t>
            </a:r>
          </a:p>
        </p:txBody>
      </p:sp>
      <p:sp>
        <p:nvSpPr>
          <p:cNvPr id="37" name="Metin Yer Tutucusu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38" name="Metin Yer Tutucusu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39" name="Resim Yer Tutucusu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40" name="Resim Yer Tutucusu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tr-TR" sz="800"/>
            </a:lvl1pPr>
          </a:lstStyle>
          <a:p>
            <a:pPr rtl="0"/>
            <a:r>
              <a:rPr lang="tr-TR"/>
              <a:t>Resim eklemek için simgeye tıklayın</a:t>
            </a:r>
            <a:endParaRPr lang="tr-TR" dirty="0"/>
          </a:p>
        </p:txBody>
      </p:sp>
      <p:sp>
        <p:nvSpPr>
          <p:cNvPr id="41" name="Metin Yer Tutucusu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42" name="Metin Yer Tutucusu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rtlCol="0">
            <a:normAutofit/>
          </a:bodyPr>
          <a:lstStyle>
            <a:lvl1pPr marL="0" indent="0" algn="ctr">
              <a:lnSpc>
                <a:spcPct val="100000"/>
              </a:lnSpc>
              <a:spcBef>
                <a:spcPts val="0"/>
              </a:spcBef>
              <a:buNone/>
              <a:defRPr lang="tr-TR" sz="1400">
                <a:latin typeface="Arial" panose="020B0604020202020204" pitchFamily="34" charset="0"/>
                <a:cs typeface="Arial" panose="020B0604020202020204" pitchFamily="34" charset="0"/>
              </a:defRPr>
            </a:lvl1pPr>
          </a:lstStyle>
          <a:p>
            <a:pPr lvl="0" rtl="0"/>
            <a:r>
              <a:rPr lang="tr-TR"/>
              <a:t>Asıl metin stillerini düzenlemek için tıklayın</a:t>
            </a:r>
          </a:p>
        </p:txBody>
      </p:sp>
      <p:sp>
        <p:nvSpPr>
          <p:cNvPr id="5" name="Slayt Numarası Yer Tutucusu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tr-TR"/>
            </a:defPPr>
          </a:lstStyle>
          <a:p>
            <a:pPr rtl="0"/>
            <a:fld id="{CC43B8D3-9A08-F84C-9DD4-44948BA52D4B}" type="slidenum">
              <a:rPr lang="tr-TR" smtClean="0"/>
              <a:pPr/>
              <a:t>‹#›</a:t>
            </a:fld>
            <a:endParaRPr lang="tr-TR"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5" name="Alt Bilgi Yer Tutucusu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tr-TR" sz="1200">
                <a:solidFill>
                  <a:schemeClr val="tx1">
                    <a:tint val="75000"/>
                  </a:schemeClr>
                </a:solidFill>
              </a:defRPr>
            </a:lvl1pPr>
          </a:lstStyle>
          <a:p>
            <a:pPr rtl="0"/>
            <a:endParaRPr lang="tr-TR" dirty="0"/>
          </a:p>
        </p:txBody>
      </p:sp>
      <p:sp>
        <p:nvSpPr>
          <p:cNvPr id="6" name="Slayt Numarası Yer Tutucusu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tr-TR" sz="3200">
                <a:solidFill>
                  <a:schemeClr val="bg2"/>
                </a:solidFill>
              </a:defRPr>
            </a:lvl1pPr>
          </a:lstStyle>
          <a:p>
            <a:pPr rtl="0"/>
            <a:fld id="{CC43B8D3-9A08-F84C-9DD4-44948BA52D4B}" type="slidenum">
              <a:rPr lang="tr-TR" smtClean="0"/>
              <a:pPr/>
              <a:t>‹#›</a:t>
            </a:fld>
            <a:endParaRPr lang="tr-TR" dirty="0"/>
          </a:p>
        </p:txBody>
      </p:sp>
      <p:sp>
        <p:nvSpPr>
          <p:cNvPr id="25" name="Dikdörtgen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cxnSp>
        <p:nvCxnSpPr>
          <p:cNvPr id="28" name="Düz Bağlayıcı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fik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Düz Bağlayıcı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Başlık Yer Tutucusu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tr-TR"/>
            </a:defPPr>
          </a:lstStyle>
          <a:p>
            <a:pPr rtl="0"/>
            <a:r>
              <a:rPr lang="tr-TR"/>
              <a:t>Asıl başlık stilini düzenlemek için tıklayın</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tr-T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tr-T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tr-T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tr-T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9pPr>
    </p:bodyStyle>
    <p:otherStyle>
      <a:defPPr>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528762-BFD9-B53C-F438-D440DBFDD2F9}"/>
              </a:ext>
            </a:extLst>
          </p:cNvPr>
          <p:cNvSpPr>
            <a:spLocks noGrp="1"/>
          </p:cNvSpPr>
          <p:nvPr>
            <p:ph type="ctrTitle"/>
          </p:nvPr>
        </p:nvSpPr>
        <p:spPr/>
        <p:txBody>
          <a:bodyPr rtlCol="0"/>
          <a:lstStyle>
            <a:defPPr>
              <a:defRPr lang="tr-TR"/>
            </a:defPPr>
          </a:lstStyle>
          <a:p>
            <a:pPr rtl="0"/>
            <a:r>
              <a:rPr lang="tr-TR" dirty="0"/>
              <a:t>Mesafeye Göre Yanan Ledler</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tr-TR"/>
            </a:defPPr>
          </a:lstStyle>
          <a:p>
            <a:pPr rtl="0"/>
            <a:r>
              <a:rPr lang="tr-TR" dirty="0"/>
              <a:t>BEYAZ</a:t>
            </a:r>
          </a:p>
        </p:txBody>
      </p:sp>
      <p:sp>
        <p:nvSpPr>
          <p:cNvPr id="10" name="Metin Yer Tutucusu 9">
            <a:extLst>
              <a:ext uri="{FF2B5EF4-FFF2-40B4-BE49-F238E27FC236}">
                <a16:creationId xmlns:a16="http://schemas.microsoft.com/office/drawing/2014/main" id="{4C914057-CF12-017E-B2D8-B25B6E322913}"/>
              </a:ext>
            </a:extLst>
          </p:cNvPr>
          <p:cNvSpPr>
            <a:spLocks noGrp="1"/>
          </p:cNvSpPr>
          <p:nvPr>
            <p:ph type="body" sz="quarter" idx="13"/>
          </p:nvPr>
        </p:nvSpPr>
        <p:spPr>
          <a:solidFill>
            <a:schemeClr val="bg1">
              <a:lumMod val="75000"/>
            </a:schemeClr>
          </a:solidFill>
        </p:spPr>
        <p:txBody>
          <a:bodyPr rtlCol="0"/>
          <a:lstStyle>
            <a:defPPr>
              <a:defRPr lang="tr-TR"/>
            </a:defPPr>
          </a:lstStyle>
          <a:p>
            <a:pPr rtl="0"/>
            <a:endParaRPr lang="tr-TR" dirty="0"/>
          </a:p>
        </p:txBody>
      </p:sp>
      <p:sp>
        <p:nvSpPr>
          <p:cNvPr id="11" name="Metin kutusu 10">
            <a:extLst>
              <a:ext uri="{FF2B5EF4-FFF2-40B4-BE49-F238E27FC236}">
                <a16:creationId xmlns:a16="http://schemas.microsoft.com/office/drawing/2014/main" id="{8C72560C-002C-CBE2-52C4-109309115282}"/>
              </a:ext>
            </a:extLst>
          </p:cNvPr>
          <p:cNvSpPr txBox="1"/>
          <p:nvPr/>
        </p:nvSpPr>
        <p:spPr>
          <a:xfrm>
            <a:off x="6096000" y="4166647"/>
            <a:ext cx="3764437" cy="1200329"/>
          </a:xfrm>
          <a:prstGeom prst="rect">
            <a:avLst/>
          </a:prstGeom>
          <a:noFill/>
        </p:spPr>
        <p:txBody>
          <a:bodyPr wrap="square" rtlCol="0">
            <a:spAutoFit/>
          </a:bodyPr>
          <a:lstStyle/>
          <a:p>
            <a:r>
              <a:rPr lang="tr-TR" dirty="0"/>
              <a:t>Mesafe 250 ve altı olursa </a:t>
            </a:r>
            <a:r>
              <a:rPr lang="tr-TR" dirty="0">
                <a:solidFill>
                  <a:schemeClr val="bg1">
                    <a:lumMod val="50000"/>
                  </a:schemeClr>
                </a:solidFill>
              </a:rPr>
              <a:t>beyaz</a:t>
            </a:r>
            <a:r>
              <a:rPr lang="tr-TR" dirty="0"/>
              <a:t> ledimiz aktif olur ve yanar. Diğer ledler sönük olur.</a:t>
            </a:r>
          </a:p>
        </p:txBody>
      </p:sp>
      <p:pic>
        <p:nvPicPr>
          <p:cNvPr id="4" name="Resim 3" descr="metin, ekran görüntüsü, diyagram içeren bir resim&#10;&#10;Açıklama otomatik olarak oluşturuldu">
            <a:extLst>
              <a:ext uri="{FF2B5EF4-FFF2-40B4-BE49-F238E27FC236}">
                <a16:creationId xmlns:a16="http://schemas.microsoft.com/office/drawing/2014/main" id="{D6F4678E-8311-CBDC-CBD6-7356DF776044}"/>
              </a:ext>
            </a:extLst>
          </p:cNvPr>
          <p:cNvPicPr>
            <a:picLocks noChangeAspect="1"/>
          </p:cNvPicPr>
          <p:nvPr/>
        </p:nvPicPr>
        <p:blipFill rotWithShape="1">
          <a:blip r:embed="rId3"/>
          <a:srcRect l="34021" t="38068" r="31108"/>
          <a:stretch/>
        </p:blipFill>
        <p:spPr>
          <a:xfrm>
            <a:off x="205819" y="1800519"/>
            <a:ext cx="5139472" cy="3770721"/>
          </a:xfrm>
          <a:prstGeom prst="rect">
            <a:avLst/>
          </a:prstGeom>
        </p:spPr>
      </p:pic>
      <p:pic>
        <p:nvPicPr>
          <p:cNvPr id="7" name="Resim 6" descr="metin, yazı tipi, ekran görüntüsü içeren bir resim&#10;&#10;Açıklama otomatik olarak oluşturuldu">
            <a:extLst>
              <a:ext uri="{FF2B5EF4-FFF2-40B4-BE49-F238E27FC236}">
                <a16:creationId xmlns:a16="http://schemas.microsoft.com/office/drawing/2014/main" id="{215FC58D-9940-8E8C-2B06-99D27F6B756E}"/>
              </a:ext>
            </a:extLst>
          </p:cNvPr>
          <p:cNvPicPr>
            <a:picLocks noChangeAspect="1"/>
          </p:cNvPicPr>
          <p:nvPr/>
        </p:nvPicPr>
        <p:blipFill>
          <a:blip r:embed="rId4"/>
          <a:stretch>
            <a:fillRect/>
          </a:stretch>
        </p:blipFill>
        <p:spPr>
          <a:xfrm>
            <a:off x="5768615" y="1969752"/>
            <a:ext cx="3162300" cy="1714500"/>
          </a:xfrm>
          <a:prstGeom prst="rect">
            <a:avLst/>
          </a:prstGeom>
        </p:spPr>
      </p:pic>
    </p:spTree>
    <p:extLst>
      <p:ext uri="{BB962C8B-B14F-4D97-AF65-F5344CB8AC3E}">
        <p14:creationId xmlns:p14="http://schemas.microsoft.com/office/powerpoint/2010/main" val="415400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tr-TR"/>
            </a:defPPr>
          </a:lstStyle>
          <a:p>
            <a:pPr rtl="0"/>
            <a:r>
              <a:rPr lang="tr-TR" dirty="0"/>
              <a:t>UZAK MESAFE</a:t>
            </a:r>
          </a:p>
        </p:txBody>
      </p:sp>
      <p:sp>
        <p:nvSpPr>
          <p:cNvPr id="10" name="Metin Yer Tutucusu 9">
            <a:extLst>
              <a:ext uri="{FF2B5EF4-FFF2-40B4-BE49-F238E27FC236}">
                <a16:creationId xmlns:a16="http://schemas.microsoft.com/office/drawing/2014/main" id="{4C914057-CF12-017E-B2D8-B25B6E322913}"/>
              </a:ext>
            </a:extLst>
          </p:cNvPr>
          <p:cNvSpPr>
            <a:spLocks noGrp="1"/>
          </p:cNvSpPr>
          <p:nvPr>
            <p:ph type="body" sz="quarter" idx="13"/>
          </p:nvPr>
        </p:nvSpPr>
        <p:spPr>
          <a:solidFill>
            <a:schemeClr val="tx1"/>
          </a:solidFill>
        </p:spPr>
        <p:txBody>
          <a:bodyPr rtlCol="0"/>
          <a:lstStyle>
            <a:defPPr>
              <a:defRPr lang="tr-TR"/>
            </a:defPPr>
          </a:lstStyle>
          <a:p>
            <a:pPr rtl="0"/>
            <a:endParaRPr lang="tr-TR" dirty="0"/>
          </a:p>
        </p:txBody>
      </p:sp>
      <p:sp>
        <p:nvSpPr>
          <p:cNvPr id="11" name="Metin kutusu 10">
            <a:extLst>
              <a:ext uri="{FF2B5EF4-FFF2-40B4-BE49-F238E27FC236}">
                <a16:creationId xmlns:a16="http://schemas.microsoft.com/office/drawing/2014/main" id="{8C72560C-002C-CBE2-52C4-109309115282}"/>
              </a:ext>
            </a:extLst>
          </p:cNvPr>
          <p:cNvSpPr txBox="1"/>
          <p:nvPr/>
        </p:nvSpPr>
        <p:spPr>
          <a:xfrm>
            <a:off x="6096000" y="4166647"/>
            <a:ext cx="3764437" cy="923330"/>
          </a:xfrm>
          <a:prstGeom prst="rect">
            <a:avLst/>
          </a:prstGeom>
          <a:noFill/>
        </p:spPr>
        <p:txBody>
          <a:bodyPr wrap="square" rtlCol="0">
            <a:spAutoFit/>
          </a:bodyPr>
          <a:lstStyle/>
          <a:p>
            <a:r>
              <a:rPr lang="tr-TR" dirty="0"/>
              <a:t>Mesafe 250 üzeri olursa ledlerimiz aktif olmaz ve hiçbiri yanmaz.</a:t>
            </a:r>
          </a:p>
        </p:txBody>
      </p:sp>
      <p:pic>
        <p:nvPicPr>
          <p:cNvPr id="4" name="Resim 3" descr="metin, ekran görüntüsü, diyagram içeren bir resim&#10;&#10;Açıklama otomatik olarak oluşturuldu">
            <a:extLst>
              <a:ext uri="{FF2B5EF4-FFF2-40B4-BE49-F238E27FC236}">
                <a16:creationId xmlns:a16="http://schemas.microsoft.com/office/drawing/2014/main" id="{5EBE22B6-BCCF-776B-AB9D-62180B464EC9}"/>
              </a:ext>
            </a:extLst>
          </p:cNvPr>
          <p:cNvPicPr>
            <a:picLocks noChangeAspect="1"/>
          </p:cNvPicPr>
          <p:nvPr/>
        </p:nvPicPr>
        <p:blipFill rotWithShape="1">
          <a:blip r:embed="rId3"/>
          <a:srcRect l="34330" t="37881" r="31185"/>
          <a:stretch/>
        </p:blipFill>
        <p:spPr>
          <a:xfrm>
            <a:off x="141401" y="1781666"/>
            <a:ext cx="5156463" cy="3837160"/>
          </a:xfrm>
          <a:prstGeom prst="rect">
            <a:avLst/>
          </a:prstGeom>
        </p:spPr>
      </p:pic>
      <p:pic>
        <p:nvPicPr>
          <p:cNvPr id="7" name="Resim 6" descr="metin, yazı tipi, ekran görüntüsü içeren bir resim&#10;&#10;Açıklama otomatik olarak oluşturuldu">
            <a:extLst>
              <a:ext uri="{FF2B5EF4-FFF2-40B4-BE49-F238E27FC236}">
                <a16:creationId xmlns:a16="http://schemas.microsoft.com/office/drawing/2014/main" id="{0A401BAE-D0A2-AEC6-1802-DBD60FAEDF67}"/>
              </a:ext>
            </a:extLst>
          </p:cNvPr>
          <p:cNvPicPr>
            <a:picLocks noChangeAspect="1"/>
          </p:cNvPicPr>
          <p:nvPr/>
        </p:nvPicPr>
        <p:blipFill>
          <a:blip r:embed="rId4"/>
          <a:stretch>
            <a:fillRect/>
          </a:stretch>
        </p:blipFill>
        <p:spPr>
          <a:xfrm>
            <a:off x="5628097" y="1955465"/>
            <a:ext cx="2990850" cy="1743075"/>
          </a:xfrm>
          <a:prstGeom prst="rect">
            <a:avLst/>
          </a:prstGeom>
        </p:spPr>
      </p:pic>
    </p:spTree>
    <p:extLst>
      <p:ext uri="{BB962C8B-B14F-4D97-AF65-F5344CB8AC3E}">
        <p14:creationId xmlns:p14="http://schemas.microsoft.com/office/powerpoint/2010/main" val="150912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Metin Yer Tutucusu 5">
            <a:extLst>
              <a:ext uri="{FF2B5EF4-FFF2-40B4-BE49-F238E27FC236}">
                <a16:creationId xmlns:a16="http://schemas.microsoft.com/office/drawing/2014/main" id="{7DA212DC-D3DD-DD6B-D644-0F7B9BA98E17}"/>
              </a:ext>
            </a:extLst>
          </p:cNvPr>
          <p:cNvSpPr>
            <a:spLocks noGrp="1"/>
          </p:cNvSpPr>
          <p:nvPr>
            <p:ph type="body" idx="1"/>
          </p:nvPr>
        </p:nvSpPr>
        <p:spPr>
          <a:xfrm>
            <a:off x="5977376" y="2722812"/>
            <a:ext cx="3590829" cy="1707786"/>
          </a:xfrm>
        </p:spPr>
        <p:txBody>
          <a:bodyPr rtlCol="0">
            <a:normAutofit/>
          </a:bodyPr>
          <a:lstStyle>
            <a:defPPr>
              <a:defRPr lang="tr-TR"/>
            </a:defPPr>
          </a:lstStyle>
          <a:p>
            <a:pPr rtl="0"/>
            <a:r>
              <a:rPr lang="tr-TR" sz="2800" dirty="0"/>
              <a:t>Melis Değirmenci</a:t>
            </a:r>
          </a:p>
          <a:p>
            <a:pPr rtl="0"/>
            <a:r>
              <a:rPr lang="tr-TR" sz="2800" dirty="0"/>
              <a:t>Servet Güneş</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75CB08-5D0D-FA98-21D3-C2A6DACFF844}"/>
              </a:ext>
            </a:extLst>
          </p:cNvPr>
          <p:cNvSpPr>
            <a:spLocks noGrp="1"/>
          </p:cNvSpPr>
          <p:nvPr>
            <p:ph type="title"/>
          </p:nvPr>
        </p:nvSpPr>
        <p:spPr/>
        <p:txBody>
          <a:bodyPr/>
          <a:lstStyle/>
          <a:p>
            <a:r>
              <a:rPr lang="tr-TR" dirty="0"/>
              <a:t>Arduino Düzeneği</a:t>
            </a:r>
          </a:p>
        </p:txBody>
      </p:sp>
      <p:sp>
        <p:nvSpPr>
          <p:cNvPr id="3" name="İçerik Yer Tutucusu 2">
            <a:extLst>
              <a:ext uri="{FF2B5EF4-FFF2-40B4-BE49-F238E27FC236}">
                <a16:creationId xmlns:a16="http://schemas.microsoft.com/office/drawing/2014/main" id="{9AA927A6-D517-1E17-6BF6-85E5D8B1718F}"/>
              </a:ext>
            </a:extLst>
          </p:cNvPr>
          <p:cNvSpPr>
            <a:spLocks noGrp="1"/>
          </p:cNvSpPr>
          <p:nvPr>
            <p:ph idx="1"/>
          </p:nvPr>
        </p:nvSpPr>
        <p:spPr/>
        <p:txBody>
          <a:bodyPr/>
          <a:lstStyle/>
          <a:p>
            <a:r>
              <a:rPr lang="tr-TR" b="0" i="0" dirty="0">
                <a:effectLst/>
                <a:latin typeface="Söhne"/>
              </a:rPr>
              <a:t>Arduino platformu, basit elektronik devreleri oluşturmak ve bunları programlamak için kullanılan bir donanım ve yazılım kombinasyonudur. Arduino, kullanıcıların elektronik projelerini geliştirmelerine, kontrol etmelerine ve otomatikleştirmelerine olanak tanır. </a:t>
            </a:r>
          </a:p>
          <a:p>
            <a:r>
              <a:rPr lang="tr-TR" b="0" i="0" dirty="0">
                <a:effectLst/>
                <a:latin typeface="Söhne"/>
              </a:rPr>
              <a:t>Arduino kartları, mikrodenetleyicilerin yerleşik olduğu küçük bir devre kartıdır. Bu kartlar, sensörler, LED'ler, motorlar ve diğer elektronik bileşenlerle etkileşim sağlamak için giriş ve çıkış pinlerine sahiptir.</a:t>
            </a:r>
            <a:endParaRPr lang="tr-TR" dirty="0"/>
          </a:p>
        </p:txBody>
      </p:sp>
      <p:sp>
        <p:nvSpPr>
          <p:cNvPr id="4" name="Metin Yer Tutucusu 3">
            <a:extLst>
              <a:ext uri="{FF2B5EF4-FFF2-40B4-BE49-F238E27FC236}">
                <a16:creationId xmlns:a16="http://schemas.microsoft.com/office/drawing/2014/main" id="{31982B7E-D56F-696C-7C35-84665A3A4F8D}"/>
              </a:ext>
            </a:extLst>
          </p:cNvPr>
          <p:cNvSpPr>
            <a:spLocks noGrp="1"/>
          </p:cNvSpPr>
          <p:nvPr>
            <p:ph type="body" sz="quarter" idx="13"/>
          </p:nvPr>
        </p:nvSpPr>
        <p:spPr/>
        <p:txBody>
          <a:bodyPr/>
          <a:lstStyle/>
          <a:p>
            <a:endParaRPr lang="tr-TR" dirty="0"/>
          </a:p>
        </p:txBody>
      </p:sp>
    </p:spTree>
    <p:extLst>
      <p:ext uri="{BB962C8B-B14F-4D97-AF65-F5344CB8AC3E}">
        <p14:creationId xmlns:p14="http://schemas.microsoft.com/office/powerpoint/2010/main" val="17918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Başlık 11">
            <a:extLst>
              <a:ext uri="{FF2B5EF4-FFF2-40B4-BE49-F238E27FC236}">
                <a16:creationId xmlns:a16="http://schemas.microsoft.com/office/drawing/2014/main" id="{0BA60034-9E02-4BFF-D46B-98C157D63892}"/>
              </a:ext>
            </a:extLst>
          </p:cNvPr>
          <p:cNvSpPr>
            <a:spLocks noGrp="1"/>
          </p:cNvSpPr>
          <p:nvPr>
            <p:ph type="title"/>
          </p:nvPr>
        </p:nvSpPr>
        <p:spPr/>
        <p:txBody>
          <a:bodyPr rtlCol="0"/>
          <a:lstStyle>
            <a:defPPr>
              <a:defRPr lang="tr-TR"/>
            </a:defPPr>
          </a:lstStyle>
          <a:p>
            <a:pPr rtl="0"/>
            <a:r>
              <a:rPr lang="tr-TR" dirty="0"/>
              <a:t>Gömülü Sistemler</a:t>
            </a:r>
          </a:p>
        </p:txBody>
      </p:sp>
      <p:sp>
        <p:nvSpPr>
          <p:cNvPr id="2" name="İçerik Yer Tutucusu 1">
            <a:extLst>
              <a:ext uri="{FF2B5EF4-FFF2-40B4-BE49-F238E27FC236}">
                <a16:creationId xmlns:a16="http://schemas.microsoft.com/office/drawing/2014/main" id="{2BA91497-60EB-6CC6-BE1A-11323E8A9677}"/>
              </a:ext>
            </a:extLst>
          </p:cNvPr>
          <p:cNvSpPr>
            <a:spLocks noGrp="1"/>
          </p:cNvSpPr>
          <p:nvPr>
            <p:ph idx="1"/>
          </p:nvPr>
        </p:nvSpPr>
        <p:spPr>
          <a:xfrm>
            <a:off x="1600199" y="2121408"/>
            <a:ext cx="6405465" cy="2263980"/>
          </a:xfrm>
        </p:spPr>
        <p:txBody>
          <a:bodyPr rtlCol="0">
            <a:normAutofit/>
          </a:bodyPr>
          <a:lstStyle>
            <a:defPPr>
              <a:defRPr lang="tr-TR"/>
            </a:defPPr>
          </a:lstStyle>
          <a:p>
            <a:pPr rtl="0"/>
            <a:r>
              <a:rPr lang="tr-TR" b="0" i="0" dirty="0">
                <a:effectLst/>
                <a:latin typeface="Söhne"/>
              </a:rPr>
              <a:t>Mesafeye göre yanabilen LED'ler, ışık şiddetlerini çevredeki mesafeye göre ayarlayabilen bir tür LED aydınlatma sistemidir. Bu sistemde, LED'lerin renkleri, bir algılayıcı aracılığıyla mesafe ölçümü yaparak otomatik olarak ayarlanır.</a:t>
            </a:r>
          </a:p>
          <a:p>
            <a:pPr rtl="0"/>
            <a:endParaRPr lang="tr-TR" b="0" i="0" dirty="0">
              <a:effectLst/>
              <a:latin typeface="Söhne"/>
            </a:endParaRPr>
          </a:p>
          <a:p>
            <a:pPr rtl="0"/>
            <a:r>
              <a:rPr lang="tr-TR" b="0" i="0" dirty="0">
                <a:effectLst/>
                <a:latin typeface="Söhne"/>
              </a:rPr>
              <a:t>Mesafe algılama sensörü, nesnenin veya yüzeyin uzaklığını hesaplar ve bu bilgiye dayanarak LED’lerin renklerini ayarlar.</a:t>
            </a:r>
          </a:p>
          <a:p>
            <a:pPr rtl="0"/>
            <a:endParaRPr lang="tr-TR" b="0" i="0" dirty="0">
              <a:effectLst/>
              <a:latin typeface="Söhne"/>
            </a:endParaRPr>
          </a:p>
          <a:p>
            <a:pPr rtl="0"/>
            <a:endParaRPr lang="tr-TR" dirty="0"/>
          </a:p>
        </p:txBody>
      </p:sp>
      <p:sp>
        <p:nvSpPr>
          <p:cNvPr id="25" name="Metin Yer Tutucusu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rtlCol="0"/>
          <a:lstStyle>
            <a:defPPr>
              <a:defRPr lang="tr-TR"/>
            </a:defPPr>
          </a:lstStyle>
          <a:p>
            <a:pPr rtl="0"/>
            <a:r>
              <a:rPr lang="tr-TR"/>
              <a:t>3</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Başlık 4">
            <a:extLst>
              <a:ext uri="{FF2B5EF4-FFF2-40B4-BE49-F238E27FC236}">
                <a16:creationId xmlns:a16="http://schemas.microsoft.com/office/drawing/2014/main" id="{6A8C97B7-B5C8-E882-5777-B2CD8954DF62}"/>
              </a:ext>
            </a:extLst>
          </p:cNvPr>
          <p:cNvSpPr>
            <a:spLocks noGrp="1"/>
          </p:cNvSpPr>
          <p:nvPr>
            <p:ph type="title"/>
          </p:nvPr>
        </p:nvSpPr>
        <p:spPr>
          <a:xfrm>
            <a:off x="640080" y="1216152"/>
            <a:ext cx="8951976" cy="3191256"/>
          </a:xfrm>
        </p:spPr>
        <p:txBody>
          <a:bodyPr/>
          <a:lstStyle/>
          <a:p>
            <a:r>
              <a:rPr lang="tr-TR" sz="2000" b="0" i="0" dirty="0">
                <a:effectLst/>
                <a:latin typeface="Google Sans"/>
              </a:rPr>
              <a:t>Sensör üzerinde VCC, </a:t>
            </a:r>
            <a:r>
              <a:rPr lang="tr-TR" sz="2000" b="0" i="0" dirty="0" err="1">
                <a:effectLst/>
                <a:latin typeface="Google Sans"/>
              </a:rPr>
              <a:t>Trig</a:t>
            </a:r>
            <a:r>
              <a:rPr lang="tr-TR" sz="2000" b="0" i="0" dirty="0">
                <a:effectLst/>
                <a:latin typeface="Google Sans"/>
              </a:rPr>
              <a:t>, </a:t>
            </a:r>
            <a:r>
              <a:rPr lang="tr-TR" sz="2000" b="0" i="0" dirty="0" err="1">
                <a:effectLst/>
                <a:latin typeface="Google Sans"/>
              </a:rPr>
              <a:t>Echo</a:t>
            </a:r>
            <a:r>
              <a:rPr lang="tr-TR" sz="2000" b="0" i="0" dirty="0">
                <a:effectLst/>
                <a:latin typeface="Google Sans"/>
              </a:rPr>
              <a:t>, GND olmak üzere 4 adet pin bulunmaktadır. Bunlardan VCC pini besleme (5 volt), GND pini toprak hattıdır. </a:t>
            </a:r>
            <a:r>
              <a:rPr lang="tr-TR" sz="2000" b="0" i="0" dirty="0" err="1">
                <a:effectLst/>
                <a:latin typeface="Google Sans"/>
              </a:rPr>
              <a:t>Trig</a:t>
            </a:r>
            <a:r>
              <a:rPr lang="tr-TR" sz="2000" b="0" i="0" dirty="0">
                <a:effectLst/>
                <a:latin typeface="Google Sans"/>
              </a:rPr>
              <a:t> pini çıkış yüzeyinden dalganın salınmasını sağlayan pindir. </a:t>
            </a:r>
            <a:r>
              <a:rPr lang="tr-TR" sz="2000" b="0" i="0" dirty="0" err="1">
                <a:effectLst/>
                <a:latin typeface="Google Sans"/>
              </a:rPr>
              <a:t>Echo</a:t>
            </a:r>
            <a:r>
              <a:rPr lang="tr-TR" sz="2000" b="0" i="0" dirty="0">
                <a:effectLst/>
                <a:latin typeface="Google Sans"/>
              </a:rPr>
              <a:t> pini ise giriş yüzeyine yansıyan dalganın ulaştığını Arduino'ya haber veren pindir.</a:t>
            </a:r>
            <a:br>
              <a:rPr lang="tr-TR" sz="2000" b="0" i="0" dirty="0">
                <a:effectLst/>
                <a:latin typeface="Google Sans"/>
              </a:rPr>
            </a:br>
            <a:br>
              <a:rPr lang="tr-TR" sz="2000" b="0" i="0" dirty="0">
                <a:effectLst/>
                <a:latin typeface="Google Sans"/>
              </a:rPr>
            </a:br>
            <a:r>
              <a:rPr lang="tr-TR" sz="2000" b="0" i="0" dirty="0">
                <a:effectLst/>
                <a:latin typeface="Google Sans"/>
              </a:rPr>
              <a:t>Ultrasonik sensör, </a:t>
            </a:r>
            <a:r>
              <a:rPr lang="tr-TR" sz="2000" b="0" i="0" dirty="0" err="1">
                <a:effectLst/>
                <a:latin typeface="Google Sans"/>
              </a:rPr>
              <a:t>trig</a:t>
            </a:r>
            <a:r>
              <a:rPr lang="tr-TR" sz="2000" b="0" i="0" dirty="0">
                <a:effectLst/>
                <a:latin typeface="Google Sans"/>
              </a:rPr>
              <a:t> pininden ultrasonik ses dalgaları yayınlarken, </a:t>
            </a:r>
            <a:r>
              <a:rPr lang="tr-TR" sz="2000" b="0" i="0" dirty="0" err="1">
                <a:effectLst/>
                <a:latin typeface="Google Sans"/>
              </a:rPr>
              <a:t>echo</a:t>
            </a:r>
            <a:r>
              <a:rPr lang="tr-TR" sz="2000" b="0" i="0" dirty="0">
                <a:effectLst/>
                <a:latin typeface="Google Sans"/>
              </a:rPr>
              <a:t> pininden bu ses </a:t>
            </a:r>
            <a:r>
              <a:rPr lang="tr-TR" sz="2000" b="0" i="0" dirty="0" err="1">
                <a:effectLst/>
                <a:latin typeface="Google Sans"/>
              </a:rPr>
              <a:t>siyalinin</a:t>
            </a:r>
            <a:r>
              <a:rPr lang="tr-TR" sz="2000" b="0" i="0" dirty="0">
                <a:effectLst/>
                <a:latin typeface="Google Sans"/>
              </a:rPr>
              <a:t> herhangi bir engelden dönmesini bekler. Yansıyan ses sinyalini algıladığında geçen süreyi hesaplayarak aradaki mesafeyi ölçer.</a:t>
            </a:r>
            <a:endParaRPr lang="tr-TR" sz="2000" dirty="0"/>
          </a:p>
        </p:txBody>
      </p:sp>
    </p:spTree>
    <p:extLst>
      <p:ext uri="{BB962C8B-B14F-4D97-AF65-F5344CB8AC3E}">
        <p14:creationId xmlns:p14="http://schemas.microsoft.com/office/powerpoint/2010/main" val="392568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Resim 5" descr="metin, ekran görüntüsü, elektronik mühendisliği, diyagram içeren bir resim&#10;&#10;Açıklama otomatik olarak oluşturuldu">
            <a:extLst>
              <a:ext uri="{FF2B5EF4-FFF2-40B4-BE49-F238E27FC236}">
                <a16:creationId xmlns:a16="http://schemas.microsoft.com/office/drawing/2014/main" id="{43FA9425-0D8D-57B3-D17E-10CB1C1C1EED}"/>
              </a:ext>
            </a:extLst>
          </p:cNvPr>
          <p:cNvPicPr>
            <a:picLocks noChangeAspect="1"/>
          </p:cNvPicPr>
          <p:nvPr/>
        </p:nvPicPr>
        <p:blipFill rotWithShape="1">
          <a:blip r:embed="rId3"/>
          <a:srcRect l="21167" r="21417"/>
          <a:stretch/>
        </p:blipFill>
        <p:spPr>
          <a:xfrm>
            <a:off x="4071026" y="901825"/>
            <a:ext cx="6168349" cy="4635250"/>
          </a:xfrm>
          <a:prstGeom prst="rect">
            <a:avLst/>
          </a:prstGeom>
        </p:spPr>
      </p:pic>
    </p:spTree>
    <p:extLst>
      <p:ext uri="{BB962C8B-B14F-4D97-AF65-F5344CB8AC3E}">
        <p14:creationId xmlns:p14="http://schemas.microsoft.com/office/powerpoint/2010/main" val="41633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tr-TR"/>
            </a:defPPr>
          </a:lstStyle>
          <a:p>
            <a:pPr rtl="0"/>
            <a:r>
              <a:rPr lang="tr-TR" dirty="0"/>
              <a:t>KIRMIZI</a:t>
            </a:r>
          </a:p>
        </p:txBody>
      </p:sp>
      <p:sp>
        <p:nvSpPr>
          <p:cNvPr id="10" name="Metin Yer Tutucusu 9">
            <a:extLst>
              <a:ext uri="{FF2B5EF4-FFF2-40B4-BE49-F238E27FC236}">
                <a16:creationId xmlns:a16="http://schemas.microsoft.com/office/drawing/2014/main" id="{4C914057-CF12-017E-B2D8-B25B6E322913}"/>
              </a:ext>
            </a:extLst>
          </p:cNvPr>
          <p:cNvSpPr>
            <a:spLocks noGrp="1"/>
          </p:cNvSpPr>
          <p:nvPr>
            <p:ph type="body" sz="quarter" idx="13"/>
          </p:nvPr>
        </p:nvSpPr>
        <p:spPr>
          <a:solidFill>
            <a:schemeClr val="accent1"/>
          </a:solidFill>
        </p:spPr>
        <p:txBody>
          <a:bodyPr rtlCol="0"/>
          <a:lstStyle>
            <a:defPPr>
              <a:defRPr lang="tr-TR"/>
            </a:defPPr>
          </a:lstStyle>
          <a:p>
            <a:pPr rtl="0"/>
            <a:endParaRPr lang="tr-TR" dirty="0"/>
          </a:p>
        </p:txBody>
      </p:sp>
      <p:pic>
        <p:nvPicPr>
          <p:cNvPr id="6" name="Resim 5" descr="metin, ekran görüntüsü, diyagram içeren bir resim&#10;&#10;Açıklama otomatik olarak oluşturuldu">
            <a:extLst>
              <a:ext uri="{FF2B5EF4-FFF2-40B4-BE49-F238E27FC236}">
                <a16:creationId xmlns:a16="http://schemas.microsoft.com/office/drawing/2014/main" id="{D81C9349-E588-7EF6-255A-B286BA2F3D61}"/>
              </a:ext>
            </a:extLst>
          </p:cNvPr>
          <p:cNvPicPr>
            <a:picLocks noChangeAspect="1"/>
          </p:cNvPicPr>
          <p:nvPr/>
        </p:nvPicPr>
        <p:blipFill rotWithShape="1">
          <a:blip r:embed="rId3"/>
          <a:srcRect l="33537" t="34258" r="30585"/>
          <a:stretch/>
        </p:blipFill>
        <p:spPr>
          <a:xfrm>
            <a:off x="116731" y="1643974"/>
            <a:ext cx="5590128" cy="4231531"/>
          </a:xfrm>
          <a:prstGeom prst="rect">
            <a:avLst/>
          </a:prstGeom>
        </p:spPr>
      </p:pic>
      <p:pic>
        <p:nvPicPr>
          <p:cNvPr id="9" name="Resim 8" descr="metin, yazı tipi, ekran görüntüsü içeren bir resim&#10;&#10;Açıklama otomatik olarak oluşturuldu">
            <a:extLst>
              <a:ext uri="{FF2B5EF4-FFF2-40B4-BE49-F238E27FC236}">
                <a16:creationId xmlns:a16="http://schemas.microsoft.com/office/drawing/2014/main" id="{D75651F7-CA71-E0DC-C686-E6F6EFA3A389}"/>
              </a:ext>
            </a:extLst>
          </p:cNvPr>
          <p:cNvPicPr>
            <a:picLocks noChangeAspect="1"/>
          </p:cNvPicPr>
          <p:nvPr/>
        </p:nvPicPr>
        <p:blipFill>
          <a:blip r:embed="rId4"/>
          <a:stretch>
            <a:fillRect/>
          </a:stretch>
        </p:blipFill>
        <p:spPr>
          <a:xfrm>
            <a:off x="5986255" y="1969039"/>
            <a:ext cx="3181350" cy="1790700"/>
          </a:xfrm>
          <a:prstGeom prst="rect">
            <a:avLst/>
          </a:prstGeom>
        </p:spPr>
      </p:pic>
      <p:sp>
        <p:nvSpPr>
          <p:cNvPr id="11" name="Metin kutusu 10">
            <a:extLst>
              <a:ext uri="{FF2B5EF4-FFF2-40B4-BE49-F238E27FC236}">
                <a16:creationId xmlns:a16="http://schemas.microsoft.com/office/drawing/2014/main" id="{8C72560C-002C-CBE2-52C4-109309115282}"/>
              </a:ext>
            </a:extLst>
          </p:cNvPr>
          <p:cNvSpPr txBox="1"/>
          <p:nvPr/>
        </p:nvSpPr>
        <p:spPr>
          <a:xfrm>
            <a:off x="6096000" y="4166647"/>
            <a:ext cx="3764437" cy="1200329"/>
          </a:xfrm>
          <a:prstGeom prst="rect">
            <a:avLst/>
          </a:prstGeom>
          <a:noFill/>
        </p:spPr>
        <p:txBody>
          <a:bodyPr wrap="square" rtlCol="0">
            <a:spAutoFit/>
          </a:bodyPr>
          <a:lstStyle/>
          <a:p>
            <a:r>
              <a:rPr lang="tr-TR" dirty="0"/>
              <a:t>Mesafe 50 ve altı olursa </a:t>
            </a:r>
            <a:r>
              <a:rPr lang="tr-TR" dirty="0">
                <a:solidFill>
                  <a:srgbClr val="FF0000"/>
                </a:solidFill>
              </a:rPr>
              <a:t>kırmızı</a:t>
            </a:r>
            <a:r>
              <a:rPr lang="tr-TR" dirty="0"/>
              <a:t> ledimiz aktif olur ve yanar. Diğer ledler sönük olur.</a:t>
            </a:r>
          </a:p>
        </p:txBody>
      </p:sp>
    </p:spTree>
    <p:extLst>
      <p:ext uri="{BB962C8B-B14F-4D97-AF65-F5344CB8AC3E}">
        <p14:creationId xmlns:p14="http://schemas.microsoft.com/office/powerpoint/2010/main" val="398932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tr-TR"/>
            </a:defPPr>
          </a:lstStyle>
          <a:p>
            <a:pPr rtl="0"/>
            <a:r>
              <a:rPr lang="tr-TR" dirty="0"/>
              <a:t>YEŞİL</a:t>
            </a:r>
          </a:p>
        </p:txBody>
      </p:sp>
      <p:sp>
        <p:nvSpPr>
          <p:cNvPr id="10" name="Metin Yer Tutucusu 9">
            <a:extLst>
              <a:ext uri="{FF2B5EF4-FFF2-40B4-BE49-F238E27FC236}">
                <a16:creationId xmlns:a16="http://schemas.microsoft.com/office/drawing/2014/main" id="{4C914057-CF12-017E-B2D8-B25B6E322913}"/>
              </a:ext>
            </a:extLst>
          </p:cNvPr>
          <p:cNvSpPr>
            <a:spLocks noGrp="1"/>
          </p:cNvSpPr>
          <p:nvPr>
            <p:ph type="body" sz="quarter" idx="13"/>
          </p:nvPr>
        </p:nvSpPr>
        <p:spPr>
          <a:solidFill>
            <a:schemeClr val="accent3">
              <a:lumMod val="75000"/>
            </a:schemeClr>
          </a:solidFill>
        </p:spPr>
        <p:txBody>
          <a:bodyPr rtlCol="0"/>
          <a:lstStyle>
            <a:defPPr>
              <a:defRPr lang="tr-TR"/>
            </a:defPPr>
          </a:lstStyle>
          <a:p>
            <a:pPr rtl="0"/>
            <a:endParaRPr lang="tr-TR" dirty="0"/>
          </a:p>
        </p:txBody>
      </p:sp>
      <p:sp>
        <p:nvSpPr>
          <p:cNvPr id="11" name="Metin kutusu 10">
            <a:extLst>
              <a:ext uri="{FF2B5EF4-FFF2-40B4-BE49-F238E27FC236}">
                <a16:creationId xmlns:a16="http://schemas.microsoft.com/office/drawing/2014/main" id="{8C72560C-002C-CBE2-52C4-109309115282}"/>
              </a:ext>
            </a:extLst>
          </p:cNvPr>
          <p:cNvSpPr txBox="1"/>
          <p:nvPr/>
        </p:nvSpPr>
        <p:spPr>
          <a:xfrm>
            <a:off x="6096000" y="4166647"/>
            <a:ext cx="3764437" cy="1200329"/>
          </a:xfrm>
          <a:prstGeom prst="rect">
            <a:avLst/>
          </a:prstGeom>
          <a:noFill/>
        </p:spPr>
        <p:txBody>
          <a:bodyPr wrap="square" rtlCol="0">
            <a:spAutoFit/>
          </a:bodyPr>
          <a:lstStyle/>
          <a:p>
            <a:r>
              <a:rPr lang="tr-TR" dirty="0"/>
              <a:t>Mesafe 100 ve altı olursa </a:t>
            </a:r>
            <a:r>
              <a:rPr lang="tr-TR" dirty="0">
                <a:solidFill>
                  <a:srgbClr val="00B050"/>
                </a:solidFill>
              </a:rPr>
              <a:t>yeşil</a:t>
            </a:r>
            <a:r>
              <a:rPr lang="tr-TR" dirty="0"/>
              <a:t> ledimiz aktif olur ve yanar. Diğer ledler sönük olur.</a:t>
            </a:r>
          </a:p>
        </p:txBody>
      </p:sp>
      <p:pic>
        <p:nvPicPr>
          <p:cNvPr id="3" name="Resim 2" descr="metin, ekran görüntüsü, diyagram içeren bir resim&#10;&#10;Açıklama otomatik olarak oluşturuldu">
            <a:extLst>
              <a:ext uri="{FF2B5EF4-FFF2-40B4-BE49-F238E27FC236}">
                <a16:creationId xmlns:a16="http://schemas.microsoft.com/office/drawing/2014/main" id="{CDFCCA8A-ED04-4045-21F9-941382A495B3}"/>
              </a:ext>
            </a:extLst>
          </p:cNvPr>
          <p:cNvPicPr>
            <a:picLocks noChangeAspect="1"/>
          </p:cNvPicPr>
          <p:nvPr/>
        </p:nvPicPr>
        <p:blipFill rotWithShape="1">
          <a:blip r:embed="rId3"/>
          <a:srcRect l="34175" t="37881" r="31031"/>
          <a:stretch/>
        </p:blipFill>
        <p:spPr>
          <a:xfrm>
            <a:off x="316566" y="1791092"/>
            <a:ext cx="4972031" cy="3667028"/>
          </a:xfrm>
          <a:prstGeom prst="rect">
            <a:avLst/>
          </a:prstGeom>
        </p:spPr>
      </p:pic>
      <p:pic>
        <p:nvPicPr>
          <p:cNvPr id="5" name="Resim 4" descr="metin, yazı tipi, ekran görüntüsü içeren bir resim&#10;&#10;Açıklama otomatik olarak oluşturuldu">
            <a:extLst>
              <a:ext uri="{FF2B5EF4-FFF2-40B4-BE49-F238E27FC236}">
                <a16:creationId xmlns:a16="http://schemas.microsoft.com/office/drawing/2014/main" id="{C2EA0F17-7D4F-BD3C-587F-56C5D2F2557F}"/>
              </a:ext>
            </a:extLst>
          </p:cNvPr>
          <p:cNvPicPr>
            <a:picLocks noChangeAspect="1"/>
          </p:cNvPicPr>
          <p:nvPr/>
        </p:nvPicPr>
        <p:blipFill>
          <a:blip r:embed="rId4"/>
          <a:stretch>
            <a:fillRect/>
          </a:stretch>
        </p:blipFill>
        <p:spPr>
          <a:xfrm>
            <a:off x="5650927" y="1964990"/>
            <a:ext cx="3133725" cy="1724025"/>
          </a:xfrm>
          <a:prstGeom prst="rect">
            <a:avLst/>
          </a:prstGeom>
        </p:spPr>
      </p:pic>
    </p:spTree>
    <p:extLst>
      <p:ext uri="{BB962C8B-B14F-4D97-AF65-F5344CB8AC3E}">
        <p14:creationId xmlns:p14="http://schemas.microsoft.com/office/powerpoint/2010/main" val="51332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tr-TR"/>
            </a:defPPr>
          </a:lstStyle>
          <a:p>
            <a:pPr rtl="0"/>
            <a:r>
              <a:rPr lang="tr-TR" dirty="0"/>
              <a:t>SARI</a:t>
            </a:r>
          </a:p>
        </p:txBody>
      </p:sp>
      <p:sp>
        <p:nvSpPr>
          <p:cNvPr id="10" name="Metin Yer Tutucusu 9">
            <a:extLst>
              <a:ext uri="{FF2B5EF4-FFF2-40B4-BE49-F238E27FC236}">
                <a16:creationId xmlns:a16="http://schemas.microsoft.com/office/drawing/2014/main" id="{4C914057-CF12-017E-B2D8-B25B6E322913}"/>
              </a:ext>
            </a:extLst>
          </p:cNvPr>
          <p:cNvSpPr>
            <a:spLocks noGrp="1"/>
          </p:cNvSpPr>
          <p:nvPr>
            <p:ph type="body" sz="quarter" idx="13"/>
          </p:nvPr>
        </p:nvSpPr>
        <p:spPr>
          <a:solidFill>
            <a:schemeClr val="bg2">
              <a:lumMod val="50000"/>
            </a:schemeClr>
          </a:solidFill>
        </p:spPr>
        <p:txBody>
          <a:bodyPr rtlCol="0"/>
          <a:lstStyle>
            <a:defPPr>
              <a:defRPr lang="tr-TR"/>
            </a:defPPr>
          </a:lstStyle>
          <a:p>
            <a:pPr rtl="0"/>
            <a:endParaRPr lang="tr-TR" dirty="0"/>
          </a:p>
        </p:txBody>
      </p:sp>
      <p:sp>
        <p:nvSpPr>
          <p:cNvPr id="11" name="Metin kutusu 10">
            <a:extLst>
              <a:ext uri="{FF2B5EF4-FFF2-40B4-BE49-F238E27FC236}">
                <a16:creationId xmlns:a16="http://schemas.microsoft.com/office/drawing/2014/main" id="{8C72560C-002C-CBE2-52C4-109309115282}"/>
              </a:ext>
            </a:extLst>
          </p:cNvPr>
          <p:cNvSpPr txBox="1"/>
          <p:nvPr/>
        </p:nvSpPr>
        <p:spPr>
          <a:xfrm>
            <a:off x="6096000" y="4166647"/>
            <a:ext cx="3764437" cy="1200329"/>
          </a:xfrm>
          <a:prstGeom prst="rect">
            <a:avLst/>
          </a:prstGeom>
          <a:noFill/>
        </p:spPr>
        <p:txBody>
          <a:bodyPr wrap="square" rtlCol="0">
            <a:spAutoFit/>
          </a:bodyPr>
          <a:lstStyle/>
          <a:p>
            <a:r>
              <a:rPr lang="tr-TR" dirty="0"/>
              <a:t>Mesafe 150 ve altı olursa </a:t>
            </a:r>
            <a:r>
              <a:rPr lang="tr-TR" dirty="0">
                <a:solidFill>
                  <a:srgbClr val="FFC000"/>
                </a:solidFill>
              </a:rPr>
              <a:t>sarı</a:t>
            </a:r>
            <a:r>
              <a:rPr lang="tr-TR" dirty="0"/>
              <a:t> ledimiz aktif olur ve yanar. Diğer ledler sönük olur.</a:t>
            </a:r>
          </a:p>
        </p:txBody>
      </p:sp>
      <p:pic>
        <p:nvPicPr>
          <p:cNvPr id="4" name="Resim 3" descr="metin, ekran görüntüsü, diyagram içeren bir resim&#10;&#10;Açıklama otomatik olarak oluşturuldu">
            <a:extLst>
              <a:ext uri="{FF2B5EF4-FFF2-40B4-BE49-F238E27FC236}">
                <a16:creationId xmlns:a16="http://schemas.microsoft.com/office/drawing/2014/main" id="{231FB700-97AB-8386-E1DB-B004703523AE}"/>
              </a:ext>
            </a:extLst>
          </p:cNvPr>
          <p:cNvPicPr>
            <a:picLocks noChangeAspect="1"/>
          </p:cNvPicPr>
          <p:nvPr/>
        </p:nvPicPr>
        <p:blipFill rotWithShape="1">
          <a:blip r:embed="rId3"/>
          <a:srcRect l="34253" t="37694" r="30722"/>
          <a:stretch/>
        </p:blipFill>
        <p:spPr>
          <a:xfrm>
            <a:off x="196392" y="1715679"/>
            <a:ext cx="5323672" cy="3912123"/>
          </a:xfrm>
          <a:prstGeom prst="rect">
            <a:avLst/>
          </a:prstGeom>
        </p:spPr>
      </p:pic>
      <p:pic>
        <p:nvPicPr>
          <p:cNvPr id="7" name="Resim 6" descr="metin, yazı tipi, ekran görüntüsü içeren bir resim&#10;&#10;Açıklama otomatik olarak oluşturuldu">
            <a:extLst>
              <a:ext uri="{FF2B5EF4-FFF2-40B4-BE49-F238E27FC236}">
                <a16:creationId xmlns:a16="http://schemas.microsoft.com/office/drawing/2014/main" id="{5B7ADC5B-DE85-C4B1-5003-1D7818B20A94}"/>
              </a:ext>
            </a:extLst>
          </p:cNvPr>
          <p:cNvPicPr>
            <a:picLocks noChangeAspect="1"/>
          </p:cNvPicPr>
          <p:nvPr/>
        </p:nvPicPr>
        <p:blipFill>
          <a:blip r:embed="rId4"/>
          <a:stretch>
            <a:fillRect/>
          </a:stretch>
        </p:blipFill>
        <p:spPr>
          <a:xfrm>
            <a:off x="5716620" y="1796003"/>
            <a:ext cx="3190875" cy="1790700"/>
          </a:xfrm>
          <a:prstGeom prst="rect">
            <a:avLst/>
          </a:prstGeom>
        </p:spPr>
      </p:pic>
    </p:spTree>
    <p:extLst>
      <p:ext uri="{BB962C8B-B14F-4D97-AF65-F5344CB8AC3E}">
        <p14:creationId xmlns:p14="http://schemas.microsoft.com/office/powerpoint/2010/main" val="172434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tr-TR"/>
            </a:defPPr>
          </a:lstStyle>
          <a:p>
            <a:pPr rtl="0"/>
            <a:r>
              <a:rPr lang="tr-TR" dirty="0"/>
              <a:t>MAVİ</a:t>
            </a:r>
          </a:p>
        </p:txBody>
      </p:sp>
      <p:sp>
        <p:nvSpPr>
          <p:cNvPr id="10" name="Metin Yer Tutucusu 9">
            <a:extLst>
              <a:ext uri="{FF2B5EF4-FFF2-40B4-BE49-F238E27FC236}">
                <a16:creationId xmlns:a16="http://schemas.microsoft.com/office/drawing/2014/main" id="{4C914057-CF12-017E-B2D8-B25B6E322913}"/>
              </a:ext>
            </a:extLst>
          </p:cNvPr>
          <p:cNvSpPr>
            <a:spLocks noGrp="1"/>
          </p:cNvSpPr>
          <p:nvPr>
            <p:ph type="body" sz="quarter" idx="13"/>
          </p:nvPr>
        </p:nvSpPr>
        <p:spPr>
          <a:solidFill>
            <a:srgbClr val="0070C0"/>
          </a:solidFill>
        </p:spPr>
        <p:txBody>
          <a:bodyPr rtlCol="0"/>
          <a:lstStyle>
            <a:defPPr>
              <a:defRPr lang="tr-TR"/>
            </a:defPPr>
          </a:lstStyle>
          <a:p>
            <a:pPr rtl="0"/>
            <a:endParaRPr lang="tr-TR" dirty="0"/>
          </a:p>
        </p:txBody>
      </p:sp>
      <p:sp>
        <p:nvSpPr>
          <p:cNvPr id="11" name="Metin kutusu 10">
            <a:extLst>
              <a:ext uri="{FF2B5EF4-FFF2-40B4-BE49-F238E27FC236}">
                <a16:creationId xmlns:a16="http://schemas.microsoft.com/office/drawing/2014/main" id="{8C72560C-002C-CBE2-52C4-109309115282}"/>
              </a:ext>
            </a:extLst>
          </p:cNvPr>
          <p:cNvSpPr txBox="1"/>
          <p:nvPr/>
        </p:nvSpPr>
        <p:spPr>
          <a:xfrm>
            <a:off x="6096000" y="4166647"/>
            <a:ext cx="3764437" cy="1200329"/>
          </a:xfrm>
          <a:prstGeom prst="rect">
            <a:avLst/>
          </a:prstGeom>
          <a:noFill/>
        </p:spPr>
        <p:txBody>
          <a:bodyPr wrap="square" rtlCol="0">
            <a:spAutoFit/>
          </a:bodyPr>
          <a:lstStyle/>
          <a:p>
            <a:r>
              <a:rPr lang="tr-TR" dirty="0"/>
              <a:t>Mesafe 200 ve altı olursa </a:t>
            </a:r>
            <a:r>
              <a:rPr lang="tr-TR" dirty="0">
                <a:solidFill>
                  <a:srgbClr val="0070C0"/>
                </a:solidFill>
              </a:rPr>
              <a:t>mavi</a:t>
            </a:r>
            <a:r>
              <a:rPr lang="tr-TR" dirty="0"/>
              <a:t> ledimiz aktif olur ve yanar. Diğer ledler sönük olur.</a:t>
            </a:r>
          </a:p>
        </p:txBody>
      </p:sp>
      <p:pic>
        <p:nvPicPr>
          <p:cNvPr id="4" name="Resim 3" descr="metin, ekran görüntüsü, diyagram içeren bir resim&#10;&#10;Açıklama otomatik olarak oluşturuldu">
            <a:extLst>
              <a:ext uri="{FF2B5EF4-FFF2-40B4-BE49-F238E27FC236}">
                <a16:creationId xmlns:a16="http://schemas.microsoft.com/office/drawing/2014/main" id="{5CC3532D-3AAD-2397-2428-2CE05DFB3354}"/>
              </a:ext>
            </a:extLst>
          </p:cNvPr>
          <p:cNvPicPr>
            <a:picLocks noChangeAspect="1"/>
          </p:cNvPicPr>
          <p:nvPr/>
        </p:nvPicPr>
        <p:blipFill rotWithShape="1">
          <a:blip r:embed="rId3"/>
          <a:srcRect l="34485" t="38443" r="31108"/>
          <a:stretch/>
        </p:blipFill>
        <p:spPr>
          <a:xfrm>
            <a:off x="122548" y="1666438"/>
            <a:ext cx="5334372" cy="3942509"/>
          </a:xfrm>
          <a:prstGeom prst="rect">
            <a:avLst/>
          </a:prstGeom>
        </p:spPr>
      </p:pic>
      <p:pic>
        <p:nvPicPr>
          <p:cNvPr id="7" name="Resim 6" descr="metin, yazı tipi, ekran görüntüsü içeren bir resim&#10;&#10;Açıklama otomatik olarak oluşturuldu">
            <a:extLst>
              <a:ext uri="{FF2B5EF4-FFF2-40B4-BE49-F238E27FC236}">
                <a16:creationId xmlns:a16="http://schemas.microsoft.com/office/drawing/2014/main" id="{022BB189-39DE-A1F5-3EFA-2C57AFB96398}"/>
              </a:ext>
            </a:extLst>
          </p:cNvPr>
          <p:cNvPicPr>
            <a:picLocks noChangeAspect="1"/>
          </p:cNvPicPr>
          <p:nvPr/>
        </p:nvPicPr>
        <p:blipFill>
          <a:blip r:embed="rId4"/>
          <a:stretch>
            <a:fillRect/>
          </a:stretch>
        </p:blipFill>
        <p:spPr>
          <a:xfrm>
            <a:off x="5754916" y="1815053"/>
            <a:ext cx="3076575" cy="1752600"/>
          </a:xfrm>
          <a:prstGeom prst="rect">
            <a:avLst/>
          </a:prstGeom>
        </p:spPr>
      </p:pic>
    </p:spTree>
    <p:extLst>
      <p:ext uri="{BB962C8B-B14F-4D97-AF65-F5344CB8AC3E}">
        <p14:creationId xmlns:p14="http://schemas.microsoft.com/office/powerpoint/2010/main" val="3015785790"/>
      </p:ext>
    </p:extLst>
  </p:cSld>
  <p:clrMapOvr>
    <a:masterClrMapping/>
  </p:clrMapOvr>
</p:sld>
</file>

<file path=ppt/theme/theme1.xml><?xml version="1.0" encoding="utf-8"?>
<a:theme xmlns:a="http://schemas.openxmlformats.org/drawingml/2006/main" name="Ofis Teması">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4362_TF22529792_Win32" id="{10F6DF1D-9267-459C-849B-20F1EE6B3FC3}" vid="{A23278B2-E62A-4CA7-8B57-500893C5DD9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2.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tasarımı</Template>
  <TotalTime>54</TotalTime>
  <Words>326</Words>
  <Application>Microsoft Office PowerPoint</Application>
  <PresentationFormat>Geniş ekran</PresentationFormat>
  <Paragraphs>35</Paragraphs>
  <Slides>12</Slides>
  <Notes>11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Arial Black</vt:lpstr>
      <vt:lpstr>Calibri</vt:lpstr>
      <vt:lpstr>Google Sans</vt:lpstr>
      <vt:lpstr>Söhne</vt:lpstr>
      <vt:lpstr>Ofis Teması</vt:lpstr>
      <vt:lpstr>Mesafeye Göre Yanan Ledler</vt:lpstr>
      <vt:lpstr>Arduino Düzeneği</vt:lpstr>
      <vt:lpstr>Gömülü Sistemler</vt:lpstr>
      <vt:lpstr>Sensör üzerinde VCC, Trig, Echo, GND olmak üzere 4 adet pin bulunmaktadır. Bunlardan VCC pini besleme (5 volt), GND pini toprak hattıdır. Trig pini çıkış yüzeyinden dalganın salınmasını sağlayan pindir. Echo pini ise giriş yüzeyine yansıyan dalganın ulaştığını Arduino'ya haber veren pindir.  Ultrasonik sensör, trig pininden ultrasonik ses dalgaları yayınlarken, echo pininden bu ses siyalinin herhangi bir engelden dönmesini bekler. Yansıyan ses sinyalini algıladığında geçen süreyi hesaplayarak aradaki mesafeyi ölçer.</vt:lpstr>
      <vt:lpstr>PowerPoint Sunusu</vt:lpstr>
      <vt:lpstr>KIRMIZI</vt:lpstr>
      <vt:lpstr>YEŞİL</vt:lpstr>
      <vt:lpstr>SARI</vt:lpstr>
      <vt:lpstr>MAVİ</vt:lpstr>
      <vt:lpstr>BEYAZ</vt:lpstr>
      <vt:lpstr>UZAK MESAFE</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Mesafeye Göre Yanan Ledler</dc:title>
  <dc:creator>melis değirmenci</dc:creator>
  <cp:lastModifiedBy>melis değirmenci</cp:lastModifiedBy>
  <cp:revision>1</cp:revision>
  <dcterms:created xsi:type="dcterms:W3CDTF">2023-05-28T18:07:53Z</dcterms:created>
  <dcterms:modified xsi:type="dcterms:W3CDTF">2023-05-29T07:06:37Z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