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A64E36-D2DD-4B9B-BB8A-88ECA62D4CAC}" v="46" dt="2023-05-20T19:20:54.6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29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0T18:46:59.6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0T18:55:02.8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0T19:03:17.0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0T19:06:04.2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0T19:09:34.4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0T19:20:30.8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26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45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45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158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362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885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404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669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53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49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96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5/22/2023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241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56" r:id="rId6"/>
    <p:sldLayoutId id="2147483752" r:id="rId7"/>
    <p:sldLayoutId id="2147483753" r:id="rId8"/>
    <p:sldLayoutId id="2147483754" r:id="rId9"/>
    <p:sldLayoutId id="2147483755" r:id="rId10"/>
    <p:sldLayoutId id="214748375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8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3">
            <a:extLst>
              <a:ext uri="{FF2B5EF4-FFF2-40B4-BE49-F238E27FC236}">
                <a16:creationId xmlns:a16="http://schemas.microsoft.com/office/drawing/2014/main" id="{FB2A7040-0A38-EA16-2B85-52FF7D60AC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4488" r="-1" b="1847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533FB84A-88EC-7D44-6465-70A4D8AFF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tr-TR"/>
              <a:t>GÖZ ALGILAMA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3AEA96F-E17B-5D05-8055-CAFABD401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tr-TR" sz="3200" dirty="0"/>
              <a:t>Servet </a:t>
            </a:r>
            <a:r>
              <a:rPr lang="tr-TR" sz="3200" dirty="0" err="1"/>
              <a:t>Günes</a:t>
            </a:r>
            <a:endParaRPr lang="tr-TR" sz="3200" dirty="0"/>
          </a:p>
          <a:p>
            <a:pPr algn="ctr">
              <a:lnSpc>
                <a:spcPct val="100000"/>
              </a:lnSpc>
            </a:pPr>
            <a:r>
              <a:rPr lang="tr-TR" sz="3200" dirty="0"/>
              <a:t>Melis </a:t>
            </a:r>
            <a:r>
              <a:rPr lang="tr-TR" sz="3200" dirty="0" err="1"/>
              <a:t>Degirmenci</a:t>
            </a:r>
            <a:endParaRPr lang="tr-TR" sz="3200" dirty="0"/>
          </a:p>
        </p:txBody>
      </p:sp>
      <p:sp>
        <p:nvSpPr>
          <p:cNvPr id="60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739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010E05E-9237-4321-84BB-69C0F2256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999492"/>
            <a:ext cx="4889565" cy="4424065"/>
          </a:xfrm>
          <a:custGeom>
            <a:avLst/>
            <a:gdLst>
              <a:gd name="connsiteX0" fmla="*/ 2612540 w 5531319"/>
              <a:gd name="connsiteY0" fmla="*/ 836 h 4424065"/>
              <a:gd name="connsiteX1" fmla="*/ 2946310 w 5531319"/>
              <a:gd name="connsiteY1" fmla="*/ 35548 h 4424065"/>
              <a:gd name="connsiteX2" fmla="*/ 3961099 w 5531319"/>
              <a:gd name="connsiteY2" fmla="*/ 303581 h 4424065"/>
              <a:gd name="connsiteX3" fmla="*/ 4854587 w 5531319"/>
              <a:gd name="connsiteY3" fmla="*/ 764502 h 4424065"/>
              <a:gd name="connsiteX4" fmla="*/ 5377812 w 5531319"/>
              <a:gd name="connsiteY4" fmla="*/ 1339732 h 4424065"/>
              <a:gd name="connsiteX5" fmla="*/ 5526197 w 5531319"/>
              <a:gd name="connsiteY5" fmla="*/ 1825829 h 4424065"/>
              <a:gd name="connsiteX6" fmla="*/ 5510557 w 5531319"/>
              <a:gd name="connsiteY6" fmla="*/ 2199398 h 4424065"/>
              <a:gd name="connsiteX7" fmla="*/ 5509795 w 5531319"/>
              <a:gd name="connsiteY7" fmla="*/ 2402839 h 4424065"/>
              <a:gd name="connsiteX8" fmla="*/ 5323519 w 5531319"/>
              <a:gd name="connsiteY8" fmla="*/ 3144890 h 4424065"/>
              <a:gd name="connsiteX9" fmla="*/ 4853061 w 5531319"/>
              <a:gd name="connsiteY9" fmla="*/ 3612932 h 4424065"/>
              <a:gd name="connsiteX10" fmla="*/ 4316358 w 5531319"/>
              <a:gd name="connsiteY10" fmla="*/ 3982940 h 4424065"/>
              <a:gd name="connsiteX11" fmla="*/ 3352556 w 5531319"/>
              <a:gd name="connsiteY11" fmla="*/ 4386771 h 4424065"/>
              <a:gd name="connsiteX12" fmla="*/ 2770206 w 5531319"/>
              <a:gd name="connsiteY12" fmla="*/ 4412201 h 4424065"/>
              <a:gd name="connsiteX13" fmla="*/ 2514888 w 5531319"/>
              <a:gd name="connsiteY13" fmla="*/ 4393637 h 4424065"/>
              <a:gd name="connsiteX14" fmla="*/ 1903166 w 5531319"/>
              <a:gd name="connsiteY14" fmla="*/ 4263562 h 4424065"/>
              <a:gd name="connsiteX15" fmla="*/ 948392 w 5531319"/>
              <a:gd name="connsiteY15" fmla="*/ 3794249 h 4424065"/>
              <a:gd name="connsiteX16" fmla="*/ 223633 w 5531319"/>
              <a:gd name="connsiteY16" fmla="*/ 2975526 h 4424065"/>
              <a:gd name="connsiteX17" fmla="*/ 39519 w 5531319"/>
              <a:gd name="connsiteY17" fmla="*/ 2401695 h 4424065"/>
              <a:gd name="connsiteX18" fmla="*/ 16251 w 5531319"/>
              <a:gd name="connsiteY18" fmla="*/ 2300991 h 4424065"/>
              <a:gd name="connsiteX19" fmla="*/ 11800 w 5531319"/>
              <a:gd name="connsiteY19" fmla="*/ 2053556 h 4424065"/>
              <a:gd name="connsiteX20" fmla="*/ 812849 w 5531319"/>
              <a:gd name="connsiteY20" fmla="*/ 651084 h 4424065"/>
              <a:gd name="connsiteX21" fmla="*/ 2066809 w 5531319"/>
              <a:gd name="connsiteY21" fmla="*/ 52586 h 4424065"/>
              <a:gd name="connsiteX22" fmla="*/ 2332045 w 5531319"/>
              <a:gd name="connsiteY22" fmla="*/ 14441 h 4424065"/>
              <a:gd name="connsiteX23" fmla="*/ 2612540 w 5531319"/>
              <a:gd name="connsiteY23" fmla="*/ 836 h 4424065"/>
              <a:gd name="connsiteX24" fmla="*/ 5468597 w 5531319"/>
              <a:gd name="connsiteY24" fmla="*/ 2088522 h 4424065"/>
              <a:gd name="connsiteX25" fmla="*/ 5471140 w 5531319"/>
              <a:gd name="connsiteY25" fmla="*/ 1826083 h 4424065"/>
              <a:gd name="connsiteX26" fmla="*/ 5327079 w 5531319"/>
              <a:gd name="connsiteY26" fmla="*/ 1361348 h 4424065"/>
              <a:gd name="connsiteX27" fmla="*/ 4833353 w 5531319"/>
              <a:gd name="connsiteY27" fmla="*/ 816507 h 4424065"/>
              <a:gd name="connsiteX28" fmla="*/ 4063456 w 5531319"/>
              <a:gd name="connsiteY28" fmla="*/ 400724 h 4424065"/>
              <a:gd name="connsiteX29" fmla="*/ 3972543 w 5531319"/>
              <a:gd name="connsiteY29" fmla="*/ 365631 h 4424065"/>
              <a:gd name="connsiteX30" fmla="*/ 3885571 w 5531319"/>
              <a:gd name="connsiteY30" fmla="*/ 334733 h 4424065"/>
              <a:gd name="connsiteX31" fmla="*/ 4355012 w 5531319"/>
              <a:gd name="connsiteY31" fmla="*/ 579880 h 4424065"/>
              <a:gd name="connsiteX32" fmla="*/ 5144618 w 5531319"/>
              <a:gd name="connsiteY32" fmla="*/ 1290779 h 4424065"/>
              <a:gd name="connsiteX33" fmla="*/ 5468597 w 5531319"/>
              <a:gd name="connsiteY33" fmla="*/ 2088522 h 4424065"/>
              <a:gd name="connsiteX34" fmla="*/ 2219771 w 5531319"/>
              <a:gd name="connsiteY34" fmla="*/ 85645 h 4424065"/>
              <a:gd name="connsiteX35" fmla="*/ 2181626 w 5531319"/>
              <a:gd name="connsiteY35" fmla="*/ 89333 h 4424065"/>
              <a:gd name="connsiteX36" fmla="*/ 1462971 w 5531319"/>
              <a:gd name="connsiteY36" fmla="*/ 303073 h 4424065"/>
              <a:gd name="connsiteX37" fmla="*/ 308697 w 5531319"/>
              <a:gd name="connsiteY37" fmla="*/ 1338461 h 4424065"/>
              <a:gd name="connsiteX38" fmla="*/ 65839 w 5531319"/>
              <a:gd name="connsiteY38" fmla="*/ 2064364 h 4424065"/>
              <a:gd name="connsiteX39" fmla="*/ 82114 w 5531319"/>
              <a:gd name="connsiteY39" fmla="*/ 2022150 h 4424065"/>
              <a:gd name="connsiteX40" fmla="*/ 423260 w 5531319"/>
              <a:gd name="connsiteY40" fmla="*/ 1282260 h 4424065"/>
              <a:gd name="connsiteX41" fmla="*/ 1231811 w 5531319"/>
              <a:gd name="connsiteY41" fmla="*/ 454001 h 4424065"/>
              <a:gd name="connsiteX42" fmla="*/ 2219771 w 5531319"/>
              <a:gd name="connsiteY42" fmla="*/ 85645 h 4424065"/>
              <a:gd name="connsiteX43" fmla="*/ 2855524 w 5531319"/>
              <a:gd name="connsiteY43" fmla="*/ 4364392 h 4424065"/>
              <a:gd name="connsiteX44" fmla="*/ 4292327 w 5531319"/>
              <a:gd name="connsiteY44" fmla="*/ 3931444 h 4424065"/>
              <a:gd name="connsiteX45" fmla="*/ 2855652 w 5531319"/>
              <a:gd name="connsiteY45" fmla="*/ 4364392 h 4424065"/>
              <a:gd name="connsiteX46" fmla="*/ 3869805 w 5531319"/>
              <a:gd name="connsiteY46" fmla="*/ 330156 h 4424065"/>
              <a:gd name="connsiteX47" fmla="*/ 3865736 w 5531319"/>
              <a:gd name="connsiteY47" fmla="*/ 329520 h 4424065"/>
              <a:gd name="connsiteX48" fmla="*/ 3866499 w 5531319"/>
              <a:gd name="connsiteY48" fmla="*/ 330537 h 4424065"/>
              <a:gd name="connsiteX49" fmla="*/ 4302117 w 5531319"/>
              <a:gd name="connsiteY49" fmla="*/ 3923561 h 4424065"/>
              <a:gd name="connsiteX50" fmla="*/ 4301101 w 5531319"/>
              <a:gd name="connsiteY50" fmla="*/ 3924959 h 4424065"/>
              <a:gd name="connsiteX51" fmla="*/ 4302880 w 5531319"/>
              <a:gd name="connsiteY51" fmla="*/ 3924959 h 442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531319" h="4424065">
                <a:moveTo>
                  <a:pt x="2612540" y="836"/>
                </a:moveTo>
                <a:cubicBezTo>
                  <a:pt x="2715913" y="-4250"/>
                  <a:pt x="2831239" y="14695"/>
                  <a:pt x="2946310" y="35548"/>
                </a:cubicBezTo>
                <a:cubicBezTo>
                  <a:pt x="3291651" y="98106"/>
                  <a:pt x="3631143" y="182915"/>
                  <a:pt x="3961099" y="303581"/>
                </a:cubicBezTo>
                <a:cubicBezTo>
                  <a:pt x="4278340" y="419543"/>
                  <a:pt x="4581340" y="563350"/>
                  <a:pt x="4854587" y="764502"/>
                </a:cubicBezTo>
                <a:cubicBezTo>
                  <a:pt x="5067437" y="921152"/>
                  <a:pt x="5250407" y="1105521"/>
                  <a:pt x="5377812" y="1339732"/>
                </a:cubicBezTo>
                <a:cubicBezTo>
                  <a:pt x="5459811" y="1489986"/>
                  <a:pt x="5510303" y="1655396"/>
                  <a:pt x="5526197" y="1825829"/>
                </a:cubicBezTo>
                <a:cubicBezTo>
                  <a:pt x="5538276" y="1951327"/>
                  <a:pt x="5527341" y="2074917"/>
                  <a:pt x="5510557" y="2199398"/>
                </a:cubicBezTo>
                <a:cubicBezTo>
                  <a:pt x="5502966" y="2266991"/>
                  <a:pt x="5502712" y="2335195"/>
                  <a:pt x="5509795" y="2402839"/>
                </a:cubicBezTo>
                <a:cubicBezTo>
                  <a:pt x="5534207" y="2664197"/>
                  <a:pt x="5468471" y="2926051"/>
                  <a:pt x="5323519" y="3144890"/>
                </a:cubicBezTo>
                <a:cubicBezTo>
                  <a:pt x="5201339" y="3332234"/>
                  <a:pt x="5041041" y="3491719"/>
                  <a:pt x="4853061" y="3612932"/>
                </a:cubicBezTo>
                <a:cubicBezTo>
                  <a:pt x="4671109" y="3732072"/>
                  <a:pt x="4498565" y="3864563"/>
                  <a:pt x="4316358" y="3982940"/>
                </a:cubicBezTo>
                <a:cubicBezTo>
                  <a:pt x="4019716" y="4175573"/>
                  <a:pt x="3701076" y="4317347"/>
                  <a:pt x="3352556" y="4386771"/>
                </a:cubicBezTo>
                <a:cubicBezTo>
                  <a:pt x="3160953" y="4425590"/>
                  <a:pt x="2964455" y="4434173"/>
                  <a:pt x="2770206" y="4412201"/>
                </a:cubicBezTo>
                <a:cubicBezTo>
                  <a:pt x="2685524" y="4402537"/>
                  <a:pt x="2599952" y="4402410"/>
                  <a:pt x="2514888" y="4393637"/>
                </a:cubicBezTo>
                <a:cubicBezTo>
                  <a:pt x="2307136" y="4370851"/>
                  <a:pt x="2102208" y="4327277"/>
                  <a:pt x="1903166" y="4263562"/>
                </a:cubicBezTo>
                <a:cubicBezTo>
                  <a:pt x="1560622" y="4156119"/>
                  <a:pt x="1238931" y="4006972"/>
                  <a:pt x="948392" y="3794249"/>
                </a:cubicBezTo>
                <a:cubicBezTo>
                  <a:pt x="647553" y="3573897"/>
                  <a:pt x="396812" y="3308660"/>
                  <a:pt x="223633" y="2975526"/>
                </a:cubicBezTo>
                <a:cubicBezTo>
                  <a:pt x="129453" y="2796370"/>
                  <a:pt x="67149" y="2602198"/>
                  <a:pt x="39519" y="2401695"/>
                </a:cubicBezTo>
                <a:cubicBezTo>
                  <a:pt x="34509" y="2367555"/>
                  <a:pt x="26728" y="2333872"/>
                  <a:pt x="16251" y="2300991"/>
                </a:cubicBezTo>
                <a:cubicBezTo>
                  <a:pt x="-9180" y="2218598"/>
                  <a:pt x="-25" y="2135695"/>
                  <a:pt x="11800" y="2053556"/>
                </a:cubicBezTo>
                <a:cubicBezTo>
                  <a:pt x="93685" y="1480615"/>
                  <a:pt x="377867" y="1021983"/>
                  <a:pt x="812849" y="651084"/>
                </a:cubicBezTo>
                <a:cubicBezTo>
                  <a:pt x="1176754" y="340201"/>
                  <a:pt x="1598259" y="146042"/>
                  <a:pt x="2066809" y="52586"/>
                </a:cubicBezTo>
                <a:cubicBezTo>
                  <a:pt x="2154543" y="35039"/>
                  <a:pt x="2243040" y="23087"/>
                  <a:pt x="2332045" y="14441"/>
                </a:cubicBezTo>
                <a:cubicBezTo>
                  <a:pt x="2421051" y="5794"/>
                  <a:pt x="2508912" y="2107"/>
                  <a:pt x="2612540" y="836"/>
                </a:cubicBezTo>
                <a:close/>
                <a:moveTo>
                  <a:pt x="5468597" y="2088522"/>
                </a:moveTo>
                <a:cubicBezTo>
                  <a:pt x="5479329" y="2001424"/>
                  <a:pt x="5480181" y="1913385"/>
                  <a:pt x="5471140" y="1826083"/>
                </a:cubicBezTo>
                <a:cubicBezTo>
                  <a:pt x="5455336" y="1662962"/>
                  <a:pt x="5406306" y="1504799"/>
                  <a:pt x="5327079" y="1361348"/>
                </a:cubicBezTo>
                <a:cubicBezTo>
                  <a:pt x="5206159" y="1140233"/>
                  <a:pt x="5033361" y="965782"/>
                  <a:pt x="4833353" y="816507"/>
                </a:cubicBezTo>
                <a:cubicBezTo>
                  <a:pt x="4597234" y="640276"/>
                  <a:pt x="4336321" y="509438"/>
                  <a:pt x="4063456" y="400724"/>
                </a:cubicBezTo>
                <a:cubicBezTo>
                  <a:pt x="4033359" y="388607"/>
                  <a:pt x="4003059" y="376909"/>
                  <a:pt x="3972543" y="365631"/>
                </a:cubicBezTo>
                <a:cubicBezTo>
                  <a:pt x="3943679" y="354950"/>
                  <a:pt x="3914562" y="345033"/>
                  <a:pt x="3885571" y="334733"/>
                </a:cubicBezTo>
                <a:cubicBezTo>
                  <a:pt x="4046888" y="406840"/>
                  <a:pt x="4203652" y="488713"/>
                  <a:pt x="4355012" y="579880"/>
                </a:cubicBezTo>
                <a:cubicBezTo>
                  <a:pt x="4662081" y="768063"/>
                  <a:pt x="4933802" y="995790"/>
                  <a:pt x="5144618" y="1290779"/>
                </a:cubicBezTo>
                <a:cubicBezTo>
                  <a:pt x="5314364" y="1528042"/>
                  <a:pt x="5426257" y="1789591"/>
                  <a:pt x="5468597" y="2088522"/>
                </a:cubicBezTo>
                <a:close/>
                <a:moveTo>
                  <a:pt x="2219771" y="85645"/>
                </a:moveTo>
                <a:cubicBezTo>
                  <a:pt x="2206942" y="84005"/>
                  <a:pt x="2193909" y="85264"/>
                  <a:pt x="2181626" y="89333"/>
                </a:cubicBezTo>
                <a:cubicBezTo>
                  <a:pt x="1932919" y="125113"/>
                  <a:pt x="1690799" y="197118"/>
                  <a:pt x="1462971" y="303073"/>
                </a:cubicBezTo>
                <a:cubicBezTo>
                  <a:pt x="971788" y="529528"/>
                  <a:pt x="578129" y="865460"/>
                  <a:pt x="308697" y="1338461"/>
                </a:cubicBezTo>
                <a:cubicBezTo>
                  <a:pt x="180224" y="1561852"/>
                  <a:pt x="97652" y="1808638"/>
                  <a:pt x="65839" y="2064364"/>
                </a:cubicBezTo>
                <a:cubicBezTo>
                  <a:pt x="71942" y="2050505"/>
                  <a:pt x="77283" y="2036391"/>
                  <a:pt x="82114" y="2022150"/>
                </a:cubicBezTo>
                <a:cubicBezTo>
                  <a:pt x="170103" y="1763653"/>
                  <a:pt x="279579" y="1515073"/>
                  <a:pt x="423260" y="1282260"/>
                </a:cubicBezTo>
                <a:cubicBezTo>
                  <a:pt x="630769" y="945565"/>
                  <a:pt x="895370" y="664944"/>
                  <a:pt x="1231811" y="454001"/>
                </a:cubicBezTo>
                <a:cubicBezTo>
                  <a:pt x="1535192" y="263783"/>
                  <a:pt x="1866801" y="149729"/>
                  <a:pt x="2219771" y="85645"/>
                </a:cubicBezTo>
                <a:close/>
                <a:moveTo>
                  <a:pt x="2855524" y="4364392"/>
                </a:moveTo>
                <a:cubicBezTo>
                  <a:pt x="3386633" y="4394018"/>
                  <a:pt x="3853530" y="4210158"/>
                  <a:pt x="4292327" y="3931444"/>
                </a:cubicBezTo>
                <a:cubicBezTo>
                  <a:pt x="3830134" y="4131325"/>
                  <a:pt x="3346707" y="4259111"/>
                  <a:pt x="2855652" y="4364392"/>
                </a:cubicBezTo>
                <a:close/>
                <a:moveTo>
                  <a:pt x="3869805" y="330156"/>
                </a:moveTo>
                <a:lnTo>
                  <a:pt x="3865736" y="329520"/>
                </a:lnTo>
                <a:cubicBezTo>
                  <a:pt x="3865736" y="329520"/>
                  <a:pt x="3865736" y="330410"/>
                  <a:pt x="3866499" y="330537"/>
                </a:cubicBezTo>
                <a:close/>
                <a:moveTo>
                  <a:pt x="4302117" y="3923561"/>
                </a:moveTo>
                <a:lnTo>
                  <a:pt x="4301101" y="3924959"/>
                </a:lnTo>
                <a:lnTo>
                  <a:pt x="4302880" y="3924959"/>
                </a:lnTo>
                <a:close/>
              </a:path>
            </a:pathLst>
          </a:custGeom>
          <a:solidFill>
            <a:srgbClr val="C696A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A2FCA43-9472-76EE-063A-0C5F66BE4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163" y="1762169"/>
            <a:ext cx="4073110" cy="31220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tr-TR" dirty="0">
                <a:solidFill>
                  <a:srgbClr val="FFFFFF"/>
                </a:solidFill>
              </a:rPr>
              <a:t>Resimde Göz Algılama</a:t>
            </a:r>
            <a:endParaRPr lang="en-US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4884261"/>
              <a:ext cx="360" cy="21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4868832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Resim 13" descr="metin, ekran görüntüsü, yazılım, yazı tipi içeren bir resim&#10;&#10;Açıklama otomatik olarak oluşturuldu">
            <a:extLst>
              <a:ext uri="{FF2B5EF4-FFF2-40B4-BE49-F238E27FC236}">
                <a16:creationId xmlns:a16="http://schemas.microsoft.com/office/drawing/2014/main" id="{D87EF0DF-4D38-54CF-D57D-4FE9F1A206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029" y="93519"/>
            <a:ext cx="6550443" cy="3050606"/>
          </a:xfrm>
          <a:prstGeom prst="rect">
            <a:avLst/>
          </a:prstGeom>
        </p:spPr>
      </p:pic>
      <p:sp>
        <p:nvSpPr>
          <p:cNvPr id="15" name="Rectangle 1">
            <a:extLst>
              <a:ext uri="{FF2B5EF4-FFF2-40B4-BE49-F238E27FC236}">
                <a16:creationId xmlns:a16="http://schemas.microsoft.com/office/drawing/2014/main" id="{23CAAB19-E450-DC0C-397F-1EF75BB000E1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5520500" y="3211524"/>
            <a:ext cx="6324710" cy="3632278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İlk olarak, </a:t>
            </a:r>
            <a:r>
              <a:rPr lang="tr-TR" altLang="tr-TR" sz="1600" b="1" dirty="0">
                <a:solidFill>
                  <a:srgbClr val="374151"/>
                </a:solidFill>
                <a:latin typeface="Söhne Mono"/>
              </a:rPr>
              <a:t>cv2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modülünü içe aktarırız.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Ardından, analiz etmek istediğimiz resmi </a:t>
            </a:r>
            <a:r>
              <a:rPr lang="tr-TR" altLang="tr-TR" sz="1600" b="1" dirty="0" err="1">
                <a:solidFill>
                  <a:srgbClr val="374151"/>
                </a:solidFill>
                <a:latin typeface="Söhne Mono"/>
              </a:rPr>
              <a:t>imread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fonksiyonuyla okuruz ve </a:t>
            </a:r>
            <a:r>
              <a:rPr kumimoji="0" lang="tr-TR" altLang="tr-TR" sz="16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img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değişkenine atarız.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Kullanacağımız yüz ve göz tespit için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cascade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dosyalarını </a:t>
            </a:r>
            <a:r>
              <a:rPr kumimoji="0" lang="tr-TR" altLang="tr-TR" sz="16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CascadeClassifier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sınıfıyla yükleriz.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Bu dosyalar, önceden eğitilmiş bir sınıflandırıcıya sahip olan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Haar-like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özellikleri kullanarak yüz ve gözleri algılamamızı sağlar.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Resmi gri tonlamalara dönüştürmek için </a:t>
            </a:r>
            <a:r>
              <a:rPr kumimoji="0" lang="tr-TR" altLang="tr-TR" sz="16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cvtColor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fonksiyonunu kullanarak </a:t>
            </a:r>
            <a:r>
              <a:rPr kumimoji="0" lang="tr-TR" altLang="tr-TR" sz="16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gray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adında bir değişkene atarız.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Yüz tespiti için </a:t>
            </a:r>
            <a:r>
              <a:rPr kumimoji="0" lang="tr-TR" altLang="tr-TR" sz="16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detectMultiScale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fonksiyonunu kullanarak </a:t>
            </a:r>
            <a:r>
              <a:rPr kumimoji="0" lang="tr-TR" altLang="tr-TR" sz="16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faces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değişkeninde yüzlerin koordinatlarını buluruz.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122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010E05E-9237-4321-84BB-69C0F2256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999492"/>
            <a:ext cx="4889565" cy="4424065"/>
          </a:xfrm>
          <a:custGeom>
            <a:avLst/>
            <a:gdLst>
              <a:gd name="connsiteX0" fmla="*/ 2612540 w 5531319"/>
              <a:gd name="connsiteY0" fmla="*/ 836 h 4424065"/>
              <a:gd name="connsiteX1" fmla="*/ 2946310 w 5531319"/>
              <a:gd name="connsiteY1" fmla="*/ 35548 h 4424065"/>
              <a:gd name="connsiteX2" fmla="*/ 3961099 w 5531319"/>
              <a:gd name="connsiteY2" fmla="*/ 303581 h 4424065"/>
              <a:gd name="connsiteX3" fmla="*/ 4854587 w 5531319"/>
              <a:gd name="connsiteY3" fmla="*/ 764502 h 4424065"/>
              <a:gd name="connsiteX4" fmla="*/ 5377812 w 5531319"/>
              <a:gd name="connsiteY4" fmla="*/ 1339732 h 4424065"/>
              <a:gd name="connsiteX5" fmla="*/ 5526197 w 5531319"/>
              <a:gd name="connsiteY5" fmla="*/ 1825829 h 4424065"/>
              <a:gd name="connsiteX6" fmla="*/ 5510557 w 5531319"/>
              <a:gd name="connsiteY6" fmla="*/ 2199398 h 4424065"/>
              <a:gd name="connsiteX7" fmla="*/ 5509795 w 5531319"/>
              <a:gd name="connsiteY7" fmla="*/ 2402839 h 4424065"/>
              <a:gd name="connsiteX8" fmla="*/ 5323519 w 5531319"/>
              <a:gd name="connsiteY8" fmla="*/ 3144890 h 4424065"/>
              <a:gd name="connsiteX9" fmla="*/ 4853061 w 5531319"/>
              <a:gd name="connsiteY9" fmla="*/ 3612932 h 4424065"/>
              <a:gd name="connsiteX10" fmla="*/ 4316358 w 5531319"/>
              <a:gd name="connsiteY10" fmla="*/ 3982940 h 4424065"/>
              <a:gd name="connsiteX11" fmla="*/ 3352556 w 5531319"/>
              <a:gd name="connsiteY11" fmla="*/ 4386771 h 4424065"/>
              <a:gd name="connsiteX12" fmla="*/ 2770206 w 5531319"/>
              <a:gd name="connsiteY12" fmla="*/ 4412201 h 4424065"/>
              <a:gd name="connsiteX13" fmla="*/ 2514888 w 5531319"/>
              <a:gd name="connsiteY13" fmla="*/ 4393637 h 4424065"/>
              <a:gd name="connsiteX14" fmla="*/ 1903166 w 5531319"/>
              <a:gd name="connsiteY14" fmla="*/ 4263562 h 4424065"/>
              <a:gd name="connsiteX15" fmla="*/ 948392 w 5531319"/>
              <a:gd name="connsiteY15" fmla="*/ 3794249 h 4424065"/>
              <a:gd name="connsiteX16" fmla="*/ 223633 w 5531319"/>
              <a:gd name="connsiteY16" fmla="*/ 2975526 h 4424065"/>
              <a:gd name="connsiteX17" fmla="*/ 39519 w 5531319"/>
              <a:gd name="connsiteY17" fmla="*/ 2401695 h 4424065"/>
              <a:gd name="connsiteX18" fmla="*/ 16251 w 5531319"/>
              <a:gd name="connsiteY18" fmla="*/ 2300991 h 4424065"/>
              <a:gd name="connsiteX19" fmla="*/ 11800 w 5531319"/>
              <a:gd name="connsiteY19" fmla="*/ 2053556 h 4424065"/>
              <a:gd name="connsiteX20" fmla="*/ 812849 w 5531319"/>
              <a:gd name="connsiteY20" fmla="*/ 651084 h 4424065"/>
              <a:gd name="connsiteX21" fmla="*/ 2066809 w 5531319"/>
              <a:gd name="connsiteY21" fmla="*/ 52586 h 4424065"/>
              <a:gd name="connsiteX22" fmla="*/ 2332045 w 5531319"/>
              <a:gd name="connsiteY22" fmla="*/ 14441 h 4424065"/>
              <a:gd name="connsiteX23" fmla="*/ 2612540 w 5531319"/>
              <a:gd name="connsiteY23" fmla="*/ 836 h 4424065"/>
              <a:gd name="connsiteX24" fmla="*/ 5468597 w 5531319"/>
              <a:gd name="connsiteY24" fmla="*/ 2088522 h 4424065"/>
              <a:gd name="connsiteX25" fmla="*/ 5471140 w 5531319"/>
              <a:gd name="connsiteY25" fmla="*/ 1826083 h 4424065"/>
              <a:gd name="connsiteX26" fmla="*/ 5327079 w 5531319"/>
              <a:gd name="connsiteY26" fmla="*/ 1361348 h 4424065"/>
              <a:gd name="connsiteX27" fmla="*/ 4833353 w 5531319"/>
              <a:gd name="connsiteY27" fmla="*/ 816507 h 4424065"/>
              <a:gd name="connsiteX28" fmla="*/ 4063456 w 5531319"/>
              <a:gd name="connsiteY28" fmla="*/ 400724 h 4424065"/>
              <a:gd name="connsiteX29" fmla="*/ 3972543 w 5531319"/>
              <a:gd name="connsiteY29" fmla="*/ 365631 h 4424065"/>
              <a:gd name="connsiteX30" fmla="*/ 3885571 w 5531319"/>
              <a:gd name="connsiteY30" fmla="*/ 334733 h 4424065"/>
              <a:gd name="connsiteX31" fmla="*/ 4355012 w 5531319"/>
              <a:gd name="connsiteY31" fmla="*/ 579880 h 4424065"/>
              <a:gd name="connsiteX32" fmla="*/ 5144618 w 5531319"/>
              <a:gd name="connsiteY32" fmla="*/ 1290779 h 4424065"/>
              <a:gd name="connsiteX33" fmla="*/ 5468597 w 5531319"/>
              <a:gd name="connsiteY33" fmla="*/ 2088522 h 4424065"/>
              <a:gd name="connsiteX34" fmla="*/ 2219771 w 5531319"/>
              <a:gd name="connsiteY34" fmla="*/ 85645 h 4424065"/>
              <a:gd name="connsiteX35" fmla="*/ 2181626 w 5531319"/>
              <a:gd name="connsiteY35" fmla="*/ 89333 h 4424065"/>
              <a:gd name="connsiteX36" fmla="*/ 1462971 w 5531319"/>
              <a:gd name="connsiteY36" fmla="*/ 303073 h 4424065"/>
              <a:gd name="connsiteX37" fmla="*/ 308697 w 5531319"/>
              <a:gd name="connsiteY37" fmla="*/ 1338461 h 4424065"/>
              <a:gd name="connsiteX38" fmla="*/ 65839 w 5531319"/>
              <a:gd name="connsiteY38" fmla="*/ 2064364 h 4424065"/>
              <a:gd name="connsiteX39" fmla="*/ 82114 w 5531319"/>
              <a:gd name="connsiteY39" fmla="*/ 2022150 h 4424065"/>
              <a:gd name="connsiteX40" fmla="*/ 423260 w 5531319"/>
              <a:gd name="connsiteY40" fmla="*/ 1282260 h 4424065"/>
              <a:gd name="connsiteX41" fmla="*/ 1231811 w 5531319"/>
              <a:gd name="connsiteY41" fmla="*/ 454001 h 4424065"/>
              <a:gd name="connsiteX42" fmla="*/ 2219771 w 5531319"/>
              <a:gd name="connsiteY42" fmla="*/ 85645 h 4424065"/>
              <a:gd name="connsiteX43" fmla="*/ 2855524 w 5531319"/>
              <a:gd name="connsiteY43" fmla="*/ 4364392 h 4424065"/>
              <a:gd name="connsiteX44" fmla="*/ 4292327 w 5531319"/>
              <a:gd name="connsiteY44" fmla="*/ 3931444 h 4424065"/>
              <a:gd name="connsiteX45" fmla="*/ 2855652 w 5531319"/>
              <a:gd name="connsiteY45" fmla="*/ 4364392 h 4424065"/>
              <a:gd name="connsiteX46" fmla="*/ 3869805 w 5531319"/>
              <a:gd name="connsiteY46" fmla="*/ 330156 h 4424065"/>
              <a:gd name="connsiteX47" fmla="*/ 3865736 w 5531319"/>
              <a:gd name="connsiteY47" fmla="*/ 329520 h 4424065"/>
              <a:gd name="connsiteX48" fmla="*/ 3866499 w 5531319"/>
              <a:gd name="connsiteY48" fmla="*/ 330537 h 4424065"/>
              <a:gd name="connsiteX49" fmla="*/ 4302117 w 5531319"/>
              <a:gd name="connsiteY49" fmla="*/ 3923561 h 4424065"/>
              <a:gd name="connsiteX50" fmla="*/ 4301101 w 5531319"/>
              <a:gd name="connsiteY50" fmla="*/ 3924959 h 4424065"/>
              <a:gd name="connsiteX51" fmla="*/ 4302880 w 5531319"/>
              <a:gd name="connsiteY51" fmla="*/ 3924959 h 442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531319" h="4424065">
                <a:moveTo>
                  <a:pt x="2612540" y="836"/>
                </a:moveTo>
                <a:cubicBezTo>
                  <a:pt x="2715913" y="-4250"/>
                  <a:pt x="2831239" y="14695"/>
                  <a:pt x="2946310" y="35548"/>
                </a:cubicBezTo>
                <a:cubicBezTo>
                  <a:pt x="3291651" y="98106"/>
                  <a:pt x="3631143" y="182915"/>
                  <a:pt x="3961099" y="303581"/>
                </a:cubicBezTo>
                <a:cubicBezTo>
                  <a:pt x="4278340" y="419543"/>
                  <a:pt x="4581340" y="563350"/>
                  <a:pt x="4854587" y="764502"/>
                </a:cubicBezTo>
                <a:cubicBezTo>
                  <a:pt x="5067437" y="921152"/>
                  <a:pt x="5250407" y="1105521"/>
                  <a:pt x="5377812" y="1339732"/>
                </a:cubicBezTo>
                <a:cubicBezTo>
                  <a:pt x="5459811" y="1489986"/>
                  <a:pt x="5510303" y="1655396"/>
                  <a:pt x="5526197" y="1825829"/>
                </a:cubicBezTo>
                <a:cubicBezTo>
                  <a:pt x="5538276" y="1951327"/>
                  <a:pt x="5527341" y="2074917"/>
                  <a:pt x="5510557" y="2199398"/>
                </a:cubicBezTo>
                <a:cubicBezTo>
                  <a:pt x="5502966" y="2266991"/>
                  <a:pt x="5502712" y="2335195"/>
                  <a:pt x="5509795" y="2402839"/>
                </a:cubicBezTo>
                <a:cubicBezTo>
                  <a:pt x="5534207" y="2664197"/>
                  <a:pt x="5468471" y="2926051"/>
                  <a:pt x="5323519" y="3144890"/>
                </a:cubicBezTo>
                <a:cubicBezTo>
                  <a:pt x="5201339" y="3332234"/>
                  <a:pt x="5041041" y="3491719"/>
                  <a:pt x="4853061" y="3612932"/>
                </a:cubicBezTo>
                <a:cubicBezTo>
                  <a:pt x="4671109" y="3732072"/>
                  <a:pt x="4498565" y="3864563"/>
                  <a:pt x="4316358" y="3982940"/>
                </a:cubicBezTo>
                <a:cubicBezTo>
                  <a:pt x="4019716" y="4175573"/>
                  <a:pt x="3701076" y="4317347"/>
                  <a:pt x="3352556" y="4386771"/>
                </a:cubicBezTo>
                <a:cubicBezTo>
                  <a:pt x="3160953" y="4425590"/>
                  <a:pt x="2964455" y="4434173"/>
                  <a:pt x="2770206" y="4412201"/>
                </a:cubicBezTo>
                <a:cubicBezTo>
                  <a:pt x="2685524" y="4402537"/>
                  <a:pt x="2599952" y="4402410"/>
                  <a:pt x="2514888" y="4393637"/>
                </a:cubicBezTo>
                <a:cubicBezTo>
                  <a:pt x="2307136" y="4370851"/>
                  <a:pt x="2102208" y="4327277"/>
                  <a:pt x="1903166" y="4263562"/>
                </a:cubicBezTo>
                <a:cubicBezTo>
                  <a:pt x="1560622" y="4156119"/>
                  <a:pt x="1238931" y="4006972"/>
                  <a:pt x="948392" y="3794249"/>
                </a:cubicBezTo>
                <a:cubicBezTo>
                  <a:pt x="647553" y="3573897"/>
                  <a:pt x="396812" y="3308660"/>
                  <a:pt x="223633" y="2975526"/>
                </a:cubicBezTo>
                <a:cubicBezTo>
                  <a:pt x="129453" y="2796370"/>
                  <a:pt x="67149" y="2602198"/>
                  <a:pt x="39519" y="2401695"/>
                </a:cubicBezTo>
                <a:cubicBezTo>
                  <a:pt x="34509" y="2367555"/>
                  <a:pt x="26728" y="2333872"/>
                  <a:pt x="16251" y="2300991"/>
                </a:cubicBezTo>
                <a:cubicBezTo>
                  <a:pt x="-9180" y="2218598"/>
                  <a:pt x="-25" y="2135695"/>
                  <a:pt x="11800" y="2053556"/>
                </a:cubicBezTo>
                <a:cubicBezTo>
                  <a:pt x="93685" y="1480615"/>
                  <a:pt x="377867" y="1021983"/>
                  <a:pt x="812849" y="651084"/>
                </a:cubicBezTo>
                <a:cubicBezTo>
                  <a:pt x="1176754" y="340201"/>
                  <a:pt x="1598259" y="146042"/>
                  <a:pt x="2066809" y="52586"/>
                </a:cubicBezTo>
                <a:cubicBezTo>
                  <a:pt x="2154543" y="35039"/>
                  <a:pt x="2243040" y="23087"/>
                  <a:pt x="2332045" y="14441"/>
                </a:cubicBezTo>
                <a:cubicBezTo>
                  <a:pt x="2421051" y="5794"/>
                  <a:pt x="2508912" y="2107"/>
                  <a:pt x="2612540" y="836"/>
                </a:cubicBezTo>
                <a:close/>
                <a:moveTo>
                  <a:pt x="5468597" y="2088522"/>
                </a:moveTo>
                <a:cubicBezTo>
                  <a:pt x="5479329" y="2001424"/>
                  <a:pt x="5480181" y="1913385"/>
                  <a:pt x="5471140" y="1826083"/>
                </a:cubicBezTo>
                <a:cubicBezTo>
                  <a:pt x="5455336" y="1662962"/>
                  <a:pt x="5406306" y="1504799"/>
                  <a:pt x="5327079" y="1361348"/>
                </a:cubicBezTo>
                <a:cubicBezTo>
                  <a:pt x="5206159" y="1140233"/>
                  <a:pt x="5033361" y="965782"/>
                  <a:pt x="4833353" y="816507"/>
                </a:cubicBezTo>
                <a:cubicBezTo>
                  <a:pt x="4597234" y="640276"/>
                  <a:pt x="4336321" y="509438"/>
                  <a:pt x="4063456" y="400724"/>
                </a:cubicBezTo>
                <a:cubicBezTo>
                  <a:pt x="4033359" y="388607"/>
                  <a:pt x="4003059" y="376909"/>
                  <a:pt x="3972543" y="365631"/>
                </a:cubicBezTo>
                <a:cubicBezTo>
                  <a:pt x="3943679" y="354950"/>
                  <a:pt x="3914562" y="345033"/>
                  <a:pt x="3885571" y="334733"/>
                </a:cubicBezTo>
                <a:cubicBezTo>
                  <a:pt x="4046888" y="406840"/>
                  <a:pt x="4203652" y="488713"/>
                  <a:pt x="4355012" y="579880"/>
                </a:cubicBezTo>
                <a:cubicBezTo>
                  <a:pt x="4662081" y="768063"/>
                  <a:pt x="4933802" y="995790"/>
                  <a:pt x="5144618" y="1290779"/>
                </a:cubicBezTo>
                <a:cubicBezTo>
                  <a:pt x="5314364" y="1528042"/>
                  <a:pt x="5426257" y="1789591"/>
                  <a:pt x="5468597" y="2088522"/>
                </a:cubicBezTo>
                <a:close/>
                <a:moveTo>
                  <a:pt x="2219771" y="85645"/>
                </a:moveTo>
                <a:cubicBezTo>
                  <a:pt x="2206942" y="84005"/>
                  <a:pt x="2193909" y="85264"/>
                  <a:pt x="2181626" y="89333"/>
                </a:cubicBezTo>
                <a:cubicBezTo>
                  <a:pt x="1932919" y="125113"/>
                  <a:pt x="1690799" y="197118"/>
                  <a:pt x="1462971" y="303073"/>
                </a:cubicBezTo>
                <a:cubicBezTo>
                  <a:pt x="971788" y="529528"/>
                  <a:pt x="578129" y="865460"/>
                  <a:pt x="308697" y="1338461"/>
                </a:cubicBezTo>
                <a:cubicBezTo>
                  <a:pt x="180224" y="1561852"/>
                  <a:pt x="97652" y="1808638"/>
                  <a:pt x="65839" y="2064364"/>
                </a:cubicBezTo>
                <a:cubicBezTo>
                  <a:pt x="71942" y="2050505"/>
                  <a:pt x="77283" y="2036391"/>
                  <a:pt x="82114" y="2022150"/>
                </a:cubicBezTo>
                <a:cubicBezTo>
                  <a:pt x="170103" y="1763653"/>
                  <a:pt x="279579" y="1515073"/>
                  <a:pt x="423260" y="1282260"/>
                </a:cubicBezTo>
                <a:cubicBezTo>
                  <a:pt x="630769" y="945565"/>
                  <a:pt x="895370" y="664944"/>
                  <a:pt x="1231811" y="454001"/>
                </a:cubicBezTo>
                <a:cubicBezTo>
                  <a:pt x="1535192" y="263783"/>
                  <a:pt x="1866801" y="149729"/>
                  <a:pt x="2219771" y="85645"/>
                </a:cubicBezTo>
                <a:close/>
                <a:moveTo>
                  <a:pt x="2855524" y="4364392"/>
                </a:moveTo>
                <a:cubicBezTo>
                  <a:pt x="3386633" y="4394018"/>
                  <a:pt x="3853530" y="4210158"/>
                  <a:pt x="4292327" y="3931444"/>
                </a:cubicBezTo>
                <a:cubicBezTo>
                  <a:pt x="3830134" y="4131325"/>
                  <a:pt x="3346707" y="4259111"/>
                  <a:pt x="2855652" y="4364392"/>
                </a:cubicBezTo>
                <a:close/>
                <a:moveTo>
                  <a:pt x="3869805" y="330156"/>
                </a:moveTo>
                <a:lnTo>
                  <a:pt x="3865736" y="329520"/>
                </a:lnTo>
                <a:cubicBezTo>
                  <a:pt x="3865736" y="329520"/>
                  <a:pt x="3865736" y="330410"/>
                  <a:pt x="3866499" y="330537"/>
                </a:cubicBezTo>
                <a:close/>
                <a:moveTo>
                  <a:pt x="4302117" y="3923561"/>
                </a:moveTo>
                <a:lnTo>
                  <a:pt x="4301101" y="3924959"/>
                </a:lnTo>
                <a:lnTo>
                  <a:pt x="4302880" y="3924959"/>
                </a:lnTo>
                <a:close/>
              </a:path>
            </a:pathLst>
          </a:custGeom>
          <a:solidFill>
            <a:srgbClr val="C696A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4884261"/>
              <a:ext cx="360" cy="21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4868832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Resim 5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F5C93F99-90B4-1531-AEC2-A596EF5D67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536" y="97337"/>
            <a:ext cx="6217780" cy="2782456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C4ADE18D-DAAB-63A4-09AB-23A08AF6BF5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5853753" y="3062015"/>
            <a:ext cx="6040563" cy="384772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Bulunan yüzlerin üzerine dikdörtgenler çizmek için </a:t>
            </a:r>
            <a:r>
              <a:rPr kumimoji="0" lang="tr-TR" altLang="tr-TR" sz="16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rectangle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fonksiyonunu kullanırız.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Ardından, yüzler içinde göz tespiti yapmak için göz tespit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cascade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dosyasını kullanırız.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Gözlerin koordinatlarını bulduktan sonra, bu koordinatlara dikdörtgenler çizerek gözleri işaretleriz.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İşlenmiş resmi görüntülemek için </a:t>
            </a:r>
            <a:r>
              <a:rPr kumimoji="0" lang="tr-TR" altLang="tr-TR" sz="16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imshow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fonksiyonunu kullanırız.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Programın çalışmasını sonlandırmak için </a:t>
            </a:r>
            <a:r>
              <a:rPr kumimoji="0" lang="tr-TR" altLang="tr-TR" sz="16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waitKey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fonksiyonunu kullanarak bir tuşa basılmasını bekleriz.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tr-TR" altLang="tr-TR" sz="16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destroyAllWindows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fonksiyonunu kullanarak tüm pencereleri kapatırız.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Bu kod, "eye.png" adlı bir resim dosyası üzerinde yüz ve göz tespiti yapar. Yüzlerin üzerine kırmızı renkte dikdörtgenler çizer ve gözlerin üzerine mavi renkte dikdörtgenler çizer. Sonuçları ekranda görüntüler.</a:t>
            </a:r>
            <a:endParaRPr kumimoji="0" lang="tr-TR" altLang="tr-T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Resim 8" descr="insan yüzü, kişi, şahıs, uzun saç, hatun kişi içeren bir resim&#10;&#10;Açıklama otomatik olarak oluşturuldu">
            <a:extLst>
              <a:ext uri="{FF2B5EF4-FFF2-40B4-BE49-F238E27FC236}">
                <a16:creationId xmlns:a16="http://schemas.microsoft.com/office/drawing/2014/main" id="{D3A19D93-1834-21E8-1A69-55302F7F87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016" y="1764791"/>
            <a:ext cx="3540150" cy="279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439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010E05E-9237-4321-84BB-69C0F2256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999492"/>
            <a:ext cx="4889565" cy="4424065"/>
          </a:xfrm>
          <a:custGeom>
            <a:avLst/>
            <a:gdLst>
              <a:gd name="connsiteX0" fmla="*/ 2612540 w 5531319"/>
              <a:gd name="connsiteY0" fmla="*/ 836 h 4424065"/>
              <a:gd name="connsiteX1" fmla="*/ 2946310 w 5531319"/>
              <a:gd name="connsiteY1" fmla="*/ 35548 h 4424065"/>
              <a:gd name="connsiteX2" fmla="*/ 3961099 w 5531319"/>
              <a:gd name="connsiteY2" fmla="*/ 303581 h 4424065"/>
              <a:gd name="connsiteX3" fmla="*/ 4854587 w 5531319"/>
              <a:gd name="connsiteY3" fmla="*/ 764502 h 4424065"/>
              <a:gd name="connsiteX4" fmla="*/ 5377812 w 5531319"/>
              <a:gd name="connsiteY4" fmla="*/ 1339732 h 4424065"/>
              <a:gd name="connsiteX5" fmla="*/ 5526197 w 5531319"/>
              <a:gd name="connsiteY5" fmla="*/ 1825829 h 4424065"/>
              <a:gd name="connsiteX6" fmla="*/ 5510557 w 5531319"/>
              <a:gd name="connsiteY6" fmla="*/ 2199398 h 4424065"/>
              <a:gd name="connsiteX7" fmla="*/ 5509795 w 5531319"/>
              <a:gd name="connsiteY7" fmla="*/ 2402839 h 4424065"/>
              <a:gd name="connsiteX8" fmla="*/ 5323519 w 5531319"/>
              <a:gd name="connsiteY8" fmla="*/ 3144890 h 4424065"/>
              <a:gd name="connsiteX9" fmla="*/ 4853061 w 5531319"/>
              <a:gd name="connsiteY9" fmla="*/ 3612932 h 4424065"/>
              <a:gd name="connsiteX10" fmla="*/ 4316358 w 5531319"/>
              <a:gd name="connsiteY10" fmla="*/ 3982940 h 4424065"/>
              <a:gd name="connsiteX11" fmla="*/ 3352556 w 5531319"/>
              <a:gd name="connsiteY11" fmla="*/ 4386771 h 4424065"/>
              <a:gd name="connsiteX12" fmla="*/ 2770206 w 5531319"/>
              <a:gd name="connsiteY12" fmla="*/ 4412201 h 4424065"/>
              <a:gd name="connsiteX13" fmla="*/ 2514888 w 5531319"/>
              <a:gd name="connsiteY13" fmla="*/ 4393637 h 4424065"/>
              <a:gd name="connsiteX14" fmla="*/ 1903166 w 5531319"/>
              <a:gd name="connsiteY14" fmla="*/ 4263562 h 4424065"/>
              <a:gd name="connsiteX15" fmla="*/ 948392 w 5531319"/>
              <a:gd name="connsiteY15" fmla="*/ 3794249 h 4424065"/>
              <a:gd name="connsiteX16" fmla="*/ 223633 w 5531319"/>
              <a:gd name="connsiteY16" fmla="*/ 2975526 h 4424065"/>
              <a:gd name="connsiteX17" fmla="*/ 39519 w 5531319"/>
              <a:gd name="connsiteY17" fmla="*/ 2401695 h 4424065"/>
              <a:gd name="connsiteX18" fmla="*/ 16251 w 5531319"/>
              <a:gd name="connsiteY18" fmla="*/ 2300991 h 4424065"/>
              <a:gd name="connsiteX19" fmla="*/ 11800 w 5531319"/>
              <a:gd name="connsiteY19" fmla="*/ 2053556 h 4424065"/>
              <a:gd name="connsiteX20" fmla="*/ 812849 w 5531319"/>
              <a:gd name="connsiteY20" fmla="*/ 651084 h 4424065"/>
              <a:gd name="connsiteX21" fmla="*/ 2066809 w 5531319"/>
              <a:gd name="connsiteY21" fmla="*/ 52586 h 4424065"/>
              <a:gd name="connsiteX22" fmla="*/ 2332045 w 5531319"/>
              <a:gd name="connsiteY22" fmla="*/ 14441 h 4424065"/>
              <a:gd name="connsiteX23" fmla="*/ 2612540 w 5531319"/>
              <a:gd name="connsiteY23" fmla="*/ 836 h 4424065"/>
              <a:gd name="connsiteX24" fmla="*/ 5468597 w 5531319"/>
              <a:gd name="connsiteY24" fmla="*/ 2088522 h 4424065"/>
              <a:gd name="connsiteX25" fmla="*/ 5471140 w 5531319"/>
              <a:gd name="connsiteY25" fmla="*/ 1826083 h 4424065"/>
              <a:gd name="connsiteX26" fmla="*/ 5327079 w 5531319"/>
              <a:gd name="connsiteY26" fmla="*/ 1361348 h 4424065"/>
              <a:gd name="connsiteX27" fmla="*/ 4833353 w 5531319"/>
              <a:gd name="connsiteY27" fmla="*/ 816507 h 4424065"/>
              <a:gd name="connsiteX28" fmla="*/ 4063456 w 5531319"/>
              <a:gd name="connsiteY28" fmla="*/ 400724 h 4424065"/>
              <a:gd name="connsiteX29" fmla="*/ 3972543 w 5531319"/>
              <a:gd name="connsiteY29" fmla="*/ 365631 h 4424065"/>
              <a:gd name="connsiteX30" fmla="*/ 3885571 w 5531319"/>
              <a:gd name="connsiteY30" fmla="*/ 334733 h 4424065"/>
              <a:gd name="connsiteX31" fmla="*/ 4355012 w 5531319"/>
              <a:gd name="connsiteY31" fmla="*/ 579880 h 4424065"/>
              <a:gd name="connsiteX32" fmla="*/ 5144618 w 5531319"/>
              <a:gd name="connsiteY32" fmla="*/ 1290779 h 4424065"/>
              <a:gd name="connsiteX33" fmla="*/ 5468597 w 5531319"/>
              <a:gd name="connsiteY33" fmla="*/ 2088522 h 4424065"/>
              <a:gd name="connsiteX34" fmla="*/ 2219771 w 5531319"/>
              <a:gd name="connsiteY34" fmla="*/ 85645 h 4424065"/>
              <a:gd name="connsiteX35" fmla="*/ 2181626 w 5531319"/>
              <a:gd name="connsiteY35" fmla="*/ 89333 h 4424065"/>
              <a:gd name="connsiteX36" fmla="*/ 1462971 w 5531319"/>
              <a:gd name="connsiteY36" fmla="*/ 303073 h 4424065"/>
              <a:gd name="connsiteX37" fmla="*/ 308697 w 5531319"/>
              <a:gd name="connsiteY37" fmla="*/ 1338461 h 4424065"/>
              <a:gd name="connsiteX38" fmla="*/ 65839 w 5531319"/>
              <a:gd name="connsiteY38" fmla="*/ 2064364 h 4424065"/>
              <a:gd name="connsiteX39" fmla="*/ 82114 w 5531319"/>
              <a:gd name="connsiteY39" fmla="*/ 2022150 h 4424065"/>
              <a:gd name="connsiteX40" fmla="*/ 423260 w 5531319"/>
              <a:gd name="connsiteY40" fmla="*/ 1282260 h 4424065"/>
              <a:gd name="connsiteX41" fmla="*/ 1231811 w 5531319"/>
              <a:gd name="connsiteY41" fmla="*/ 454001 h 4424065"/>
              <a:gd name="connsiteX42" fmla="*/ 2219771 w 5531319"/>
              <a:gd name="connsiteY42" fmla="*/ 85645 h 4424065"/>
              <a:gd name="connsiteX43" fmla="*/ 2855524 w 5531319"/>
              <a:gd name="connsiteY43" fmla="*/ 4364392 h 4424065"/>
              <a:gd name="connsiteX44" fmla="*/ 4292327 w 5531319"/>
              <a:gd name="connsiteY44" fmla="*/ 3931444 h 4424065"/>
              <a:gd name="connsiteX45" fmla="*/ 2855652 w 5531319"/>
              <a:gd name="connsiteY45" fmla="*/ 4364392 h 4424065"/>
              <a:gd name="connsiteX46" fmla="*/ 3869805 w 5531319"/>
              <a:gd name="connsiteY46" fmla="*/ 330156 h 4424065"/>
              <a:gd name="connsiteX47" fmla="*/ 3865736 w 5531319"/>
              <a:gd name="connsiteY47" fmla="*/ 329520 h 4424065"/>
              <a:gd name="connsiteX48" fmla="*/ 3866499 w 5531319"/>
              <a:gd name="connsiteY48" fmla="*/ 330537 h 4424065"/>
              <a:gd name="connsiteX49" fmla="*/ 4302117 w 5531319"/>
              <a:gd name="connsiteY49" fmla="*/ 3923561 h 4424065"/>
              <a:gd name="connsiteX50" fmla="*/ 4301101 w 5531319"/>
              <a:gd name="connsiteY50" fmla="*/ 3924959 h 4424065"/>
              <a:gd name="connsiteX51" fmla="*/ 4302880 w 5531319"/>
              <a:gd name="connsiteY51" fmla="*/ 3924959 h 442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531319" h="4424065">
                <a:moveTo>
                  <a:pt x="2612540" y="836"/>
                </a:moveTo>
                <a:cubicBezTo>
                  <a:pt x="2715913" y="-4250"/>
                  <a:pt x="2831239" y="14695"/>
                  <a:pt x="2946310" y="35548"/>
                </a:cubicBezTo>
                <a:cubicBezTo>
                  <a:pt x="3291651" y="98106"/>
                  <a:pt x="3631143" y="182915"/>
                  <a:pt x="3961099" y="303581"/>
                </a:cubicBezTo>
                <a:cubicBezTo>
                  <a:pt x="4278340" y="419543"/>
                  <a:pt x="4581340" y="563350"/>
                  <a:pt x="4854587" y="764502"/>
                </a:cubicBezTo>
                <a:cubicBezTo>
                  <a:pt x="5067437" y="921152"/>
                  <a:pt x="5250407" y="1105521"/>
                  <a:pt x="5377812" y="1339732"/>
                </a:cubicBezTo>
                <a:cubicBezTo>
                  <a:pt x="5459811" y="1489986"/>
                  <a:pt x="5510303" y="1655396"/>
                  <a:pt x="5526197" y="1825829"/>
                </a:cubicBezTo>
                <a:cubicBezTo>
                  <a:pt x="5538276" y="1951327"/>
                  <a:pt x="5527341" y="2074917"/>
                  <a:pt x="5510557" y="2199398"/>
                </a:cubicBezTo>
                <a:cubicBezTo>
                  <a:pt x="5502966" y="2266991"/>
                  <a:pt x="5502712" y="2335195"/>
                  <a:pt x="5509795" y="2402839"/>
                </a:cubicBezTo>
                <a:cubicBezTo>
                  <a:pt x="5534207" y="2664197"/>
                  <a:pt x="5468471" y="2926051"/>
                  <a:pt x="5323519" y="3144890"/>
                </a:cubicBezTo>
                <a:cubicBezTo>
                  <a:pt x="5201339" y="3332234"/>
                  <a:pt x="5041041" y="3491719"/>
                  <a:pt x="4853061" y="3612932"/>
                </a:cubicBezTo>
                <a:cubicBezTo>
                  <a:pt x="4671109" y="3732072"/>
                  <a:pt x="4498565" y="3864563"/>
                  <a:pt x="4316358" y="3982940"/>
                </a:cubicBezTo>
                <a:cubicBezTo>
                  <a:pt x="4019716" y="4175573"/>
                  <a:pt x="3701076" y="4317347"/>
                  <a:pt x="3352556" y="4386771"/>
                </a:cubicBezTo>
                <a:cubicBezTo>
                  <a:pt x="3160953" y="4425590"/>
                  <a:pt x="2964455" y="4434173"/>
                  <a:pt x="2770206" y="4412201"/>
                </a:cubicBezTo>
                <a:cubicBezTo>
                  <a:pt x="2685524" y="4402537"/>
                  <a:pt x="2599952" y="4402410"/>
                  <a:pt x="2514888" y="4393637"/>
                </a:cubicBezTo>
                <a:cubicBezTo>
                  <a:pt x="2307136" y="4370851"/>
                  <a:pt x="2102208" y="4327277"/>
                  <a:pt x="1903166" y="4263562"/>
                </a:cubicBezTo>
                <a:cubicBezTo>
                  <a:pt x="1560622" y="4156119"/>
                  <a:pt x="1238931" y="4006972"/>
                  <a:pt x="948392" y="3794249"/>
                </a:cubicBezTo>
                <a:cubicBezTo>
                  <a:pt x="647553" y="3573897"/>
                  <a:pt x="396812" y="3308660"/>
                  <a:pt x="223633" y="2975526"/>
                </a:cubicBezTo>
                <a:cubicBezTo>
                  <a:pt x="129453" y="2796370"/>
                  <a:pt x="67149" y="2602198"/>
                  <a:pt x="39519" y="2401695"/>
                </a:cubicBezTo>
                <a:cubicBezTo>
                  <a:pt x="34509" y="2367555"/>
                  <a:pt x="26728" y="2333872"/>
                  <a:pt x="16251" y="2300991"/>
                </a:cubicBezTo>
                <a:cubicBezTo>
                  <a:pt x="-9180" y="2218598"/>
                  <a:pt x="-25" y="2135695"/>
                  <a:pt x="11800" y="2053556"/>
                </a:cubicBezTo>
                <a:cubicBezTo>
                  <a:pt x="93685" y="1480615"/>
                  <a:pt x="377867" y="1021983"/>
                  <a:pt x="812849" y="651084"/>
                </a:cubicBezTo>
                <a:cubicBezTo>
                  <a:pt x="1176754" y="340201"/>
                  <a:pt x="1598259" y="146042"/>
                  <a:pt x="2066809" y="52586"/>
                </a:cubicBezTo>
                <a:cubicBezTo>
                  <a:pt x="2154543" y="35039"/>
                  <a:pt x="2243040" y="23087"/>
                  <a:pt x="2332045" y="14441"/>
                </a:cubicBezTo>
                <a:cubicBezTo>
                  <a:pt x="2421051" y="5794"/>
                  <a:pt x="2508912" y="2107"/>
                  <a:pt x="2612540" y="836"/>
                </a:cubicBezTo>
                <a:close/>
                <a:moveTo>
                  <a:pt x="5468597" y="2088522"/>
                </a:moveTo>
                <a:cubicBezTo>
                  <a:pt x="5479329" y="2001424"/>
                  <a:pt x="5480181" y="1913385"/>
                  <a:pt x="5471140" y="1826083"/>
                </a:cubicBezTo>
                <a:cubicBezTo>
                  <a:pt x="5455336" y="1662962"/>
                  <a:pt x="5406306" y="1504799"/>
                  <a:pt x="5327079" y="1361348"/>
                </a:cubicBezTo>
                <a:cubicBezTo>
                  <a:pt x="5206159" y="1140233"/>
                  <a:pt x="5033361" y="965782"/>
                  <a:pt x="4833353" y="816507"/>
                </a:cubicBezTo>
                <a:cubicBezTo>
                  <a:pt x="4597234" y="640276"/>
                  <a:pt x="4336321" y="509438"/>
                  <a:pt x="4063456" y="400724"/>
                </a:cubicBezTo>
                <a:cubicBezTo>
                  <a:pt x="4033359" y="388607"/>
                  <a:pt x="4003059" y="376909"/>
                  <a:pt x="3972543" y="365631"/>
                </a:cubicBezTo>
                <a:cubicBezTo>
                  <a:pt x="3943679" y="354950"/>
                  <a:pt x="3914562" y="345033"/>
                  <a:pt x="3885571" y="334733"/>
                </a:cubicBezTo>
                <a:cubicBezTo>
                  <a:pt x="4046888" y="406840"/>
                  <a:pt x="4203652" y="488713"/>
                  <a:pt x="4355012" y="579880"/>
                </a:cubicBezTo>
                <a:cubicBezTo>
                  <a:pt x="4662081" y="768063"/>
                  <a:pt x="4933802" y="995790"/>
                  <a:pt x="5144618" y="1290779"/>
                </a:cubicBezTo>
                <a:cubicBezTo>
                  <a:pt x="5314364" y="1528042"/>
                  <a:pt x="5426257" y="1789591"/>
                  <a:pt x="5468597" y="2088522"/>
                </a:cubicBezTo>
                <a:close/>
                <a:moveTo>
                  <a:pt x="2219771" y="85645"/>
                </a:moveTo>
                <a:cubicBezTo>
                  <a:pt x="2206942" y="84005"/>
                  <a:pt x="2193909" y="85264"/>
                  <a:pt x="2181626" y="89333"/>
                </a:cubicBezTo>
                <a:cubicBezTo>
                  <a:pt x="1932919" y="125113"/>
                  <a:pt x="1690799" y="197118"/>
                  <a:pt x="1462971" y="303073"/>
                </a:cubicBezTo>
                <a:cubicBezTo>
                  <a:pt x="971788" y="529528"/>
                  <a:pt x="578129" y="865460"/>
                  <a:pt x="308697" y="1338461"/>
                </a:cubicBezTo>
                <a:cubicBezTo>
                  <a:pt x="180224" y="1561852"/>
                  <a:pt x="97652" y="1808638"/>
                  <a:pt x="65839" y="2064364"/>
                </a:cubicBezTo>
                <a:cubicBezTo>
                  <a:pt x="71942" y="2050505"/>
                  <a:pt x="77283" y="2036391"/>
                  <a:pt x="82114" y="2022150"/>
                </a:cubicBezTo>
                <a:cubicBezTo>
                  <a:pt x="170103" y="1763653"/>
                  <a:pt x="279579" y="1515073"/>
                  <a:pt x="423260" y="1282260"/>
                </a:cubicBezTo>
                <a:cubicBezTo>
                  <a:pt x="630769" y="945565"/>
                  <a:pt x="895370" y="664944"/>
                  <a:pt x="1231811" y="454001"/>
                </a:cubicBezTo>
                <a:cubicBezTo>
                  <a:pt x="1535192" y="263783"/>
                  <a:pt x="1866801" y="149729"/>
                  <a:pt x="2219771" y="85645"/>
                </a:cubicBezTo>
                <a:close/>
                <a:moveTo>
                  <a:pt x="2855524" y="4364392"/>
                </a:moveTo>
                <a:cubicBezTo>
                  <a:pt x="3386633" y="4394018"/>
                  <a:pt x="3853530" y="4210158"/>
                  <a:pt x="4292327" y="3931444"/>
                </a:cubicBezTo>
                <a:cubicBezTo>
                  <a:pt x="3830134" y="4131325"/>
                  <a:pt x="3346707" y="4259111"/>
                  <a:pt x="2855652" y="4364392"/>
                </a:cubicBezTo>
                <a:close/>
                <a:moveTo>
                  <a:pt x="3869805" y="330156"/>
                </a:moveTo>
                <a:lnTo>
                  <a:pt x="3865736" y="329520"/>
                </a:lnTo>
                <a:cubicBezTo>
                  <a:pt x="3865736" y="329520"/>
                  <a:pt x="3865736" y="330410"/>
                  <a:pt x="3866499" y="330537"/>
                </a:cubicBezTo>
                <a:close/>
                <a:moveTo>
                  <a:pt x="4302117" y="3923561"/>
                </a:moveTo>
                <a:lnTo>
                  <a:pt x="4301101" y="3924959"/>
                </a:lnTo>
                <a:lnTo>
                  <a:pt x="4302880" y="3924959"/>
                </a:lnTo>
                <a:close/>
              </a:path>
            </a:pathLst>
          </a:custGeom>
          <a:solidFill>
            <a:srgbClr val="C696A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DBF7CE7-C050-E918-9B66-D2AF2FE72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163" y="1762169"/>
            <a:ext cx="4073110" cy="31220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tr-TR" dirty="0">
                <a:solidFill>
                  <a:srgbClr val="FFFFFF"/>
                </a:solidFill>
              </a:rPr>
              <a:t>Videoda</a:t>
            </a:r>
            <a:br>
              <a:rPr lang="tr-TR" dirty="0">
                <a:solidFill>
                  <a:srgbClr val="FFFFFF"/>
                </a:solidFill>
              </a:rPr>
            </a:br>
            <a:r>
              <a:rPr lang="tr-TR" dirty="0">
                <a:solidFill>
                  <a:srgbClr val="FFFFFF"/>
                </a:solidFill>
              </a:rPr>
              <a:t>Göz Algılama</a:t>
            </a:r>
            <a:endParaRPr lang="en-US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4884261"/>
              <a:ext cx="360" cy="21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4868832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Resim 5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E2EC2D82-8D3D-8D9F-F60C-DC37E4770E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482315"/>
            <a:ext cx="5452873" cy="1912508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9F92C720-8877-36C1-1334-7FA76F3B0C63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6151437" y="3596460"/>
            <a:ext cx="5452153" cy="2185729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İlk olarak, </a:t>
            </a:r>
            <a:r>
              <a:rPr kumimoji="0" lang="tr-TR" altLang="tr-TR" sz="16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cv2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modülünü içe aktarırız.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Ardından, analiz etmek istediğimiz videoyu </a:t>
            </a:r>
            <a:r>
              <a:rPr kumimoji="0" lang="tr-TR" altLang="tr-TR" sz="16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VideoCapture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sınıfıyla açarız ve </a:t>
            </a:r>
            <a:r>
              <a:rPr kumimoji="0" lang="tr-TR" altLang="tr-TR" sz="16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vid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değişkenine atarız.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Yüz ve göz tespiti için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cascade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dosyalarını </a:t>
            </a:r>
            <a:r>
              <a:rPr kumimoji="0" lang="tr-TR" altLang="tr-TR" sz="16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CascadeClassifier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sınıfıyla yükleriz.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185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010E05E-9237-4321-84BB-69C0F2256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999492"/>
            <a:ext cx="4889565" cy="4424065"/>
          </a:xfrm>
          <a:custGeom>
            <a:avLst/>
            <a:gdLst>
              <a:gd name="connsiteX0" fmla="*/ 2612540 w 5531319"/>
              <a:gd name="connsiteY0" fmla="*/ 836 h 4424065"/>
              <a:gd name="connsiteX1" fmla="*/ 2946310 w 5531319"/>
              <a:gd name="connsiteY1" fmla="*/ 35548 h 4424065"/>
              <a:gd name="connsiteX2" fmla="*/ 3961099 w 5531319"/>
              <a:gd name="connsiteY2" fmla="*/ 303581 h 4424065"/>
              <a:gd name="connsiteX3" fmla="*/ 4854587 w 5531319"/>
              <a:gd name="connsiteY3" fmla="*/ 764502 h 4424065"/>
              <a:gd name="connsiteX4" fmla="*/ 5377812 w 5531319"/>
              <a:gd name="connsiteY4" fmla="*/ 1339732 h 4424065"/>
              <a:gd name="connsiteX5" fmla="*/ 5526197 w 5531319"/>
              <a:gd name="connsiteY5" fmla="*/ 1825829 h 4424065"/>
              <a:gd name="connsiteX6" fmla="*/ 5510557 w 5531319"/>
              <a:gd name="connsiteY6" fmla="*/ 2199398 h 4424065"/>
              <a:gd name="connsiteX7" fmla="*/ 5509795 w 5531319"/>
              <a:gd name="connsiteY7" fmla="*/ 2402839 h 4424065"/>
              <a:gd name="connsiteX8" fmla="*/ 5323519 w 5531319"/>
              <a:gd name="connsiteY8" fmla="*/ 3144890 h 4424065"/>
              <a:gd name="connsiteX9" fmla="*/ 4853061 w 5531319"/>
              <a:gd name="connsiteY9" fmla="*/ 3612932 h 4424065"/>
              <a:gd name="connsiteX10" fmla="*/ 4316358 w 5531319"/>
              <a:gd name="connsiteY10" fmla="*/ 3982940 h 4424065"/>
              <a:gd name="connsiteX11" fmla="*/ 3352556 w 5531319"/>
              <a:gd name="connsiteY11" fmla="*/ 4386771 h 4424065"/>
              <a:gd name="connsiteX12" fmla="*/ 2770206 w 5531319"/>
              <a:gd name="connsiteY12" fmla="*/ 4412201 h 4424065"/>
              <a:gd name="connsiteX13" fmla="*/ 2514888 w 5531319"/>
              <a:gd name="connsiteY13" fmla="*/ 4393637 h 4424065"/>
              <a:gd name="connsiteX14" fmla="*/ 1903166 w 5531319"/>
              <a:gd name="connsiteY14" fmla="*/ 4263562 h 4424065"/>
              <a:gd name="connsiteX15" fmla="*/ 948392 w 5531319"/>
              <a:gd name="connsiteY15" fmla="*/ 3794249 h 4424065"/>
              <a:gd name="connsiteX16" fmla="*/ 223633 w 5531319"/>
              <a:gd name="connsiteY16" fmla="*/ 2975526 h 4424065"/>
              <a:gd name="connsiteX17" fmla="*/ 39519 w 5531319"/>
              <a:gd name="connsiteY17" fmla="*/ 2401695 h 4424065"/>
              <a:gd name="connsiteX18" fmla="*/ 16251 w 5531319"/>
              <a:gd name="connsiteY18" fmla="*/ 2300991 h 4424065"/>
              <a:gd name="connsiteX19" fmla="*/ 11800 w 5531319"/>
              <a:gd name="connsiteY19" fmla="*/ 2053556 h 4424065"/>
              <a:gd name="connsiteX20" fmla="*/ 812849 w 5531319"/>
              <a:gd name="connsiteY20" fmla="*/ 651084 h 4424065"/>
              <a:gd name="connsiteX21" fmla="*/ 2066809 w 5531319"/>
              <a:gd name="connsiteY21" fmla="*/ 52586 h 4424065"/>
              <a:gd name="connsiteX22" fmla="*/ 2332045 w 5531319"/>
              <a:gd name="connsiteY22" fmla="*/ 14441 h 4424065"/>
              <a:gd name="connsiteX23" fmla="*/ 2612540 w 5531319"/>
              <a:gd name="connsiteY23" fmla="*/ 836 h 4424065"/>
              <a:gd name="connsiteX24" fmla="*/ 5468597 w 5531319"/>
              <a:gd name="connsiteY24" fmla="*/ 2088522 h 4424065"/>
              <a:gd name="connsiteX25" fmla="*/ 5471140 w 5531319"/>
              <a:gd name="connsiteY25" fmla="*/ 1826083 h 4424065"/>
              <a:gd name="connsiteX26" fmla="*/ 5327079 w 5531319"/>
              <a:gd name="connsiteY26" fmla="*/ 1361348 h 4424065"/>
              <a:gd name="connsiteX27" fmla="*/ 4833353 w 5531319"/>
              <a:gd name="connsiteY27" fmla="*/ 816507 h 4424065"/>
              <a:gd name="connsiteX28" fmla="*/ 4063456 w 5531319"/>
              <a:gd name="connsiteY28" fmla="*/ 400724 h 4424065"/>
              <a:gd name="connsiteX29" fmla="*/ 3972543 w 5531319"/>
              <a:gd name="connsiteY29" fmla="*/ 365631 h 4424065"/>
              <a:gd name="connsiteX30" fmla="*/ 3885571 w 5531319"/>
              <a:gd name="connsiteY30" fmla="*/ 334733 h 4424065"/>
              <a:gd name="connsiteX31" fmla="*/ 4355012 w 5531319"/>
              <a:gd name="connsiteY31" fmla="*/ 579880 h 4424065"/>
              <a:gd name="connsiteX32" fmla="*/ 5144618 w 5531319"/>
              <a:gd name="connsiteY32" fmla="*/ 1290779 h 4424065"/>
              <a:gd name="connsiteX33" fmla="*/ 5468597 w 5531319"/>
              <a:gd name="connsiteY33" fmla="*/ 2088522 h 4424065"/>
              <a:gd name="connsiteX34" fmla="*/ 2219771 w 5531319"/>
              <a:gd name="connsiteY34" fmla="*/ 85645 h 4424065"/>
              <a:gd name="connsiteX35" fmla="*/ 2181626 w 5531319"/>
              <a:gd name="connsiteY35" fmla="*/ 89333 h 4424065"/>
              <a:gd name="connsiteX36" fmla="*/ 1462971 w 5531319"/>
              <a:gd name="connsiteY36" fmla="*/ 303073 h 4424065"/>
              <a:gd name="connsiteX37" fmla="*/ 308697 w 5531319"/>
              <a:gd name="connsiteY37" fmla="*/ 1338461 h 4424065"/>
              <a:gd name="connsiteX38" fmla="*/ 65839 w 5531319"/>
              <a:gd name="connsiteY38" fmla="*/ 2064364 h 4424065"/>
              <a:gd name="connsiteX39" fmla="*/ 82114 w 5531319"/>
              <a:gd name="connsiteY39" fmla="*/ 2022150 h 4424065"/>
              <a:gd name="connsiteX40" fmla="*/ 423260 w 5531319"/>
              <a:gd name="connsiteY40" fmla="*/ 1282260 h 4424065"/>
              <a:gd name="connsiteX41" fmla="*/ 1231811 w 5531319"/>
              <a:gd name="connsiteY41" fmla="*/ 454001 h 4424065"/>
              <a:gd name="connsiteX42" fmla="*/ 2219771 w 5531319"/>
              <a:gd name="connsiteY42" fmla="*/ 85645 h 4424065"/>
              <a:gd name="connsiteX43" fmla="*/ 2855524 w 5531319"/>
              <a:gd name="connsiteY43" fmla="*/ 4364392 h 4424065"/>
              <a:gd name="connsiteX44" fmla="*/ 4292327 w 5531319"/>
              <a:gd name="connsiteY44" fmla="*/ 3931444 h 4424065"/>
              <a:gd name="connsiteX45" fmla="*/ 2855652 w 5531319"/>
              <a:gd name="connsiteY45" fmla="*/ 4364392 h 4424065"/>
              <a:gd name="connsiteX46" fmla="*/ 3869805 w 5531319"/>
              <a:gd name="connsiteY46" fmla="*/ 330156 h 4424065"/>
              <a:gd name="connsiteX47" fmla="*/ 3865736 w 5531319"/>
              <a:gd name="connsiteY47" fmla="*/ 329520 h 4424065"/>
              <a:gd name="connsiteX48" fmla="*/ 3866499 w 5531319"/>
              <a:gd name="connsiteY48" fmla="*/ 330537 h 4424065"/>
              <a:gd name="connsiteX49" fmla="*/ 4302117 w 5531319"/>
              <a:gd name="connsiteY49" fmla="*/ 3923561 h 4424065"/>
              <a:gd name="connsiteX50" fmla="*/ 4301101 w 5531319"/>
              <a:gd name="connsiteY50" fmla="*/ 3924959 h 4424065"/>
              <a:gd name="connsiteX51" fmla="*/ 4302880 w 5531319"/>
              <a:gd name="connsiteY51" fmla="*/ 3924959 h 442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531319" h="4424065">
                <a:moveTo>
                  <a:pt x="2612540" y="836"/>
                </a:moveTo>
                <a:cubicBezTo>
                  <a:pt x="2715913" y="-4250"/>
                  <a:pt x="2831239" y="14695"/>
                  <a:pt x="2946310" y="35548"/>
                </a:cubicBezTo>
                <a:cubicBezTo>
                  <a:pt x="3291651" y="98106"/>
                  <a:pt x="3631143" y="182915"/>
                  <a:pt x="3961099" y="303581"/>
                </a:cubicBezTo>
                <a:cubicBezTo>
                  <a:pt x="4278340" y="419543"/>
                  <a:pt x="4581340" y="563350"/>
                  <a:pt x="4854587" y="764502"/>
                </a:cubicBezTo>
                <a:cubicBezTo>
                  <a:pt x="5067437" y="921152"/>
                  <a:pt x="5250407" y="1105521"/>
                  <a:pt x="5377812" y="1339732"/>
                </a:cubicBezTo>
                <a:cubicBezTo>
                  <a:pt x="5459811" y="1489986"/>
                  <a:pt x="5510303" y="1655396"/>
                  <a:pt x="5526197" y="1825829"/>
                </a:cubicBezTo>
                <a:cubicBezTo>
                  <a:pt x="5538276" y="1951327"/>
                  <a:pt x="5527341" y="2074917"/>
                  <a:pt x="5510557" y="2199398"/>
                </a:cubicBezTo>
                <a:cubicBezTo>
                  <a:pt x="5502966" y="2266991"/>
                  <a:pt x="5502712" y="2335195"/>
                  <a:pt x="5509795" y="2402839"/>
                </a:cubicBezTo>
                <a:cubicBezTo>
                  <a:pt x="5534207" y="2664197"/>
                  <a:pt x="5468471" y="2926051"/>
                  <a:pt x="5323519" y="3144890"/>
                </a:cubicBezTo>
                <a:cubicBezTo>
                  <a:pt x="5201339" y="3332234"/>
                  <a:pt x="5041041" y="3491719"/>
                  <a:pt x="4853061" y="3612932"/>
                </a:cubicBezTo>
                <a:cubicBezTo>
                  <a:pt x="4671109" y="3732072"/>
                  <a:pt x="4498565" y="3864563"/>
                  <a:pt x="4316358" y="3982940"/>
                </a:cubicBezTo>
                <a:cubicBezTo>
                  <a:pt x="4019716" y="4175573"/>
                  <a:pt x="3701076" y="4317347"/>
                  <a:pt x="3352556" y="4386771"/>
                </a:cubicBezTo>
                <a:cubicBezTo>
                  <a:pt x="3160953" y="4425590"/>
                  <a:pt x="2964455" y="4434173"/>
                  <a:pt x="2770206" y="4412201"/>
                </a:cubicBezTo>
                <a:cubicBezTo>
                  <a:pt x="2685524" y="4402537"/>
                  <a:pt x="2599952" y="4402410"/>
                  <a:pt x="2514888" y="4393637"/>
                </a:cubicBezTo>
                <a:cubicBezTo>
                  <a:pt x="2307136" y="4370851"/>
                  <a:pt x="2102208" y="4327277"/>
                  <a:pt x="1903166" y="4263562"/>
                </a:cubicBezTo>
                <a:cubicBezTo>
                  <a:pt x="1560622" y="4156119"/>
                  <a:pt x="1238931" y="4006972"/>
                  <a:pt x="948392" y="3794249"/>
                </a:cubicBezTo>
                <a:cubicBezTo>
                  <a:pt x="647553" y="3573897"/>
                  <a:pt x="396812" y="3308660"/>
                  <a:pt x="223633" y="2975526"/>
                </a:cubicBezTo>
                <a:cubicBezTo>
                  <a:pt x="129453" y="2796370"/>
                  <a:pt x="67149" y="2602198"/>
                  <a:pt x="39519" y="2401695"/>
                </a:cubicBezTo>
                <a:cubicBezTo>
                  <a:pt x="34509" y="2367555"/>
                  <a:pt x="26728" y="2333872"/>
                  <a:pt x="16251" y="2300991"/>
                </a:cubicBezTo>
                <a:cubicBezTo>
                  <a:pt x="-9180" y="2218598"/>
                  <a:pt x="-25" y="2135695"/>
                  <a:pt x="11800" y="2053556"/>
                </a:cubicBezTo>
                <a:cubicBezTo>
                  <a:pt x="93685" y="1480615"/>
                  <a:pt x="377867" y="1021983"/>
                  <a:pt x="812849" y="651084"/>
                </a:cubicBezTo>
                <a:cubicBezTo>
                  <a:pt x="1176754" y="340201"/>
                  <a:pt x="1598259" y="146042"/>
                  <a:pt x="2066809" y="52586"/>
                </a:cubicBezTo>
                <a:cubicBezTo>
                  <a:pt x="2154543" y="35039"/>
                  <a:pt x="2243040" y="23087"/>
                  <a:pt x="2332045" y="14441"/>
                </a:cubicBezTo>
                <a:cubicBezTo>
                  <a:pt x="2421051" y="5794"/>
                  <a:pt x="2508912" y="2107"/>
                  <a:pt x="2612540" y="836"/>
                </a:cubicBezTo>
                <a:close/>
                <a:moveTo>
                  <a:pt x="5468597" y="2088522"/>
                </a:moveTo>
                <a:cubicBezTo>
                  <a:pt x="5479329" y="2001424"/>
                  <a:pt x="5480181" y="1913385"/>
                  <a:pt x="5471140" y="1826083"/>
                </a:cubicBezTo>
                <a:cubicBezTo>
                  <a:pt x="5455336" y="1662962"/>
                  <a:pt x="5406306" y="1504799"/>
                  <a:pt x="5327079" y="1361348"/>
                </a:cubicBezTo>
                <a:cubicBezTo>
                  <a:pt x="5206159" y="1140233"/>
                  <a:pt x="5033361" y="965782"/>
                  <a:pt x="4833353" y="816507"/>
                </a:cubicBezTo>
                <a:cubicBezTo>
                  <a:pt x="4597234" y="640276"/>
                  <a:pt x="4336321" y="509438"/>
                  <a:pt x="4063456" y="400724"/>
                </a:cubicBezTo>
                <a:cubicBezTo>
                  <a:pt x="4033359" y="388607"/>
                  <a:pt x="4003059" y="376909"/>
                  <a:pt x="3972543" y="365631"/>
                </a:cubicBezTo>
                <a:cubicBezTo>
                  <a:pt x="3943679" y="354950"/>
                  <a:pt x="3914562" y="345033"/>
                  <a:pt x="3885571" y="334733"/>
                </a:cubicBezTo>
                <a:cubicBezTo>
                  <a:pt x="4046888" y="406840"/>
                  <a:pt x="4203652" y="488713"/>
                  <a:pt x="4355012" y="579880"/>
                </a:cubicBezTo>
                <a:cubicBezTo>
                  <a:pt x="4662081" y="768063"/>
                  <a:pt x="4933802" y="995790"/>
                  <a:pt x="5144618" y="1290779"/>
                </a:cubicBezTo>
                <a:cubicBezTo>
                  <a:pt x="5314364" y="1528042"/>
                  <a:pt x="5426257" y="1789591"/>
                  <a:pt x="5468597" y="2088522"/>
                </a:cubicBezTo>
                <a:close/>
                <a:moveTo>
                  <a:pt x="2219771" y="85645"/>
                </a:moveTo>
                <a:cubicBezTo>
                  <a:pt x="2206942" y="84005"/>
                  <a:pt x="2193909" y="85264"/>
                  <a:pt x="2181626" y="89333"/>
                </a:cubicBezTo>
                <a:cubicBezTo>
                  <a:pt x="1932919" y="125113"/>
                  <a:pt x="1690799" y="197118"/>
                  <a:pt x="1462971" y="303073"/>
                </a:cubicBezTo>
                <a:cubicBezTo>
                  <a:pt x="971788" y="529528"/>
                  <a:pt x="578129" y="865460"/>
                  <a:pt x="308697" y="1338461"/>
                </a:cubicBezTo>
                <a:cubicBezTo>
                  <a:pt x="180224" y="1561852"/>
                  <a:pt x="97652" y="1808638"/>
                  <a:pt x="65839" y="2064364"/>
                </a:cubicBezTo>
                <a:cubicBezTo>
                  <a:pt x="71942" y="2050505"/>
                  <a:pt x="77283" y="2036391"/>
                  <a:pt x="82114" y="2022150"/>
                </a:cubicBezTo>
                <a:cubicBezTo>
                  <a:pt x="170103" y="1763653"/>
                  <a:pt x="279579" y="1515073"/>
                  <a:pt x="423260" y="1282260"/>
                </a:cubicBezTo>
                <a:cubicBezTo>
                  <a:pt x="630769" y="945565"/>
                  <a:pt x="895370" y="664944"/>
                  <a:pt x="1231811" y="454001"/>
                </a:cubicBezTo>
                <a:cubicBezTo>
                  <a:pt x="1535192" y="263783"/>
                  <a:pt x="1866801" y="149729"/>
                  <a:pt x="2219771" y="85645"/>
                </a:cubicBezTo>
                <a:close/>
                <a:moveTo>
                  <a:pt x="2855524" y="4364392"/>
                </a:moveTo>
                <a:cubicBezTo>
                  <a:pt x="3386633" y="4394018"/>
                  <a:pt x="3853530" y="4210158"/>
                  <a:pt x="4292327" y="3931444"/>
                </a:cubicBezTo>
                <a:cubicBezTo>
                  <a:pt x="3830134" y="4131325"/>
                  <a:pt x="3346707" y="4259111"/>
                  <a:pt x="2855652" y="4364392"/>
                </a:cubicBezTo>
                <a:close/>
                <a:moveTo>
                  <a:pt x="3869805" y="330156"/>
                </a:moveTo>
                <a:lnTo>
                  <a:pt x="3865736" y="329520"/>
                </a:lnTo>
                <a:cubicBezTo>
                  <a:pt x="3865736" y="329520"/>
                  <a:pt x="3865736" y="330410"/>
                  <a:pt x="3866499" y="330537"/>
                </a:cubicBezTo>
                <a:close/>
                <a:moveTo>
                  <a:pt x="4302117" y="3923561"/>
                </a:moveTo>
                <a:lnTo>
                  <a:pt x="4301101" y="3924959"/>
                </a:lnTo>
                <a:lnTo>
                  <a:pt x="4302880" y="3924959"/>
                </a:lnTo>
                <a:close/>
              </a:path>
            </a:pathLst>
          </a:custGeom>
          <a:solidFill>
            <a:srgbClr val="C696A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4884261"/>
              <a:ext cx="360" cy="21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4868832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Resim 5" descr="metin, yazı tipi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BCD6B927-400B-B9BF-40C3-D7937C69EB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210" y="574695"/>
            <a:ext cx="6283962" cy="2106160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A64C1A6A-88D6-AE48-76DB-4C199AFD0ED1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5561013" y="3055988"/>
            <a:ext cx="6275159" cy="2431950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Sonsuz bir döngü ile her bir video karesini tek tek incelemeye başlarız.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Her bir kareyi </a:t>
            </a:r>
            <a:r>
              <a:rPr kumimoji="0" lang="tr-TR" altLang="tr-TR" sz="16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read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fonksiyonuyla okuruz ve </a:t>
            </a:r>
            <a:r>
              <a:rPr kumimoji="0" lang="tr-TR" altLang="tr-TR" sz="16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frame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değişkenine atarız. Aynı zamanda kareyi boyutlandırırız.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Haar-like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özelliklerini algılayabilmek için kareyi gri tonlara dönüştürürüz.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Yüz tespiti için </a:t>
            </a:r>
            <a:r>
              <a:rPr kumimoji="0" lang="tr-TR" altLang="tr-TR" sz="16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detectMultiScale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fonksiyonunu kullanarak kare üzerindeki yüzlerin koordinatlarını buluruz.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880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010E05E-9237-4321-84BB-69C0F2256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999492"/>
            <a:ext cx="4889565" cy="4424065"/>
          </a:xfrm>
          <a:custGeom>
            <a:avLst/>
            <a:gdLst>
              <a:gd name="connsiteX0" fmla="*/ 2612540 w 5531319"/>
              <a:gd name="connsiteY0" fmla="*/ 836 h 4424065"/>
              <a:gd name="connsiteX1" fmla="*/ 2946310 w 5531319"/>
              <a:gd name="connsiteY1" fmla="*/ 35548 h 4424065"/>
              <a:gd name="connsiteX2" fmla="*/ 3961099 w 5531319"/>
              <a:gd name="connsiteY2" fmla="*/ 303581 h 4424065"/>
              <a:gd name="connsiteX3" fmla="*/ 4854587 w 5531319"/>
              <a:gd name="connsiteY3" fmla="*/ 764502 h 4424065"/>
              <a:gd name="connsiteX4" fmla="*/ 5377812 w 5531319"/>
              <a:gd name="connsiteY4" fmla="*/ 1339732 h 4424065"/>
              <a:gd name="connsiteX5" fmla="*/ 5526197 w 5531319"/>
              <a:gd name="connsiteY5" fmla="*/ 1825829 h 4424065"/>
              <a:gd name="connsiteX6" fmla="*/ 5510557 w 5531319"/>
              <a:gd name="connsiteY6" fmla="*/ 2199398 h 4424065"/>
              <a:gd name="connsiteX7" fmla="*/ 5509795 w 5531319"/>
              <a:gd name="connsiteY7" fmla="*/ 2402839 h 4424065"/>
              <a:gd name="connsiteX8" fmla="*/ 5323519 w 5531319"/>
              <a:gd name="connsiteY8" fmla="*/ 3144890 h 4424065"/>
              <a:gd name="connsiteX9" fmla="*/ 4853061 w 5531319"/>
              <a:gd name="connsiteY9" fmla="*/ 3612932 h 4424065"/>
              <a:gd name="connsiteX10" fmla="*/ 4316358 w 5531319"/>
              <a:gd name="connsiteY10" fmla="*/ 3982940 h 4424065"/>
              <a:gd name="connsiteX11" fmla="*/ 3352556 w 5531319"/>
              <a:gd name="connsiteY11" fmla="*/ 4386771 h 4424065"/>
              <a:gd name="connsiteX12" fmla="*/ 2770206 w 5531319"/>
              <a:gd name="connsiteY12" fmla="*/ 4412201 h 4424065"/>
              <a:gd name="connsiteX13" fmla="*/ 2514888 w 5531319"/>
              <a:gd name="connsiteY13" fmla="*/ 4393637 h 4424065"/>
              <a:gd name="connsiteX14" fmla="*/ 1903166 w 5531319"/>
              <a:gd name="connsiteY14" fmla="*/ 4263562 h 4424065"/>
              <a:gd name="connsiteX15" fmla="*/ 948392 w 5531319"/>
              <a:gd name="connsiteY15" fmla="*/ 3794249 h 4424065"/>
              <a:gd name="connsiteX16" fmla="*/ 223633 w 5531319"/>
              <a:gd name="connsiteY16" fmla="*/ 2975526 h 4424065"/>
              <a:gd name="connsiteX17" fmla="*/ 39519 w 5531319"/>
              <a:gd name="connsiteY17" fmla="*/ 2401695 h 4424065"/>
              <a:gd name="connsiteX18" fmla="*/ 16251 w 5531319"/>
              <a:gd name="connsiteY18" fmla="*/ 2300991 h 4424065"/>
              <a:gd name="connsiteX19" fmla="*/ 11800 w 5531319"/>
              <a:gd name="connsiteY19" fmla="*/ 2053556 h 4424065"/>
              <a:gd name="connsiteX20" fmla="*/ 812849 w 5531319"/>
              <a:gd name="connsiteY20" fmla="*/ 651084 h 4424065"/>
              <a:gd name="connsiteX21" fmla="*/ 2066809 w 5531319"/>
              <a:gd name="connsiteY21" fmla="*/ 52586 h 4424065"/>
              <a:gd name="connsiteX22" fmla="*/ 2332045 w 5531319"/>
              <a:gd name="connsiteY22" fmla="*/ 14441 h 4424065"/>
              <a:gd name="connsiteX23" fmla="*/ 2612540 w 5531319"/>
              <a:gd name="connsiteY23" fmla="*/ 836 h 4424065"/>
              <a:gd name="connsiteX24" fmla="*/ 5468597 w 5531319"/>
              <a:gd name="connsiteY24" fmla="*/ 2088522 h 4424065"/>
              <a:gd name="connsiteX25" fmla="*/ 5471140 w 5531319"/>
              <a:gd name="connsiteY25" fmla="*/ 1826083 h 4424065"/>
              <a:gd name="connsiteX26" fmla="*/ 5327079 w 5531319"/>
              <a:gd name="connsiteY26" fmla="*/ 1361348 h 4424065"/>
              <a:gd name="connsiteX27" fmla="*/ 4833353 w 5531319"/>
              <a:gd name="connsiteY27" fmla="*/ 816507 h 4424065"/>
              <a:gd name="connsiteX28" fmla="*/ 4063456 w 5531319"/>
              <a:gd name="connsiteY28" fmla="*/ 400724 h 4424065"/>
              <a:gd name="connsiteX29" fmla="*/ 3972543 w 5531319"/>
              <a:gd name="connsiteY29" fmla="*/ 365631 h 4424065"/>
              <a:gd name="connsiteX30" fmla="*/ 3885571 w 5531319"/>
              <a:gd name="connsiteY30" fmla="*/ 334733 h 4424065"/>
              <a:gd name="connsiteX31" fmla="*/ 4355012 w 5531319"/>
              <a:gd name="connsiteY31" fmla="*/ 579880 h 4424065"/>
              <a:gd name="connsiteX32" fmla="*/ 5144618 w 5531319"/>
              <a:gd name="connsiteY32" fmla="*/ 1290779 h 4424065"/>
              <a:gd name="connsiteX33" fmla="*/ 5468597 w 5531319"/>
              <a:gd name="connsiteY33" fmla="*/ 2088522 h 4424065"/>
              <a:gd name="connsiteX34" fmla="*/ 2219771 w 5531319"/>
              <a:gd name="connsiteY34" fmla="*/ 85645 h 4424065"/>
              <a:gd name="connsiteX35" fmla="*/ 2181626 w 5531319"/>
              <a:gd name="connsiteY35" fmla="*/ 89333 h 4424065"/>
              <a:gd name="connsiteX36" fmla="*/ 1462971 w 5531319"/>
              <a:gd name="connsiteY36" fmla="*/ 303073 h 4424065"/>
              <a:gd name="connsiteX37" fmla="*/ 308697 w 5531319"/>
              <a:gd name="connsiteY37" fmla="*/ 1338461 h 4424065"/>
              <a:gd name="connsiteX38" fmla="*/ 65839 w 5531319"/>
              <a:gd name="connsiteY38" fmla="*/ 2064364 h 4424065"/>
              <a:gd name="connsiteX39" fmla="*/ 82114 w 5531319"/>
              <a:gd name="connsiteY39" fmla="*/ 2022150 h 4424065"/>
              <a:gd name="connsiteX40" fmla="*/ 423260 w 5531319"/>
              <a:gd name="connsiteY40" fmla="*/ 1282260 h 4424065"/>
              <a:gd name="connsiteX41" fmla="*/ 1231811 w 5531319"/>
              <a:gd name="connsiteY41" fmla="*/ 454001 h 4424065"/>
              <a:gd name="connsiteX42" fmla="*/ 2219771 w 5531319"/>
              <a:gd name="connsiteY42" fmla="*/ 85645 h 4424065"/>
              <a:gd name="connsiteX43" fmla="*/ 2855524 w 5531319"/>
              <a:gd name="connsiteY43" fmla="*/ 4364392 h 4424065"/>
              <a:gd name="connsiteX44" fmla="*/ 4292327 w 5531319"/>
              <a:gd name="connsiteY44" fmla="*/ 3931444 h 4424065"/>
              <a:gd name="connsiteX45" fmla="*/ 2855652 w 5531319"/>
              <a:gd name="connsiteY45" fmla="*/ 4364392 h 4424065"/>
              <a:gd name="connsiteX46" fmla="*/ 3869805 w 5531319"/>
              <a:gd name="connsiteY46" fmla="*/ 330156 h 4424065"/>
              <a:gd name="connsiteX47" fmla="*/ 3865736 w 5531319"/>
              <a:gd name="connsiteY47" fmla="*/ 329520 h 4424065"/>
              <a:gd name="connsiteX48" fmla="*/ 3866499 w 5531319"/>
              <a:gd name="connsiteY48" fmla="*/ 330537 h 4424065"/>
              <a:gd name="connsiteX49" fmla="*/ 4302117 w 5531319"/>
              <a:gd name="connsiteY49" fmla="*/ 3923561 h 4424065"/>
              <a:gd name="connsiteX50" fmla="*/ 4301101 w 5531319"/>
              <a:gd name="connsiteY50" fmla="*/ 3924959 h 4424065"/>
              <a:gd name="connsiteX51" fmla="*/ 4302880 w 5531319"/>
              <a:gd name="connsiteY51" fmla="*/ 3924959 h 442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531319" h="4424065">
                <a:moveTo>
                  <a:pt x="2612540" y="836"/>
                </a:moveTo>
                <a:cubicBezTo>
                  <a:pt x="2715913" y="-4250"/>
                  <a:pt x="2831239" y="14695"/>
                  <a:pt x="2946310" y="35548"/>
                </a:cubicBezTo>
                <a:cubicBezTo>
                  <a:pt x="3291651" y="98106"/>
                  <a:pt x="3631143" y="182915"/>
                  <a:pt x="3961099" y="303581"/>
                </a:cubicBezTo>
                <a:cubicBezTo>
                  <a:pt x="4278340" y="419543"/>
                  <a:pt x="4581340" y="563350"/>
                  <a:pt x="4854587" y="764502"/>
                </a:cubicBezTo>
                <a:cubicBezTo>
                  <a:pt x="5067437" y="921152"/>
                  <a:pt x="5250407" y="1105521"/>
                  <a:pt x="5377812" y="1339732"/>
                </a:cubicBezTo>
                <a:cubicBezTo>
                  <a:pt x="5459811" y="1489986"/>
                  <a:pt x="5510303" y="1655396"/>
                  <a:pt x="5526197" y="1825829"/>
                </a:cubicBezTo>
                <a:cubicBezTo>
                  <a:pt x="5538276" y="1951327"/>
                  <a:pt x="5527341" y="2074917"/>
                  <a:pt x="5510557" y="2199398"/>
                </a:cubicBezTo>
                <a:cubicBezTo>
                  <a:pt x="5502966" y="2266991"/>
                  <a:pt x="5502712" y="2335195"/>
                  <a:pt x="5509795" y="2402839"/>
                </a:cubicBezTo>
                <a:cubicBezTo>
                  <a:pt x="5534207" y="2664197"/>
                  <a:pt x="5468471" y="2926051"/>
                  <a:pt x="5323519" y="3144890"/>
                </a:cubicBezTo>
                <a:cubicBezTo>
                  <a:pt x="5201339" y="3332234"/>
                  <a:pt x="5041041" y="3491719"/>
                  <a:pt x="4853061" y="3612932"/>
                </a:cubicBezTo>
                <a:cubicBezTo>
                  <a:pt x="4671109" y="3732072"/>
                  <a:pt x="4498565" y="3864563"/>
                  <a:pt x="4316358" y="3982940"/>
                </a:cubicBezTo>
                <a:cubicBezTo>
                  <a:pt x="4019716" y="4175573"/>
                  <a:pt x="3701076" y="4317347"/>
                  <a:pt x="3352556" y="4386771"/>
                </a:cubicBezTo>
                <a:cubicBezTo>
                  <a:pt x="3160953" y="4425590"/>
                  <a:pt x="2964455" y="4434173"/>
                  <a:pt x="2770206" y="4412201"/>
                </a:cubicBezTo>
                <a:cubicBezTo>
                  <a:pt x="2685524" y="4402537"/>
                  <a:pt x="2599952" y="4402410"/>
                  <a:pt x="2514888" y="4393637"/>
                </a:cubicBezTo>
                <a:cubicBezTo>
                  <a:pt x="2307136" y="4370851"/>
                  <a:pt x="2102208" y="4327277"/>
                  <a:pt x="1903166" y="4263562"/>
                </a:cubicBezTo>
                <a:cubicBezTo>
                  <a:pt x="1560622" y="4156119"/>
                  <a:pt x="1238931" y="4006972"/>
                  <a:pt x="948392" y="3794249"/>
                </a:cubicBezTo>
                <a:cubicBezTo>
                  <a:pt x="647553" y="3573897"/>
                  <a:pt x="396812" y="3308660"/>
                  <a:pt x="223633" y="2975526"/>
                </a:cubicBezTo>
                <a:cubicBezTo>
                  <a:pt x="129453" y="2796370"/>
                  <a:pt x="67149" y="2602198"/>
                  <a:pt x="39519" y="2401695"/>
                </a:cubicBezTo>
                <a:cubicBezTo>
                  <a:pt x="34509" y="2367555"/>
                  <a:pt x="26728" y="2333872"/>
                  <a:pt x="16251" y="2300991"/>
                </a:cubicBezTo>
                <a:cubicBezTo>
                  <a:pt x="-9180" y="2218598"/>
                  <a:pt x="-25" y="2135695"/>
                  <a:pt x="11800" y="2053556"/>
                </a:cubicBezTo>
                <a:cubicBezTo>
                  <a:pt x="93685" y="1480615"/>
                  <a:pt x="377867" y="1021983"/>
                  <a:pt x="812849" y="651084"/>
                </a:cubicBezTo>
                <a:cubicBezTo>
                  <a:pt x="1176754" y="340201"/>
                  <a:pt x="1598259" y="146042"/>
                  <a:pt x="2066809" y="52586"/>
                </a:cubicBezTo>
                <a:cubicBezTo>
                  <a:pt x="2154543" y="35039"/>
                  <a:pt x="2243040" y="23087"/>
                  <a:pt x="2332045" y="14441"/>
                </a:cubicBezTo>
                <a:cubicBezTo>
                  <a:pt x="2421051" y="5794"/>
                  <a:pt x="2508912" y="2107"/>
                  <a:pt x="2612540" y="836"/>
                </a:cubicBezTo>
                <a:close/>
                <a:moveTo>
                  <a:pt x="5468597" y="2088522"/>
                </a:moveTo>
                <a:cubicBezTo>
                  <a:pt x="5479329" y="2001424"/>
                  <a:pt x="5480181" y="1913385"/>
                  <a:pt x="5471140" y="1826083"/>
                </a:cubicBezTo>
                <a:cubicBezTo>
                  <a:pt x="5455336" y="1662962"/>
                  <a:pt x="5406306" y="1504799"/>
                  <a:pt x="5327079" y="1361348"/>
                </a:cubicBezTo>
                <a:cubicBezTo>
                  <a:pt x="5206159" y="1140233"/>
                  <a:pt x="5033361" y="965782"/>
                  <a:pt x="4833353" y="816507"/>
                </a:cubicBezTo>
                <a:cubicBezTo>
                  <a:pt x="4597234" y="640276"/>
                  <a:pt x="4336321" y="509438"/>
                  <a:pt x="4063456" y="400724"/>
                </a:cubicBezTo>
                <a:cubicBezTo>
                  <a:pt x="4033359" y="388607"/>
                  <a:pt x="4003059" y="376909"/>
                  <a:pt x="3972543" y="365631"/>
                </a:cubicBezTo>
                <a:cubicBezTo>
                  <a:pt x="3943679" y="354950"/>
                  <a:pt x="3914562" y="345033"/>
                  <a:pt x="3885571" y="334733"/>
                </a:cubicBezTo>
                <a:cubicBezTo>
                  <a:pt x="4046888" y="406840"/>
                  <a:pt x="4203652" y="488713"/>
                  <a:pt x="4355012" y="579880"/>
                </a:cubicBezTo>
                <a:cubicBezTo>
                  <a:pt x="4662081" y="768063"/>
                  <a:pt x="4933802" y="995790"/>
                  <a:pt x="5144618" y="1290779"/>
                </a:cubicBezTo>
                <a:cubicBezTo>
                  <a:pt x="5314364" y="1528042"/>
                  <a:pt x="5426257" y="1789591"/>
                  <a:pt x="5468597" y="2088522"/>
                </a:cubicBezTo>
                <a:close/>
                <a:moveTo>
                  <a:pt x="2219771" y="85645"/>
                </a:moveTo>
                <a:cubicBezTo>
                  <a:pt x="2206942" y="84005"/>
                  <a:pt x="2193909" y="85264"/>
                  <a:pt x="2181626" y="89333"/>
                </a:cubicBezTo>
                <a:cubicBezTo>
                  <a:pt x="1932919" y="125113"/>
                  <a:pt x="1690799" y="197118"/>
                  <a:pt x="1462971" y="303073"/>
                </a:cubicBezTo>
                <a:cubicBezTo>
                  <a:pt x="971788" y="529528"/>
                  <a:pt x="578129" y="865460"/>
                  <a:pt x="308697" y="1338461"/>
                </a:cubicBezTo>
                <a:cubicBezTo>
                  <a:pt x="180224" y="1561852"/>
                  <a:pt x="97652" y="1808638"/>
                  <a:pt x="65839" y="2064364"/>
                </a:cubicBezTo>
                <a:cubicBezTo>
                  <a:pt x="71942" y="2050505"/>
                  <a:pt x="77283" y="2036391"/>
                  <a:pt x="82114" y="2022150"/>
                </a:cubicBezTo>
                <a:cubicBezTo>
                  <a:pt x="170103" y="1763653"/>
                  <a:pt x="279579" y="1515073"/>
                  <a:pt x="423260" y="1282260"/>
                </a:cubicBezTo>
                <a:cubicBezTo>
                  <a:pt x="630769" y="945565"/>
                  <a:pt x="895370" y="664944"/>
                  <a:pt x="1231811" y="454001"/>
                </a:cubicBezTo>
                <a:cubicBezTo>
                  <a:pt x="1535192" y="263783"/>
                  <a:pt x="1866801" y="149729"/>
                  <a:pt x="2219771" y="85645"/>
                </a:cubicBezTo>
                <a:close/>
                <a:moveTo>
                  <a:pt x="2855524" y="4364392"/>
                </a:moveTo>
                <a:cubicBezTo>
                  <a:pt x="3386633" y="4394018"/>
                  <a:pt x="3853530" y="4210158"/>
                  <a:pt x="4292327" y="3931444"/>
                </a:cubicBezTo>
                <a:cubicBezTo>
                  <a:pt x="3830134" y="4131325"/>
                  <a:pt x="3346707" y="4259111"/>
                  <a:pt x="2855652" y="4364392"/>
                </a:cubicBezTo>
                <a:close/>
                <a:moveTo>
                  <a:pt x="3869805" y="330156"/>
                </a:moveTo>
                <a:lnTo>
                  <a:pt x="3865736" y="329520"/>
                </a:lnTo>
                <a:cubicBezTo>
                  <a:pt x="3865736" y="329520"/>
                  <a:pt x="3865736" y="330410"/>
                  <a:pt x="3866499" y="330537"/>
                </a:cubicBezTo>
                <a:close/>
                <a:moveTo>
                  <a:pt x="4302117" y="3923561"/>
                </a:moveTo>
                <a:lnTo>
                  <a:pt x="4301101" y="3924959"/>
                </a:lnTo>
                <a:lnTo>
                  <a:pt x="4302880" y="3924959"/>
                </a:lnTo>
                <a:close/>
              </a:path>
            </a:pathLst>
          </a:custGeom>
          <a:solidFill>
            <a:srgbClr val="C696A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4884261"/>
              <a:ext cx="360" cy="21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4868832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Resim 5" descr="metin, ekran görüntüsü, yazılım, yazı tipi içeren bir resim&#10;&#10;Açıklama otomatik olarak oluşturuldu">
            <a:extLst>
              <a:ext uri="{FF2B5EF4-FFF2-40B4-BE49-F238E27FC236}">
                <a16:creationId xmlns:a16="http://schemas.microsoft.com/office/drawing/2014/main" id="{0E077AE5-202C-7EA6-0A2E-CCD369193D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439" y="0"/>
            <a:ext cx="6264587" cy="3067229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1F22B0FD-3F70-C58A-3A8E-F5E341C482A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5497439" y="3067229"/>
            <a:ext cx="6349179" cy="384772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Bulunan yüzlerin üzerine dikdörtgenler çizeriz.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Göz tespiti için yüz bölgesini alırız (</a:t>
            </a:r>
            <a:r>
              <a:rPr kumimoji="0" lang="tr-TR" altLang="tr-TR" sz="16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roi_gray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ve </a:t>
            </a:r>
            <a:r>
              <a:rPr kumimoji="0" lang="tr-TR" altLang="tr-TR" sz="16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roi_frame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) ve bu bölgede </a:t>
            </a:r>
            <a:r>
              <a:rPr kumimoji="0" lang="tr-TR" altLang="tr-TR" sz="16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detectMultiScale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fonksiyonunu kullanarak gözlerin koordinatlarını buluruz.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Bulunan gözlerin üzerine dikdörtgenler çizeriz.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İşlenen kareleri görüntülemek için </a:t>
            </a:r>
            <a:r>
              <a:rPr kumimoji="0" lang="tr-TR" altLang="tr-TR" sz="16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imshow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fonksiyonunu kullanırız.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Programın çalışmasını sonlandırmak için </a:t>
            </a:r>
            <a:r>
              <a:rPr kumimoji="0" lang="tr-TR" altLang="tr-TR" sz="16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waitKey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fonksiyonunu kullanarak 'q' tuşuna basılmasını bekleriz.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Sonsuz döngüden çıktıktan sonra, videoyu serbest bırakır ve tüm pencereleri kapatırız.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Bu kod, "eye.mp4" adlı bir video üzerinde yüz ve göz tespiti yapar. Yüzlerin üzerine yeşil renkte dikdörtgenler çizer ve gözlerin üzerine kırmızı renkte dikdörtgenler çizer. Sonuçları ekranda görüntüler.</a:t>
            </a:r>
            <a:r>
              <a:rPr lang="tr-TR" sz="1600" b="0" i="0" dirty="0">
                <a:solidFill>
                  <a:srgbClr val="374151"/>
                </a:solidFill>
                <a:effectLst/>
                <a:latin typeface="Söhne"/>
              </a:rPr>
              <a:t> Videoyu kapatmak için 'q' tuşuna basmanız gerekmektedir.</a:t>
            </a:r>
            <a:endParaRPr kumimoji="0" lang="tr-TR" altLang="tr-T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Resim 11" descr="kişi, şahıs, duvar, iç mekan, insan yüzü içeren bir resim&#10;&#10;Açıklama otomatik olarak oluşturuldu">
            <a:extLst>
              <a:ext uri="{FF2B5EF4-FFF2-40B4-BE49-F238E27FC236}">
                <a16:creationId xmlns:a16="http://schemas.microsoft.com/office/drawing/2014/main" id="{34E26392-8874-5CD4-737B-1BC7CF959F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09" y="468086"/>
            <a:ext cx="3657917" cy="2743438"/>
          </a:xfrm>
          <a:prstGeom prst="rect">
            <a:avLst/>
          </a:prstGeom>
        </p:spPr>
      </p:pic>
      <p:pic>
        <p:nvPicPr>
          <p:cNvPr id="16" name="Resim 15" descr="kişi, şahıs, insan yüzü, iç mekan, duvar içeren bir resim&#10;&#10;Açıklama otomatik olarak oluşturuldu">
            <a:extLst>
              <a:ext uri="{FF2B5EF4-FFF2-40B4-BE49-F238E27FC236}">
                <a16:creationId xmlns:a16="http://schemas.microsoft.com/office/drawing/2014/main" id="{7ABA4020-D2D9-37C6-34CB-1D6822168B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071" y="3479925"/>
            <a:ext cx="3657917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59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010E05E-9237-4321-84BB-69C0F2256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999492"/>
            <a:ext cx="4889565" cy="4424065"/>
          </a:xfrm>
          <a:custGeom>
            <a:avLst/>
            <a:gdLst>
              <a:gd name="connsiteX0" fmla="*/ 2612540 w 5531319"/>
              <a:gd name="connsiteY0" fmla="*/ 836 h 4424065"/>
              <a:gd name="connsiteX1" fmla="*/ 2946310 w 5531319"/>
              <a:gd name="connsiteY1" fmla="*/ 35548 h 4424065"/>
              <a:gd name="connsiteX2" fmla="*/ 3961099 w 5531319"/>
              <a:gd name="connsiteY2" fmla="*/ 303581 h 4424065"/>
              <a:gd name="connsiteX3" fmla="*/ 4854587 w 5531319"/>
              <a:gd name="connsiteY3" fmla="*/ 764502 h 4424065"/>
              <a:gd name="connsiteX4" fmla="*/ 5377812 w 5531319"/>
              <a:gd name="connsiteY4" fmla="*/ 1339732 h 4424065"/>
              <a:gd name="connsiteX5" fmla="*/ 5526197 w 5531319"/>
              <a:gd name="connsiteY5" fmla="*/ 1825829 h 4424065"/>
              <a:gd name="connsiteX6" fmla="*/ 5510557 w 5531319"/>
              <a:gd name="connsiteY6" fmla="*/ 2199398 h 4424065"/>
              <a:gd name="connsiteX7" fmla="*/ 5509795 w 5531319"/>
              <a:gd name="connsiteY7" fmla="*/ 2402839 h 4424065"/>
              <a:gd name="connsiteX8" fmla="*/ 5323519 w 5531319"/>
              <a:gd name="connsiteY8" fmla="*/ 3144890 h 4424065"/>
              <a:gd name="connsiteX9" fmla="*/ 4853061 w 5531319"/>
              <a:gd name="connsiteY9" fmla="*/ 3612932 h 4424065"/>
              <a:gd name="connsiteX10" fmla="*/ 4316358 w 5531319"/>
              <a:gd name="connsiteY10" fmla="*/ 3982940 h 4424065"/>
              <a:gd name="connsiteX11" fmla="*/ 3352556 w 5531319"/>
              <a:gd name="connsiteY11" fmla="*/ 4386771 h 4424065"/>
              <a:gd name="connsiteX12" fmla="*/ 2770206 w 5531319"/>
              <a:gd name="connsiteY12" fmla="*/ 4412201 h 4424065"/>
              <a:gd name="connsiteX13" fmla="*/ 2514888 w 5531319"/>
              <a:gd name="connsiteY13" fmla="*/ 4393637 h 4424065"/>
              <a:gd name="connsiteX14" fmla="*/ 1903166 w 5531319"/>
              <a:gd name="connsiteY14" fmla="*/ 4263562 h 4424065"/>
              <a:gd name="connsiteX15" fmla="*/ 948392 w 5531319"/>
              <a:gd name="connsiteY15" fmla="*/ 3794249 h 4424065"/>
              <a:gd name="connsiteX16" fmla="*/ 223633 w 5531319"/>
              <a:gd name="connsiteY16" fmla="*/ 2975526 h 4424065"/>
              <a:gd name="connsiteX17" fmla="*/ 39519 w 5531319"/>
              <a:gd name="connsiteY17" fmla="*/ 2401695 h 4424065"/>
              <a:gd name="connsiteX18" fmla="*/ 16251 w 5531319"/>
              <a:gd name="connsiteY18" fmla="*/ 2300991 h 4424065"/>
              <a:gd name="connsiteX19" fmla="*/ 11800 w 5531319"/>
              <a:gd name="connsiteY19" fmla="*/ 2053556 h 4424065"/>
              <a:gd name="connsiteX20" fmla="*/ 812849 w 5531319"/>
              <a:gd name="connsiteY20" fmla="*/ 651084 h 4424065"/>
              <a:gd name="connsiteX21" fmla="*/ 2066809 w 5531319"/>
              <a:gd name="connsiteY21" fmla="*/ 52586 h 4424065"/>
              <a:gd name="connsiteX22" fmla="*/ 2332045 w 5531319"/>
              <a:gd name="connsiteY22" fmla="*/ 14441 h 4424065"/>
              <a:gd name="connsiteX23" fmla="*/ 2612540 w 5531319"/>
              <a:gd name="connsiteY23" fmla="*/ 836 h 4424065"/>
              <a:gd name="connsiteX24" fmla="*/ 5468597 w 5531319"/>
              <a:gd name="connsiteY24" fmla="*/ 2088522 h 4424065"/>
              <a:gd name="connsiteX25" fmla="*/ 5471140 w 5531319"/>
              <a:gd name="connsiteY25" fmla="*/ 1826083 h 4424065"/>
              <a:gd name="connsiteX26" fmla="*/ 5327079 w 5531319"/>
              <a:gd name="connsiteY26" fmla="*/ 1361348 h 4424065"/>
              <a:gd name="connsiteX27" fmla="*/ 4833353 w 5531319"/>
              <a:gd name="connsiteY27" fmla="*/ 816507 h 4424065"/>
              <a:gd name="connsiteX28" fmla="*/ 4063456 w 5531319"/>
              <a:gd name="connsiteY28" fmla="*/ 400724 h 4424065"/>
              <a:gd name="connsiteX29" fmla="*/ 3972543 w 5531319"/>
              <a:gd name="connsiteY29" fmla="*/ 365631 h 4424065"/>
              <a:gd name="connsiteX30" fmla="*/ 3885571 w 5531319"/>
              <a:gd name="connsiteY30" fmla="*/ 334733 h 4424065"/>
              <a:gd name="connsiteX31" fmla="*/ 4355012 w 5531319"/>
              <a:gd name="connsiteY31" fmla="*/ 579880 h 4424065"/>
              <a:gd name="connsiteX32" fmla="*/ 5144618 w 5531319"/>
              <a:gd name="connsiteY32" fmla="*/ 1290779 h 4424065"/>
              <a:gd name="connsiteX33" fmla="*/ 5468597 w 5531319"/>
              <a:gd name="connsiteY33" fmla="*/ 2088522 h 4424065"/>
              <a:gd name="connsiteX34" fmla="*/ 2219771 w 5531319"/>
              <a:gd name="connsiteY34" fmla="*/ 85645 h 4424065"/>
              <a:gd name="connsiteX35" fmla="*/ 2181626 w 5531319"/>
              <a:gd name="connsiteY35" fmla="*/ 89333 h 4424065"/>
              <a:gd name="connsiteX36" fmla="*/ 1462971 w 5531319"/>
              <a:gd name="connsiteY36" fmla="*/ 303073 h 4424065"/>
              <a:gd name="connsiteX37" fmla="*/ 308697 w 5531319"/>
              <a:gd name="connsiteY37" fmla="*/ 1338461 h 4424065"/>
              <a:gd name="connsiteX38" fmla="*/ 65839 w 5531319"/>
              <a:gd name="connsiteY38" fmla="*/ 2064364 h 4424065"/>
              <a:gd name="connsiteX39" fmla="*/ 82114 w 5531319"/>
              <a:gd name="connsiteY39" fmla="*/ 2022150 h 4424065"/>
              <a:gd name="connsiteX40" fmla="*/ 423260 w 5531319"/>
              <a:gd name="connsiteY40" fmla="*/ 1282260 h 4424065"/>
              <a:gd name="connsiteX41" fmla="*/ 1231811 w 5531319"/>
              <a:gd name="connsiteY41" fmla="*/ 454001 h 4424065"/>
              <a:gd name="connsiteX42" fmla="*/ 2219771 w 5531319"/>
              <a:gd name="connsiteY42" fmla="*/ 85645 h 4424065"/>
              <a:gd name="connsiteX43" fmla="*/ 2855524 w 5531319"/>
              <a:gd name="connsiteY43" fmla="*/ 4364392 h 4424065"/>
              <a:gd name="connsiteX44" fmla="*/ 4292327 w 5531319"/>
              <a:gd name="connsiteY44" fmla="*/ 3931444 h 4424065"/>
              <a:gd name="connsiteX45" fmla="*/ 2855652 w 5531319"/>
              <a:gd name="connsiteY45" fmla="*/ 4364392 h 4424065"/>
              <a:gd name="connsiteX46" fmla="*/ 3869805 w 5531319"/>
              <a:gd name="connsiteY46" fmla="*/ 330156 h 4424065"/>
              <a:gd name="connsiteX47" fmla="*/ 3865736 w 5531319"/>
              <a:gd name="connsiteY47" fmla="*/ 329520 h 4424065"/>
              <a:gd name="connsiteX48" fmla="*/ 3866499 w 5531319"/>
              <a:gd name="connsiteY48" fmla="*/ 330537 h 4424065"/>
              <a:gd name="connsiteX49" fmla="*/ 4302117 w 5531319"/>
              <a:gd name="connsiteY49" fmla="*/ 3923561 h 4424065"/>
              <a:gd name="connsiteX50" fmla="*/ 4301101 w 5531319"/>
              <a:gd name="connsiteY50" fmla="*/ 3924959 h 4424065"/>
              <a:gd name="connsiteX51" fmla="*/ 4302880 w 5531319"/>
              <a:gd name="connsiteY51" fmla="*/ 3924959 h 442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531319" h="4424065">
                <a:moveTo>
                  <a:pt x="2612540" y="836"/>
                </a:moveTo>
                <a:cubicBezTo>
                  <a:pt x="2715913" y="-4250"/>
                  <a:pt x="2831239" y="14695"/>
                  <a:pt x="2946310" y="35548"/>
                </a:cubicBezTo>
                <a:cubicBezTo>
                  <a:pt x="3291651" y="98106"/>
                  <a:pt x="3631143" y="182915"/>
                  <a:pt x="3961099" y="303581"/>
                </a:cubicBezTo>
                <a:cubicBezTo>
                  <a:pt x="4278340" y="419543"/>
                  <a:pt x="4581340" y="563350"/>
                  <a:pt x="4854587" y="764502"/>
                </a:cubicBezTo>
                <a:cubicBezTo>
                  <a:pt x="5067437" y="921152"/>
                  <a:pt x="5250407" y="1105521"/>
                  <a:pt x="5377812" y="1339732"/>
                </a:cubicBezTo>
                <a:cubicBezTo>
                  <a:pt x="5459811" y="1489986"/>
                  <a:pt x="5510303" y="1655396"/>
                  <a:pt x="5526197" y="1825829"/>
                </a:cubicBezTo>
                <a:cubicBezTo>
                  <a:pt x="5538276" y="1951327"/>
                  <a:pt x="5527341" y="2074917"/>
                  <a:pt x="5510557" y="2199398"/>
                </a:cubicBezTo>
                <a:cubicBezTo>
                  <a:pt x="5502966" y="2266991"/>
                  <a:pt x="5502712" y="2335195"/>
                  <a:pt x="5509795" y="2402839"/>
                </a:cubicBezTo>
                <a:cubicBezTo>
                  <a:pt x="5534207" y="2664197"/>
                  <a:pt x="5468471" y="2926051"/>
                  <a:pt x="5323519" y="3144890"/>
                </a:cubicBezTo>
                <a:cubicBezTo>
                  <a:pt x="5201339" y="3332234"/>
                  <a:pt x="5041041" y="3491719"/>
                  <a:pt x="4853061" y="3612932"/>
                </a:cubicBezTo>
                <a:cubicBezTo>
                  <a:pt x="4671109" y="3732072"/>
                  <a:pt x="4498565" y="3864563"/>
                  <a:pt x="4316358" y="3982940"/>
                </a:cubicBezTo>
                <a:cubicBezTo>
                  <a:pt x="4019716" y="4175573"/>
                  <a:pt x="3701076" y="4317347"/>
                  <a:pt x="3352556" y="4386771"/>
                </a:cubicBezTo>
                <a:cubicBezTo>
                  <a:pt x="3160953" y="4425590"/>
                  <a:pt x="2964455" y="4434173"/>
                  <a:pt x="2770206" y="4412201"/>
                </a:cubicBezTo>
                <a:cubicBezTo>
                  <a:pt x="2685524" y="4402537"/>
                  <a:pt x="2599952" y="4402410"/>
                  <a:pt x="2514888" y="4393637"/>
                </a:cubicBezTo>
                <a:cubicBezTo>
                  <a:pt x="2307136" y="4370851"/>
                  <a:pt x="2102208" y="4327277"/>
                  <a:pt x="1903166" y="4263562"/>
                </a:cubicBezTo>
                <a:cubicBezTo>
                  <a:pt x="1560622" y="4156119"/>
                  <a:pt x="1238931" y="4006972"/>
                  <a:pt x="948392" y="3794249"/>
                </a:cubicBezTo>
                <a:cubicBezTo>
                  <a:pt x="647553" y="3573897"/>
                  <a:pt x="396812" y="3308660"/>
                  <a:pt x="223633" y="2975526"/>
                </a:cubicBezTo>
                <a:cubicBezTo>
                  <a:pt x="129453" y="2796370"/>
                  <a:pt x="67149" y="2602198"/>
                  <a:pt x="39519" y="2401695"/>
                </a:cubicBezTo>
                <a:cubicBezTo>
                  <a:pt x="34509" y="2367555"/>
                  <a:pt x="26728" y="2333872"/>
                  <a:pt x="16251" y="2300991"/>
                </a:cubicBezTo>
                <a:cubicBezTo>
                  <a:pt x="-9180" y="2218598"/>
                  <a:pt x="-25" y="2135695"/>
                  <a:pt x="11800" y="2053556"/>
                </a:cubicBezTo>
                <a:cubicBezTo>
                  <a:pt x="93685" y="1480615"/>
                  <a:pt x="377867" y="1021983"/>
                  <a:pt x="812849" y="651084"/>
                </a:cubicBezTo>
                <a:cubicBezTo>
                  <a:pt x="1176754" y="340201"/>
                  <a:pt x="1598259" y="146042"/>
                  <a:pt x="2066809" y="52586"/>
                </a:cubicBezTo>
                <a:cubicBezTo>
                  <a:pt x="2154543" y="35039"/>
                  <a:pt x="2243040" y="23087"/>
                  <a:pt x="2332045" y="14441"/>
                </a:cubicBezTo>
                <a:cubicBezTo>
                  <a:pt x="2421051" y="5794"/>
                  <a:pt x="2508912" y="2107"/>
                  <a:pt x="2612540" y="836"/>
                </a:cubicBezTo>
                <a:close/>
                <a:moveTo>
                  <a:pt x="5468597" y="2088522"/>
                </a:moveTo>
                <a:cubicBezTo>
                  <a:pt x="5479329" y="2001424"/>
                  <a:pt x="5480181" y="1913385"/>
                  <a:pt x="5471140" y="1826083"/>
                </a:cubicBezTo>
                <a:cubicBezTo>
                  <a:pt x="5455336" y="1662962"/>
                  <a:pt x="5406306" y="1504799"/>
                  <a:pt x="5327079" y="1361348"/>
                </a:cubicBezTo>
                <a:cubicBezTo>
                  <a:pt x="5206159" y="1140233"/>
                  <a:pt x="5033361" y="965782"/>
                  <a:pt x="4833353" y="816507"/>
                </a:cubicBezTo>
                <a:cubicBezTo>
                  <a:pt x="4597234" y="640276"/>
                  <a:pt x="4336321" y="509438"/>
                  <a:pt x="4063456" y="400724"/>
                </a:cubicBezTo>
                <a:cubicBezTo>
                  <a:pt x="4033359" y="388607"/>
                  <a:pt x="4003059" y="376909"/>
                  <a:pt x="3972543" y="365631"/>
                </a:cubicBezTo>
                <a:cubicBezTo>
                  <a:pt x="3943679" y="354950"/>
                  <a:pt x="3914562" y="345033"/>
                  <a:pt x="3885571" y="334733"/>
                </a:cubicBezTo>
                <a:cubicBezTo>
                  <a:pt x="4046888" y="406840"/>
                  <a:pt x="4203652" y="488713"/>
                  <a:pt x="4355012" y="579880"/>
                </a:cubicBezTo>
                <a:cubicBezTo>
                  <a:pt x="4662081" y="768063"/>
                  <a:pt x="4933802" y="995790"/>
                  <a:pt x="5144618" y="1290779"/>
                </a:cubicBezTo>
                <a:cubicBezTo>
                  <a:pt x="5314364" y="1528042"/>
                  <a:pt x="5426257" y="1789591"/>
                  <a:pt x="5468597" y="2088522"/>
                </a:cubicBezTo>
                <a:close/>
                <a:moveTo>
                  <a:pt x="2219771" y="85645"/>
                </a:moveTo>
                <a:cubicBezTo>
                  <a:pt x="2206942" y="84005"/>
                  <a:pt x="2193909" y="85264"/>
                  <a:pt x="2181626" y="89333"/>
                </a:cubicBezTo>
                <a:cubicBezTo>
                  <a:pt x="1932919" y="125113"/>
                  <a:pt x="1690799" y="197118"/>
                  <a:pt x="1462971" y="303073"/>
                </a:cubicBezTo>
                <a:cubicBezTo>
                  <a:pt x="971788" y="529528"/>
                  <a:pt x="578129" y="865460"/>
                  <a:pt x="308697" y="1338461"/>
                </a:cubicBezTo>
                <a:cubicBezTo>
                  <a:pt x="180224" y="1561852"/>
                  <a:pt x="97652" y="1808638"/>
                  <a:pt x="65839" y="2064364"/>
                </a:cubicBezTo>
                <a:cubicBezTo>
                  <a:pt x="71942" y="2050505"/>
                  <a:pt x="77283" y="2036391"/>
                  <a:pt x="82114" y="2022150"/>
                </a:cubicBezTo>
                <a:cubicBezTo>
                  <a:pt x="170103" y="1763653"/>
                  <a:pt x="279579" y="1515073"/>
                  <a:pt x="423260" y="1282260"/>
                </a:cubicBezTo>
                <a:cubicBezTo>
                  <a:pt x="630769" y="945565"/>
                  <a:pt x="895370" y="664944"/>
                  <a:pt x="1231811" y="454001"/>
                </a:cubicBezTo>
                <a:cubicBezTo>
                  <a:pt x="1535192" y="263783"/>
                  <a:pt x="1866801" y="149729"/>
                  <a:pt x="2219771" y="85645"/>
                </a:cubicBezTo>
                <a:close/>
                <a:moveTo>
                  <a:pt x="2855524" y="4364392"/>
                </a:moveTo>
                <a:cubicBezTo>
                  <a:pt x="3386633" y="4394018"/>
                  <a:pt x="3853530" y="4210158"/>
                  <a:pt x="4292327" y="3931444"/>
                </a:cubicBezTo>
                <a:cubicBezTo>
                  <a:pt x="3830134" y="4131325"/>
                  <a:pt x="3346707" y="4259111"/>
                  <a:pt x="2855652" y="4364392"/>
                </a:cubicBezTo>
                <a:close/>
                <a:moveTo>
                  <a:pt x="3869805" y="330156"/>
                </a:moveTo>
                <a:lnTo>
                  <a:pt x="3865736" y="329520"/>
                </a:lnTo>
                <a:cubicBezTo>
                  <a:pt x="3865736" y="329520"/>
                  <a:pt x="3865736" y="330410"/>
                  <a:pt x="3866499" y="330537"/>
                </a:cubicBezTo>
                <a:close/>
                <a:moveTo>
                  <a:pt x="4302117" y="3923561"/>
                </a:moveTo>
                <a:lnTo>
                  <a:pt x="4301101" y="3924959"/>
                </a:lnTo>
                <a:lnTo>
                  <a:pt x="4302880" y="3924959"/>
                </a:lnTo>
                <a:close/>
              </a:path>
            </a:pathLst>
          </a:custGeom>
          <a:solidFill>
            <a:srgbClr val="C696A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4884261"/>
              <a:ext cx="360" cy="21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4868832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Resim 5" descr="metin, ekran görüntüsü, yazılım içeren bir resim&#10;&#10;Açıklama otomatik olarak oluşturuldu">
            <a:extLst>
              <a:ext uri="{FF2B5EF4-FFF2-40B4-BE49-F238E27FC236}">
                <a16:creationId xmlns:a16="http://schemas.microsoft.com/office/drawing/2014/main" id="{4584A12D-F3C8-75FF-84CE-C99CDB985A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8588"/>
            <a:ext cx="7523283" cy="5604847"/>
          </a:xfrm>
          <a:prstGeom prst="rect">
            <a:avLst/>
          </a:prstGeom>
        </p:spPr>
      </p:pic>
      <p:pic>
        <p:nvPicPr>
          <p:cNvPr id="8" name="Resim 7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69663C62-D549-B9C8-83A6-A4FB5012E4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309" y="70243"/>
            <a:ext cx="3981364" cy="222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815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A2E39B7-17D8-4009-A8BA-9E8D8EC1B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Graphic 33">
            <a:extLst>
              <a:ext uri="{FF2B5EF4-FFF2-40B4-BE49-F238E27FC236}">
                <a16:creationId xmlns:a16="http://schemas.microsoft.com/office/drawing/2014/main" id="{967EEEC4-6120-428D-8FB5-916920AEC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8417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rgbClr val="C696A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0F673E6-AEEA-426E-5715-0E7289076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1" y="1420591"/>
            <a:ext cx="6809014" cy="25175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z="9600" dirty="0">
                <a:solidFill>
                  <a:srgbClr val="FFFFFF"/>
                </a:solidFill>
              </a:rPr>
              <a:t>T</a:t>
            </a:r>
            <a:r>
              <a:rPr lang="en-US" sz="9600" dirty="0">
                <a:solidFill>
                  <a:srgbClr val="FFFFFF"/>
                </a:solidFill>
              </a:rPr>
              <a:t>e</a:t>
            </a:r>
            <a:r>
              <a:rPr lang="tr-TR" sz="9600" dirty="0">
                <a:solidFill>
                  <a:srgbClr val="FFFFFF"/>
                </a:solidFill>
              </a:rPr>
              <a:t>ş</a:t>
            </a:r>
            <a:r>
              <a:rPr lang="en-US" sz="9600" dirty="0">
                <a:solidFill>
                  <a:srgbClr val="FFFFFF"/>
                </a:solidFill>
              </a:rPr>
              <a:t>e</a:t>
            </a:r>
            <a:r>
              <a:rPr lang="tr-TR" sz="9600" dirty="0" err="1">
                <a:solidFill>
                  <a:srgbClr val="FFFFFF"/>
                </a:solidFill>
              </a:rPr>
              <a:t>kkürler</a:t>
            </a:r>
            <a:endParaRPr lang="en-US" sz="9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71107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LeftStep">
      <a:dk1>
        <a:srgbClr val="000000"/>
      </a:dk1>
      <a:lt1>
        <a:srgbClr val="FFFFFF"/>
      </a:lt1>
      <a:dk2>
        <a:srgbClr val="2B2441"/>
      </a:dk2>
      <a:lt2>
        <a:srgbClr val="E2E8E5"/>
      </a:lt2>
      <a:accent1>
        <a:srgbClr val="C696AF"/>
      </a:accent1>
      <a:accent2>
        <a:srgbClr val="BA7FB6"/>
      </a:accent2>
      <a:accent3>
        <a:srgbClr val="B696C6"/>
      </a:accent3>
      <a:accent4>
        <a:srgbClr val="8D7FBA"/>
      </a:accent4>
      <a:accent5>
        <a:srgbClr val="969FC6"/>
      </a:accent5>
      <a:accent6>
        <a:srgbClr val="7FA2BA"/>
      </a:accent6>
      <a:hlink>
        <a:srgbClr val="579073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51</TotalTime>
  <Words>396</Words>
  <Application>Microsoft Office PowerPoint</Application>
  <PresentationFormat>Geniş ekran</PresentationFormat>
  <Paragraphs>38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4" baseType="lpstr">
      <vt:lpstr>Arial</vt:lpstr>
      <vt:lpstr>Modern Love</vt:lpstr>
      <vt:lpstr>Söhne</vt:lpstr>
      <vt:lpstr>Söhne Mono</vt:lpstr>
      <vt:lpstr>The Hand</vt:lpstr>
      <vt:lpstr>SketchyVTI</vt:lpstr>
      <vt:lpstr>GÖZ ALGILAMA</vt:lpstr>
      <vt:lpstr>Resimde Göz Algılama</vt:lpstr>
      <vt:lpstr>PowerPoint Sunusu</vt:lpstr>
      <vt:lpstr>Videoda Göz Algılama</vt:lpstr>
      <vt:lpstr>PowerPoint Sunusu</vt:lpstr>
      <vt:lpstr>PowerPoint Sunusu</vt:lpstr>
      <vt:lpstr>PowerPoint Sunusu</vt:lpstr>
      <vt:lpstr>Teşekkürler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GÖZ ALGILAMA</dc:title>
  <dc:creator>Servet GÜNEŞ</dc:creator>
  <cp:lastModifiedBy>Servet GÜNEŞ</cp:lastModifiedBy>
  <cp:revision>1</cp:revision>
  <dcterms:created xsi:type="dcterms:W3CDTF">2023-05-20T18:33:18Z</dcterms:created>
  <dcterms:modified xsi:type="dcterms:W3CDTF">2023-05-22T11:03:50Z</dcterms:modified>
</cp:coreProperties>
</file>