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0" r:id="rId5"/>
    <p:sldId id="263" r:id="rId6"/>
    <p:sldId id="261" r:id="rId7"/>
    <p:sldId id="262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C494E-7383-D0EB-DB35-9F7BE90F5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0B6AC9-8E46-AC78-FCA0-94639D8CE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35D917-650C-FFB6-7BDA-6ED07194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1D2-14CD-41BC-8F0C-D29052EDEE4D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502B76-08B5-A251-B8A1-7D7B9D27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28C145-5579-771E-09E9-F7CB1341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B95C-FDAC-4FBF-BA67-A0BF1F369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55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431E9-2D7D-58A2-F629-795F898D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DED441-BB4A-ABB7-B0F7-1DBF4C1E8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85BD30-05FC-B92B-07D0-79ECC226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1D2-14CD-41BC-8F0C-D29052EDEE4D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EA5986-37D1-EC45-6953-464E5164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08D074-6817-A062-CDF6-E1255C55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B95C-FDAC-4FBF-BA67-A0BF1F369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78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D43F5C6-9EAB-6FA4-ED42-94B269342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B00F02-E1AB-33C9-5251-5F6B62C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65B6E5-936B-98EF-F5C4-B44FD69C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1D2-14CD-41BC-8F0C-D29052EDEE4D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BACCDF-8381-FCD4-B2BF-8D23130F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33CBBE-78C1-8719-832E-A00B5254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B95C-FDAC-4FBF-BA67-A0BF1F369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93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E8055-30F4-2CBC-BC6E-989E5F35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43DF38-2BEC-AEE7-66E7-B01893A5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D2F83-C6B4-2F47-53B2-8262E789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1D2-14CD-41BC-8F0C-D29052EDEE4D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30637C-9559-D241-8991-46DA369A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470C94-3BEE-C365-BE7B-CEF9FC95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B95C-FDAC-4FBF-BA67-A0BF1F369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53DC3-8D9F-D727-DC0B-2533C079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403919-171D-DD0C-4628-7293A20AA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5E33B2-9A98-4404-9646-9E5B1B9D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1D2-14CD-41BC-8F0C-D29052EDEE4D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E78E20-2DC9-9603-BEED-5F96D4A0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5C6A9-6732-0733-091B-71CAB7B1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B95C-FDAC-4FBF-BA67-A0BF1F369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5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DBEB3-9311-4819-40F9-B35D5975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3C1B17-E708-4FBB-94C8-7AA7D347F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F9A194-6239-47D8-BB3A-377F51AF5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5F244A-BA9C-6BE9-2D00-1CAC1E7A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1D2-14CD-41BC-8F0C-D29052EDEE4D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FC17BE-FA32-1897-B462-CC5C93CD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E9673D-53B0-B819-38B4-EA304125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B95C-FDAC-4FBF-BA67-A0BF1F369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63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C9F16-5223-36C7-9E2B-E7275780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20EA66-AC72-1113-300F-5249A7A3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EF0F19-827F-553C-FFBB-25CEAFE8E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2D035E-CCBC-F248-5DFB-AF8D66482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1520D2-AD92-8A8B-5035-DFD0FC737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DF750B-4FF4-0D3F-3AEC-A8C9755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1D2-14CD-41BC-8F0C-D29052EDEE4D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9B1F51-7013-A444-5774-EA10FAC6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D58759-8398-C4F4-EA05-1DE85034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B95C-FDAC-4FBF-BA67-A0BF1F369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42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4D67F-E709-8E98-2ED9-46509C8F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1BBE1A-89A4-E382-9F4E-65539B65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1D2-14CD-41BC-8F0C-D29052EDEE4D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EDA152-7079-63CA-E441-7E31C975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1BD3AC-7D59-79B4-563A-B7875D1C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B95C-FDAC-4FBF-BA67-A0BF1F369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54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99E650-6304-185E-F1B2-BB5C48AC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1D2-14CD-41BC-8F0C-D29052EDEE4D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E728D12-8762-28DC-EEF0-BD511D45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7ADA46-F142-8D2F-1A90-9925D46C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B95C-FDAC-4FBF-BA67-A0BF1F369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52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8B57B-047E-4708-2575-D8A4BE61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41F457-1B60-1024-C52A-C57E286E4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448401-0946-1F3A-AD6E-748DABE17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00594F-ACE8-1950-2B66-296D499C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1D2-14CD-41BC-8F0C-D29052EDEE4D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10EBD3-1907-97C4-9D4E-54DD0AF9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EC0ECC-2BAD-61B1-7FFB-30472809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B95C-FDAC-4FBF-BA67-A0BF1F369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55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DB324-1C78-917C-BD74-4A30F7E6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84864B-AAFB-DDA7-1FD3-E9200A0B7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66E96D-D699-5A8D-85DC-8C06564B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AAC2FE-5F8D-74F5-8498-D36F50F6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D1D2-14CD-41BC-8F0C-D29052EDEE4D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5A482-2034-A881-F9CE-67A86E04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A051F-E04E-4EFD-31A6-B0B5B0B3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B95C-FDAC-4FBF-BA67-A0BF1F369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78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A9D881-7D2E-CAC5-F9CC-9832C375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0E29E-9BA3-EA8D-DC97-1ADAA3A59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73CA06-4E66-9F1E-271E-517C72FA4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3D1D2-14CD-41BC-8F0C-D29052EDEE4D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1EEE9-0BD7-F54A-7092-486F60A71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A422A7-466F-DB57-B504-7DD53FEB1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ACB95C-FDAC-4FBF-BA67-A0BF1F369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20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04170FF-408D-2DDA-803C-2CA155457A8F}"/>
              </a:ext>
            </a:extLst>
          </p:cNvPr>
          <p:cNvSpPr txBox="1"/>
          <p:nvPr/>
        </p:nvSpPr>
        <p:spPr>
          <a:xfrm>
            <a:off x="431694" y="6410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首頁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F68D17D-9631-45B1-19B7-967249BCF2C1}"/>
              </a:ext>
            </a:extLst>
          </p:cNvPr>
          <p:cNvGrpSpPr/>
          <p:nvPr/>
        </p:nvGrpSpPr>
        <p:grpSpPr>
          <a:xfrm>
            <a:off x="3864990" y="641023"/>
            <a:ext cx="7918515" cy="5495826"/>
            <a:chOff x="3864990" y="641023"/>
            <a:chExt cx="7918515" cy="549582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D68DA21-4D3C-FF36-AC5C-FF32170DD0CA}"/>
                </a:ext>
              </a:extLst>
            </p:cNvPr>
            <p:cNvSpPr/>
            <p:nvPr/>
          </p:nvSpPr>
          <p:spPr>
            <a:xfrm>
              <a:off x="3864990" y="641023"/>
              <a:ext cx="7918515" cy="549582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961B3FD9-4360-375A-1943-7B6EED26C0B3}"/>
                </a:ext>
              </a:extLst>
            </p:cNvPr>
            <p:cNvSpPr/>
            <p:nvPr/>
          </p:nvSpPr>
          <p:spPr>
            <a:xfrm>
              <a:off x="4510725" y="3388937"/>
              <a:ext cx="2672499" cy="154599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圖片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39FBC762-C534-3BD7-022B-89F3F1C66590}"/>
                </a:ext>
              </a:extLst>
            </p:cNvPr>
            <p:cNvSpPr/>
            <p:nvPr/>
          </p:nvSpPr>
          <p:spPr>
            <a:xfrm>
              <a:off x="8466838" y="3388937"/>
              <a:ext cx="2686639" cy="154599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圖片</a:t>
              </a:r>
              <a:endParaRPr lang="zh-TW" altLang="en-US" dirty="0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F63AA3E-18A2-2F9F-4C25-82971F08F6FF}"/>
                </a:ext>
              </a:extLst>
            </p:cNvPr>
            <p:cNvSpPr/>
            <p:nvPr/>
          </p:nvSpPr>
          <p:spPr>
            <a:xfrm>
              <a:off x="4496585" y="1652047"/>
              <a:ext cx="6656892" cy="15459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首頁大圖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14BE931-AB0B-DC30-BD62-8F106FA9B666}"/>
                </a:ext>
              </a:extLst>
            </p:cNvPr>
            <p:cNvSpPr txBox="1"/>
            <p:nvPr/>
          </p:nvSpPr>
          <p:spPr>
            <a:xfrm>
              <a:off x="4694548" y="919104"/>
              <a:ext cx="1159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關於我們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68C159F-E0B2-782A-FC4E-E42461204AA7}"/>
                </a:ext>
              </a:extLst>
            </p:cNvPr>
            <p:cNvSpPr txBox="1"/>
            <p:nvPr/>
          </p:nvSpPr>
          <p:spPr>
            <a:xfrm>
              <a:off x="5854045" y="924824"/>
              <a:ext cx="132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課程</a:t>
              </a: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DAF983-E1BA-1B09-4585-2869B5505919}"/>
              </a:ext>
            </a:extLst>
          </p:cNvPr>
          <p:cNvSpPr txBox="1"/>
          <p:nvPr/>
        </p:nvSpPr>
        <p:spPr>
          <a:xfrm>
            <a:off x="6933413" y="919104"/>
            <a:ext cx="13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聯繫我們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F43779-BDB5-AC17-8861-EB433395B23F}"/>
              </a:ext>
            </a:extLst>
          </p:cNvPr>
          <p:cNvSpPr txBox="1"/>
          <p:nvPr/>
        </p:nvSpPr>
        <p:spPr>
          <a:xfrm>
            <a:off x="10251649" y="938810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E1C32C-1B46-1422-2274-716FA7AA7BD8}"/>
              </a:ext>
            </a:extLst>
          </p:cNvPr>
          <p:cNvSpPr txBox="1"/>
          <p:nvPr/>
        </p:nvSpPr>
        <p:spPr>
          <a:xfrm>
            <a:off x="10927236" y="919104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購物車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90D978B-1A5E-8378-17F3-B0F73E69A9B3}"/>
              </a:ext>
            </a:extLst>
          </p:cNvPr>
          <p:cNvSpPr txBox="1"/>
          <p:nvPr/>
        </p:nvSpPr>
        <p:spPr>
          <a:xfrm>
            <a:off x="4100478" y="919104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首頁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7D03BAC-6984-3837-371F-D982C4180490}"/>
              </a:ext>
            </a:extLst>
          </p:cNvPr>
          <p:cNvSpPr txBox="1"/>
          <p:nvPr/>
        </p:nvSpPr>
        <p:spPr>
          <a:xfrm>
            <a:off x="395560" y="2055713"/>
            <a:ext cx="24929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介紹這是個課程的網站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介紹兩位繪師的作品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介紹課程內容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介紹學生回饋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38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52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04170FF-408D-2DDA-803C-2CA155457A8F}"/>
              </a:ext>
            </a:extLst>
          </p:cNvPr>
          <p:cNvSpPr txBox="1"/>
          <p:nvPr/>
        </p:nvSpPr>
        <p:spPr>
          <a:xfrm>
            <a:off x="431694" y="6410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關於我們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F68D17D-9631-45B1-19B7-967249BCF2C1}"/>
              </a:ext>
            </a:extLst>
          </p:cNvPr>
          <p:cNvGrpSpPr/>
          <p:nvPr/>
        </p:nvGrpSpPr>
        <p:grpSpPr>
          <a:xfrm>
            <a:off x="3864990" y="641023"/>
            <a:ext cx="7918515" cy="5495826"/>
            <a:chOff x="3864990" y="641023"/>
            <a:chExt cx="7918515" cy="549582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D68DA21-4D3C-FF36-AC5C-FF32170DD0CA}"/>
                </a:ext>
              </a:extLst>
            </p:cNvPr>
            <p:cNvSpPr/>
            <p:nvPr/>
          </p:nvSpPr>
          <p:spPr>
            <a:xfrm>
              <a:off x="3864990" y="641023"/>
              <a:ext cx="7918515" cy="549582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961B3FD9-4360-375A-1943-7B6EED26C0B3}"/>
                </a:ext>
              </a:extLst>
            </p:cNvPr>
            <p:cNvSpPr/>
            <p:nvPr/>
          </p:nvSpPr>
          <p:spPr>
            <a:xfrm>
              <a:off x="4510725" y="3388937"/>
              <a:ext cx="2672499" cy="154599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圖片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39FBC762-C534-3BD7-022B-89F3F1C66590}"/>
                </a:ext>
              </a:extLst>
            </p:cNvPr>
            <p:cNvSpPr/>
            <p:nvPr/>
          </p:nvSpPr>
          <p:spPr>
            <a:xfrm>
              <a:off x="8466838" y="3388937"/>
              <a:ext cx="2686639" cy="154599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/>
                <a:t>圖片</a:t>
              </a:r>
              <a:endParaRPr lang="zh-TW" altLang="en-US" dirty="0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4F63AA3E-18A2-2F9F-4C25-82971F08F6FF}"/>
                </a:ext>
              </a:extLst>
            </p:cNvPr>
            <p:cNvSpPr/>
            <p:nvPr/>
          </p:nvSpPr>
          <p:spPr>
            <a:xfrm>
              <a:off x="4496585" y="1652047"/>
              <a:ext cx="2686639" cy="15459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自我介紹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95D97D0-5D84-CD33-1729-2CF0EF3693FC}"/>
                </a:ext>
              </a:extLst>
            </p:cNvPr>
            <p:cNvSpPr/>
            <p:nvPr/>
          </p:nvSpPr>
          <p:spPr>
            <a:xfrm>
              <a:off x="8466839" y="1652047"/>
              <a:ext cx="2686639" cy="15459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自我介紹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14BE931-AB0B-DC30-BD62-8F106FA9B666}"/>
                </a:ext>
              </a:extLst>
            </p:cNvPr>
            <p:cNvSpPr txBox="1"/>
            <p:nvPr/>
          </p:nvSpPr>
          <p:spPr>
            <a:xfrm>
              <a:off x="4279769" y="938810"/>
              <a:ext cx="1159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關於我們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68C159F-E0B2-782A-FC4E-E42461204AA7}"/>
                </a:ext>
              </a:extLst>
            </p:cNvPr>
            <p:cNvSpPr txBox="1"/>
            <p:nvPr/>
          </p:nvSpPr>
          <p:spPr>
            <a:xfrm>
              <a:off x="5854045" y="924824"/>
              <a:ext cx="132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課程</a:t>
              </a: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DAF983-E1BA-1B09-4585-2869B5505919}"/>
              </a:ext>
            </a:extLst>
          </p:cNvPr>
          <p:cNvSpPr txBox="1"/>
          <p:nvPr/>
        </p:nvSpPr>
        <p:spPr>
          <a:xfrm>
            <a:off x="6933413" y="919104"/>
            <a:ext cx="13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聯繫我們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F43779-BDB5-AC17-8861-EB433395B23F}"/>
              </a:ext>
            </a:extLst>
          </p:cNvPr>
          <p:cNvSpPr txBox="1"/>
          <p:nvPr/>
        </p:nvSpPr>
        <p:spPr>
          <a:xfrm>
            <a:off x="10251649" y="938810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E1C32C-1B46-1422-2274-716FA7AA7BD8}"/>
              </a:ext>
            </a:extLst>
          </p:cNvPr>
          <p:cNvSpPr txBox="1"/>
          <p:nvPr/>
        </p:nvSpPr>
        <p:spPr>
          <a:xfrm>
            <a:off x="10927236" y="919104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購物車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6F0F754-ED80-B197-4274-A43008750185}"/>
              </a:ext>
            </a:extLst>
          </p:cNvPr>
          <p:cNvSpPr/>
          <p:nvPr/>
        </p:nvSpPr>
        <p:spPr>
          <a:xfrm>
            <a:off x="4510725" y="5205953"/>
            <a:ext cx="749250" cy="59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564EA67-50A8-DE4A-F343-995ED37D7E9F}"/>
              </a:ext>
            </a:extLst>
          </p:cNvPr>
          <p:cNvSpPr/>
          <p:nvPr/>
        </p:nvSpPr>
        <p:spPr>
          <a:xfrm>
            <a:off x="8523217" y="5213780"/>
            <a:ext cx="749250" cy="59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FB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4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CB74B0D-F9B6-E4F0-754F-C89E631E2D5E}"/>
              </a:ext>
            </a:extLst>
          </p:cNvPr>
          <p:cNvSpPr txBox="1"/>
          <p:nvPr/>
        </p:nvSpPr>
        <p:spPr>
          <a:xfrm>
            <a:off x="492550" y="390368"/>
            <a:ext cx="1477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課程一覽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FE6ADC9-5C62-3934-C02E-3EDEB4036FDB}"/>
              </a:ext>
            </a:extLst>
          </p:cNvPr>
          <p:cNvGrpSpPr/>
          <p:nvPr/>
        </p:nvGrpSpPr>
        <p:grpSpPr>
          <a:xfrm>
            <a:off x="3864990" y="641023"/>
            <a:ext cx="7918515" cy="5495826"/>
            <a:chOff x="3864990" y="641023"/>
            <a:chExt cx="7918515" cy="549582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F6006F-50BC-BBFF-A665-1FE85313ED2A}"/>
                </a:ext>
              </a:extLst>
            </p:cNvPr>
            <p:cNvSpPr/>
            <p:nvPr/>
          </p:nvSpPr>
          <p:spPr>
            <a:xfrm>
              <a:off x="3864990" y="641023"/>
              <a:ext cx="7918515" cy="549582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842C5038-BAA0-C775-2505-3B2869F149A7}"/>
                </a:ext>
              </a:extLst>
            </p:cNvPr>
            <p:cNvSpPr/>
            <p:nvPr/>
          </p:nvSpPr>
          <p:spPr>
            <a:xfrm>
              <a:off x="5137608" y="2176499"/>
              <a:ext cx="2686639" cy="15459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課程</a:t>
              </a:r>
              <a:r>
                <a:rPr lang="en-US" altLang="zh-TW" dirty="0">
                  <a:solidFill>
                    <a:schemeClr val="tx1"/>
                  </a:solidFill>
                </a:rPr>
                <a:t>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A70A9EE4-EE98-07A5-0254-F144A0B7F5D6}"/>
                </a:ext>
              </a:extLst>
            </p:cNvPr>
            <p:cNvSpPr/>
            <p:nvPr/>
          </p:nvSpPr>
          <p:spPr>
            <a:xfrm>
              <a:off x="8144758" y="2176499"/>
              <a:ext cx="2686639" cy="15459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課程</a:t>
              </a:r>
              <a:r>
                <a:rPr lang="en-US" altLang="zh-TW" dirty="0">
                  <a:solidFill>
                    <a:schemeClr val="tx1"/>
                  </a:solidFill>
                </a:rPr>
                <a:t>2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C990735-885C-D239-CE1C-7199D015CE42}"/>
                </a:ext>
              </a:extLst>
            </p:cNvPr>
            <p:cNvSpPr txBox="1"/>
            <p:nvPr/>
          </p:nvSpPr>
          <p:spPr>
            <a:xfrm>
              <a:off x="4279769" y="938810"/>
              <a:ext cx="1159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關於我們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027D1CE-3762-5E0F-CB8C-01588ED8685A}"/>
                </a:ext>
              </a:extLst>
            </p:cNvPr>
            <p:cNvSpPr txBox="1"/>
            <p:nvPr/>
          </p:nvSpPr>
          <p:spPr>
            <a:xfrm>
              <a:off x="5854045" y="924824"/>
              <a:ext cx="132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課程</a:t>
              </a: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FD50E0-1C14-2509-CEBD-B1310E00525E}"/>
              </a:ext>
            </a:extLst>
          </p:cNvPr>
          <p:cNvSpPr txBox="1"/>
          <p:nvPr/>
        </p:nvSpPr>
        <p:spPr>
          <a:xfrm>
            <a:off x="6933413" y="919104"/>
            <a:ext cx="13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聯繫我們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358C44-9313-D333-C789-F5DAD709AC7A}"/>
              </a:ext>
            </a:extLst>
          </p:cNvPr>
          <p:cNvSpPr txBox="1"/>
          <p:nvPr/>
        </p:nvSpPr>
        <p:spPr>
          <a:xfrm>
            <a:off x="10251649" y="938810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4A4C4F-0EBF-E376-CDEA-700B45F6EF65}"/>
              </a:ext>
            </a:extLst>
          </p:cNvPr>
          <p:cNvSpPr txBox="1"/>
          <p:nvPr/>
        </p:nvSpPr>
        <p:spPr>
          <a:xfrm>
            <a:off x="10927236" y="919104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購物車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4A87A8F-9B5C-3FBE-648B-590B4B4D5049}"/>
              </a:ext>
            </a:extLst>
          </p:cNvPr>
          <p:cNvSpPr/>
          <p:nvPr/>
        </p:nvSpPr>
        <p:spPr>
          <a:xfrm>
            <a:off x="6595620" y="1409221"/>
            <a:ext cx="2686639" cy="5044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搜尋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B083733-C73F-0120-7381-B2C8032F8198}"/>
              </a:ext>
            </a:extLst>
          </p:cNvPr>
          <p:cNvSpPr/>
          <p:nvPr/>
        </p:nvSpPr>
        <p:spPr>
          <a:xfrm>
            <a:off x="4095946" y="2176499"/>
            <a:ext cx="721151" cy="15459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分類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B7841E0-2A55-8AFB-8C35-F47A243C3EB0}"/>
              </a:ext>
            </a:extLst>
          </p:cNvPr>
          <p:cNvSpPr/>
          <p:nvPr/>
        </p:nvSpPr>
        <p:spPr>
          <a:xfrm>
            <a:off x="10951588" y="2176499"/>
            <a:ext cx="721151" cy="15459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271290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CB74B0D-F9B6-E4F0-754F-C89E631E2D5E}"/>
              </a:ext>
            </a:extLst>
          </p:cNvPr>
          <p:cNvSpPr txBox="1"/>
          <p:nvPr/>
        </p:nvSpPr>
        <p:spPr>
          <a:xfrm>
            <a:off x="492550" y="390368"/>
            <a:ext cx="1477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登入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FE6ADC9-5C62-3934-C02E-3EDEB4036FDB}"/>
              </a:ext>
            </a:extLst>
          </p:cNvPr>
          <p:cNvGrpSpPr/>
          <p:nvPr/>
        </p:nvGrpSpPr>
        <p:grpSpPr>
          <a:xfrm>
            <a:off x="3864990" y="641023"/>
            <a:ext cx="7918515" cy="5495826"/>
            <a:chOff x="3864990" y="641023"/>
            <a:chExt cx="7918515" cy="549582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F6006F-50BC-BBFF-A665-1FE85313ED2A}"/>
                </a:ext>
              </a:extLst>
            </p:cNvPr>
            <p:cNvSpPr/>
            <p:nvPr/>
          </p:nvSpPr>
          <p:spPr>
            <a:xfrm>
              <a:off x="3864990" y="641023"/>
              <a:ext cx="7918515" cy="549582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842C5038-BAA0-C775-2505-3B2869F149A7}"/>
                </a:ext>
              </a:extLst>
            </p:cNvPr>
            <p:cNvSpPr/>
            <p:nvPr/>
          </p:nvSpPr>
          <p:spPr>
            <a:xfrm>
              <a:off x="6331670" y="2638001"/>
              <a:ext cx="2686639" cy="5317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電郵地址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A70A9EE4-EE98-07A5-0254-F144A0B7F5D6}"/>
                </a:ext>
              </a:extLst>
            </p:cNvPr>
            <p:cNvSpPr/>
            <p:nvPr/>
          </p:nvSpPr>
          <p:spPr>
            <a:xfrm>
              <a:off x="6331670" y="3449620"/>
              <a:ext cx="2686639" cy="5317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密碼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C990735-885C-D239-CE1C-7199D015CE42}"/>
                </a:ext>
              </a:extLst>
            </p:cNvPr>
            <p:cNvSpPr txBox="1"/>
            <p:nvPr/>
          </p:nvSpPr>
          <p:spPr>
            <a:xfrm>
              <a:off x="4279769" y="938810"/>
              <a:ext cx="1159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關於我們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027D1CE-3762-5E0F-CB8C-01588ED8685A}"/>
                </a:ext>
              </a:extLst>
            </p:cNvPr>
            <p:cNvSpPr txBox="1"/>
            <p:nvPr/>
          </p:nvSpPr>
          <p:spPr>
            <a:xfrm>
              <a:off x="5854045" y="924824"/>
              <a:ext cx="132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課程</a:t>
              </a:r>
            </a:p>
          </p:txBody>
        </p:sp>
      </p:grp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2AA57642-DB1B-35E1-6FAF-B0E6048D1FA9}"/>
              </a:ext>
            </a:extLst>
          </p:cNvPr>
          <p:cNvSpPr/>
          <p:nvPr/>
        </p:nvSpPr>
        <p:spPr>
          <a:xfrm>
            <a:off x="6331670" y="4261470"/>
            <a:ext cx="2686639" cy="5317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登入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115FC5-8A9F-89AA-1EF6-330497DACF9A}"/>
              </a:ext>
            </a:extLst>
          </p:cNvPr>
          <p:cNvSpPr txBox="1"/>
          <p:nvPr/>
        </p:nvSpPr>
        <p:spPr>
          <a:xfrm>
            <a:off x="6933413" y="919104"/>
            <a:ext cx="13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聯繫我們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1E0DBA-3592-4E85-5A85-B52E4EABB5EC}"/>
              </a:ext>
            </a:extLst>
          </p:cNvPr>
          <p:cNvSpPr txBox="1"/>
          <p:nvPr/>
        </p:nvSpPr>
        <p:spPr>
          <a:xfrm>
            <a:off x="10251649" y="938810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7245579-6507-BB05-F61F-F66C8AE9C3F6}"/>
              </a:ext>
            </a:extLst>
          </p:cNvPr>
          <p:cNvSpPr txBox="1"/>
          <p:nvPr/>
        </p:nvSpPr>
        <p:spPr>
          <a:xfrm>
            <a:off x="10927236" y="919104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購物車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9D1183-23D6-782E-387B-D435B71D18CA}"/>
              </a:ext>
            </a:extLst>
          </p:cNvPr>
          <p:cNvSpPr txBox="1"/>
          <p:nvPr/>
        </p:nvSpPr>
        <p:spPr>
          <a:xfrm>
            <a:off x="262041" y="163083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點購物車時，可以從旁邊彈出來</a:t>
            </a:r>
          </a:p>
        </p:txBody>
      </p:sp>
    </p:spTree>
    <p:extLst>
      <p:ext uri="{BB962C8B-B14F-4D97-AF65-F5344CB8AC3E}">
        <p14:creationId xmlns:p14="http://schemas.microsoft.com/office/powerpoint/2010/main" val="146530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CB74B0D-F9B6-E4F0-754F-C89E631E2D5E}"/>
              </a:ext>
            </a:extLst>
          </p:cNvPr>
          <p:cNvSpPr txBox="1"/>
          <p:nvPr/>
        </p:nvSpPr>
        <p:spPr>
          <a:xfrm>
            <a:off x="492550" y="390368"/>
            <a:ext cx="2293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課程內</a:t>
            </a:r>
            <a:r>
              <a:rPr lang="en-US" altLang="zh-TW" dirty="0"/>
              <a:t>(</a:t>
            </a:r>
            <a:r>
              <a:rPr lang="zh-TW" altLang="en-US" dirty="0"/>
              <a:t>點擊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FE6ADC9-5C62-3934-C02E-3EDEB4036FDB}"/>
              </a:ext>
            </a:extLst>
          </p:cNvPr>
          <p:cNvGrpSpPr/>
          <p:nvPr/>
        </p:nvGrpSpPr>
        <p:grpSpPr>
          <a:xfrm>
            <a:off x="3864990" y="641023"/>
            <a:ext cx="7918515" cy="5495826"/>
            <a:chOff x="3864990" y="641023"/>
            <a:chExt cx="7918515" cy="549582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F6006F-50BC-BBFF-A665-1FE85313ED2A}"/>
                </a:ext>
              </a:extLst>
            </p:cNvPr>
            <p:cNvSpPr/>
            <p:nvPr/>
          </p:nvSpPr>
          <p:spPr>
            <a:xfrm>
              <a:off x="3864990" y="641023"/>
              <a:ext cx="7918515" cy="549582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842C5038-BAA0-C775-2505-3B2869F149A7}"/>
                </a:ext>
              </a:extLst>
            </p:cNvPr>
            <p:cNvSpPr/>
            <p:nvPr/>
          </p:nvSpPr>
          <p:spPr>
            <a:xfrm>
              <a:off x="4496585" y="1652046"/>
              <a:ext cx="6033155" cy="195841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課程介紹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C990735-885C-D239-CE1C-7199D015CE42}"/>
                </a:ext>
              </a:extLst>
            </p:cNvPr>
            <p:cNvSpPr txBox="1"/>
            <p:nvPr/>
          </p:nvSpPr>
          <p:spPr>
            <a:xfrm>
              <a:off x="4279769" y="938810"/>
              <a:ext cx="1159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關於我們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027D1CE-3762-5E0F-CB8C-01588ED8685A}"/>
                </a:ext>
              </a:extLst>
            </p:cNvPr>
            <p:cNvSpPr txBox="1"/>
            <p:nvPr/>
          </p:nvSpPr>
          <p:spPr>
            <a:xfrm>
              <a:off x="5854045" y="924824"/>
              <a:ext cx="132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課程</a:t>
              </a: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FD50E0-1C14-2509-CEBD-B1310E00525E}"/>
              </a:ext>
            </a:extLst>
          </p:cNvPr>
          <p:cNvSpPr txBox="1"/>
          <p:nvPr/>
        </p:nvSpPr>
        <p:spPr>
          <a:xfrm>
            <a:off x="6933413" y="919104"/>
            <a:ext cx="13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聯繫我們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358C44-9313-D333-C789-F5DAD709AC7A}"/>
              </a:ext>
            </a:extLst>
          </p:cNvPr>
          <p:cNvSpPr txBox="1"/>
          <p:nvPr/>
        </p:nvSpPr>
        <p:spPr>
          <a:xfrm>
            <a:off x="10251649" y="938810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4A4C4F-0EBF-E376-CDEA-700B45F6EF65}"/>
              </a:ext>
            </a:extLst>
          </p:cNvPr>
          <p:cNvSpPr txBox="1"/>
          <p:nvPr/>
        </p:nvSpPr>
        <p:spPr>
          <a:xfrm>
            <a:off x="10927236" y="919104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購物車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76849E1-8467-917A-DE38-8FF2A7B50700}"/>
              </a:ext>
            </a:extLst>
          </p:cNvPr>
          <p:cNvSpPr/>
          <p:nvPr/>
        </p:nvSpPr>
        <p:spPr>
          <a:xfrm>
            <a:off x="4601065" y="3831996"/>
            <a:ext cx="5928675" cy="494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學生作品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477045C-DBE7-920C-4637-ACFE96EA8E73}"/>
              </a:ext>
            </a:extLst>
          </p:cNvPr>
          <p:cNvSpPr/>
          <p:nvPr/>
        </p:nvSpPr>
        <p:spPr>
          <a:xfrm>
            <a:off x="4601064" y="4548434"/>
            <a:ext cx="5928675" cy="494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學生點評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DD35180-5835-A801-38BD-677A870CF5FE}"/>
              </a:ext>
            </a:extLst>
          </p:cNvPr>
          <p:cNvSpPr/>
          <p:nvPr/>
        </p:nvSpPr>
        <p:spPr>
          <a:xfrm>
            <a:off x="4601063" y="5300224"/>
            <a:ext cx="5928675" cy="494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相關教程</a:t>
            </a:r>
          </a:p>
        </p:txBody>
      </p:sp>
    </p:spTree>
    <p:extLst>
      <p:ext uri="{BB962C8B-B14F-4D97-AF65-F5344CB8AC3E}">
        <p14:creationId xmlns:p14="http://schemas.microsoft.com/office/powerpoint/2010/main" val="229426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CB74B0D-F9B6-E4F0-754F-C89E631E2D5E}"/>
              </a:ext>
            </a:extLst>
          </p:cNvPr>
          <p:cNvSpPr txBox="1"/>
          <p:nvPr/>
        </p:nvSpPr>
        <p:spPr>
          <a:xfrm>
            <a:off x="492550" y="390368"/>
            <a:ext cx="2293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課程內</a:t>
            </a:r>
            <a:r>
              <a:rPr lang="en-US" altLang="zh-TW" dirty="0"/>
              <a:t>(</a:t>
            </a:r>
            <a:r>
              <a:rPr lang="zh-TW" altLang="en-US" dirty="0"/>
              <a:t>有買課程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FE6ADC9-5C62-3934-C02E-3EDEB4036FDB}"/>
              </a:ext>
            </a:extLst>
          </p:cNvPr>
          <p:cNvGrpSpPr/>
          <p:nvPr/>
        </p:nvGrpSpPr>
        <p:grpSpPr>
          <a:xfrm>
            <a:off x="3864990" y="641023"/>
            <a:ext cx="7918515" cy="5495826"/>
            <a:chOff x="3864990" y="641023"/>
            <a:chExt cx="7918515" cy="549582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F6006F-50BC-BBFF-A665-1FE85313ED2A}"/>
                </a:ext>
              </a:extLst>
            </p:cNvPr>
            <p:cNvSpPr/>
            <p:nvPr/>
          </p:nvSpPr>
          <p:spPr>
            <a:xfrm>
              <a:off x="3864990" y="641023"/>
              <a:ext cx="7918515" cy="549582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842C5038-BAA0-C775-2505-3B2869F149A7}"/>
                </a:ext>
              </a:extLst>
            </p:cNvPr>
            <p:cNvSpPr/>
            <p:nvPr/>
          </p:nvSpPr>
          <p:spPr>
            <a:xfrm>
              <a:off x="4496585" y="1652046"/>
              <a:ext cx="6033155" cy="195841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影片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A70A9EE4-EE98-07A5-0254-F144A0B7F5D6}"/>
                </a:ext>
              </a:extLst>
            </p:cNvPr>
            <p:cNvSpPr/>
            <p:nvPr/>
          </p:nvSpPr>
          <p:spPr>
            <a:xfrm>
              <a:off x="10668784" y="1656759"/>
              <a:ext cx="516904" cy="19537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章節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C990735-885C-D239-CE1C-7199D015CE42}"/>
                </a:ext>
              </a:extLst>
            </p:cNvPr>
            <p:cNvSpPr txBox="1"/>
            <p:nvPr/>
          </p:nvSpPr>
          <p:spPr>
            <a:xfrm>
              <a:off x="4279769" y="938810"/>
              <a:ext cx="1159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關於我們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027D1CE-3762-5E0F-CB8C-01588ED8685A}"/>
                </a:ext>
              </a:extLst>
            </p:cNvPr>
            <p:cNvSpPr txBox="1"/>
            <p:nvPr/>
          </p:nvSpPr>
          <p:spPr>
            <a:xfrm>
              <a:off x="5854045" y="924824"/>
              <a:ext cx="132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課程</a:t>
              </a: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FD50E0-1C14-2509-CEBD-B1310E00525E}"/>
              </a:ext>
            </a:extLst>
          </p:cNvPr>
          <p:cNvSpPr txBox="1"/>
          <p:nvPr/>
        </p:nvSpPr>
        <p:spPr>
          <a:xfrm>
            <a:off x="6933413" y="919104"/>
            <a:ext cx="13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聯繫我們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358C44-9313-D333-C789-F5DAD709AC7A}"/>
              </a:ext>
            </a:extLst>
          </p:cNvPr>
          <p:cNvSpPr txBox="1"/>
          <p:nvPr/>
        </p:nvSpPr>
        <p:spPr>
          <a:xfrm>
            <a:off x="10251649" y="938810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4A4C4F-0EBF-E376-CDEA-700B45F6EF65}"/>
              </a:ext>
            </a:extLst>
          </p:cNvPr>
          <p:cNvSpPr txBox="1"/>
          <p:nvPr/>
        </p:nvSpPr>
        <p:spPr>
          <a:xfrm>
            <a:off x="10927236" y="919104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購物車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76849E1-8467-917A-DE38-8FF2A7B50700}"/>
              </a:ext>
            </a:extLst>
          </p:cNvPr>
          <p:cNvSpPr/>
          <p:nvPr/>
        </p:nvSpPr>
        <p:spPr>
          <a:xfrm>
            <a:off x="4601065" y="3831996"/>
            <a:ext cx="5928675" cy="494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討論</a:t>
            </a:r>
          </a:p>
        </p:txBody>
      </p:sp>
    </p:spTree>
    <p:extLst>
      <p:ext uri="{BB962C8B-B14F-4D97-AF65-F5344CB8AC3E}">
        <p14:creationId xmlns:p14="http://schemas.microsoft.com/office/powerpoint/2010/main" val="348978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CB74B0D-F9B6-E4F0-754F-C89E631E2D5E}"/>
              </a:ext>
            </a:extLst>
          </p:cNvPr>
          <p:cNvSpPr txBox="1"/>
          <p:nvPr/>
        </p:nvSpPr>
        <p:spPr>
          <a:xfrm>
            <a:off x="492550" y="390368"/>
            <a:ext cx="1477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聯繫我們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FE6ADC9-5C62-3934-C02E-3EDEB4036FDB}"/>
              </a:ext>
            </a:extLst>
          </p:cNvPr>
          <p:cNvGrpSpPr/>
          <p:nvPr/>
        </p:nvGrpSpPr>
        <p:grpSpPr>
          <a:xfrm>
            <a:off x="3864990" y="641023"/>
            <a:ext cx="7918515" cy="5495826"/>
            <a:chOff x="3864990" y="641023"/>
            <a:chExt cx="7918515" cy="549582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F6006F-50BC-BBFF-A665-1FE85313ED2A}"/>
                </a:ext>
              </a:extLst>
            </p:cNvPr>
            <p:cNvSpPr/>
            <p:nvPr/>
          </p:nvSpPr>
          <p:spPr>
            <a:xfrm>
              <a:off x="3864990" y="641023"/>
              <a:ext cx="7918515" cy="549582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842C5038-BAA0-C775-2505-3B2869F149A7}"/>
                </a:ext>
              </a:extLst>
            </p:cNvPr>
            <p:cNvSpPr/>
            <p:nvPr/>
          </p:nvSpPr>
          <p:spPr>
            <a:xfrm>
              <a:off x="8889476" y="1827708"/>
              <a:ext cx="2366128" cy="49490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名子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C990735-885C-D239-CE1C-7199D015CE42}"/>
                </a:ext>
              </a:extLst>
            </p:cNvPr>
            <p:cNvSpPr txBox="1"/>
            <p:nvPr/>
          </p:nvSpPr>
          <p:spPr>
            <a:xfrm>
              <a:off x="4279769" y="938810"/>
              <a:ext cx="1159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關於我們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027D1CE-3762-5E0F-CB8C-01588ED8685A}"/>
                </a:ext>
              </a:extLst>
            </p:cNvPr>
            <p:cNvSpPr txBox="1"/>
            <p:nvPr/>
          </p:nvSpPr>
          <p:spPr>
            <a:xfrm>
              <a:off x="5854045" y="924824"/>
              <a:ext cx="132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課程</a:t>
              </a: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FD50E0-1C14-2509-CEBD-B1310E00525E}"/>
              </a:ext>
            </a:extLst>
          </p:cNvPr>
          <p:cNvSpPr txBox="1"/>
          <p:nvPr/>
        </p:nvSpPr>
        <p:spPr>
          <a:xfrm>
            <a:off x="6933413" y="919104"/>
            <a:ext cx="13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聯繫我們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358C44-9313-D333-C789-F5DAD709AC7A}"/>
              </a:ext>
            </a:extLst>
          </p:cNvPr>
          <p:cNvSpPr txBox="1"/>
          <p:nvPr/>
        </p:nvSpPr>
        <p:spPr>
          <a:xfrm>
            <a:off x="10251649" y="938810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4A4C4F-0EBF-E376-CDEA-700B45F6EF65}"/>
              </a:ext>
            </a:extLst>
          </p:cNvPr>
          <p:cNvSpPr txBox="1"/>
          <p:nvPr/>
        </p:nvSpPr>
        <p:spPr>
          <a:xfrm>
            <a:off x="10927236" y="919104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購物車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76849E1-8467-917A-DE38-8FF2A7B50700}"/>
              </a:ext>
            </a:extLst>
          </p:cNvPr>
          <p:cNvSpPr/>
          <p:nvPr/>
        </p:nvSpPr>
        <p:spPr>
          <a:xfrm>
            <a:off x="8889477" y="2494827"/>
            <a:ext cx="2366128" cy="494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電郵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96EC04A1-C9B4-5416-249B-D3C7DF07E1B2}"/>
              </a:ext>
            </a:extLst>
          </p:cNvPr>
          <p:cNvSpPr/>
          <p:nvPr/>
        </p:nvSpPr>
        <p:spPr>
          <a:xfrm>
            <a:off x="8889476" y="3155527"/>
            <a:ext cx="2366128" cy="494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訊息內容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AE1ECAC-C81F-4D9C-182A-1344CEA2B958}"/>
              </a:ext>
            </a:extLst>
          </p:cNvPr>
          <p:cNvSpPr/>
          <p:nvPr/>
        </p:nvSpPr>
        <p:spPr>
          <a:xfrm>
            <a:off x="8889476" y="3842879"/>
            <a:ext cx="2366128" cy="494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提交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9FEB39D-4AB1-C639-B2BF-8B89D6A0D594}"/>
              </a:ext>
            </a:extLst>
          </p:cNvPr>
          <p:cNvSpPr/>
          <p:nvPr/>
        </p:nvSpPr>
        <p:spPr>
          <a:xfrm>
            <a:off x="4670980" y="2241577"/>
            <a:ext cx="3591611" cy="2096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聯繫我們</a:t>
            </a:r>
          </a:p>
        </p:txBody>
      </p:sp>
    </p:spTree>
    <p:extLst>
      <p:ext uri="{BB962C8B-B14F-4D97-AF65-F5344CB8AC3E}">
        <p14:creationId xmlns:p14="http://schemas.microsoft.com/office/powerpoint/2010/main" val="255547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CB74B0D-F9B6-E4F0-754F-C89E631E2D5E}"/>
              </a:ext>
            </a:extLst>
          </p:cNvPr>
          <p:cNvSpPr txBox="1"/>
          <p:nvPr/>
        </p:nvSpPr>
        <p:spPr>
          <a:xfrm>
            <a:off x="492550" y="390368"/>
            <a:ext cx="1477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重設密碼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FE6ADC9-5C62-3934-C02E-3EDEB4036FDB}"/>
              </a:ext>
            </a:extLst>
          </p:cNvPr>
          <p:cNvGrpSpPr/>
          <p:nvPr/>
        </p:nvGrpSpPr>
        <p:grpSpPr>
          <a:xfrm>
            <a:off x="3864990" y="641023"/>
            <a:ext cx="7918515" cy="5495826"/>
            <a:chOff x="3864990" y="641023"/>
            <a:chExt cx="7918515" cy="549582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F6006F-50BC-BBFF-A665-1FE85313ED2A}"/>
                </a:ext>
              </a:extLst>
            </p:cNvPr>
            <p:cNvSpPr/>
            <p:nvPr/>
          </p:nvSpPr>
          <p:spPr>
            <a:xfrm>
              <a:off x="3864990" y="641023"/>
              <a:ext cx="7918515" cy="549582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C990735-885C-D239-CE1C-7199D015CE42}"/>
                </a:ext>
              </a:extLst>
            </p:cNvPr>
            <p:cNvSpPr txBox="1"/>
            <p:nvPr/>
          </p:nvSpPr>
          <p:spPr>
            <a:xfrm>
              <a:off x="4279769" y="938810"/>
              <a:ext cx="1159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關於我們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027D1CE-3762-5E0F-CB8C-01588ED8685A}"/>
                </a:ext>
              </a:extLst>
            </p:cNvPr>
            <p:cNvSpPr txBox="1"/>
            <p:nvPr/>
          </p:nvSpPr>
          <p:spPr>
            <a:xfrm>
              <a:off x="5854045" y="924824"/>
              <a:ext cx="132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課程</a:t>
              </a: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FD50E0-1C14-2509-CEBD-B1310E00525E}"/>
              </a:ext>
            </a:extLst>
          </p:cNvPr>
          <p:cNvSpPr txBox="1"/>
          <p:nvPr/>
        </p:nvSpPr>
        <p:spPr>
          <a:xfrm>
            <a:off x="6933413" y="919104"/>
            <a:ext cx="13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聯繫我們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358C44-9313-D333-C789-F5DAD709AC7A}"/>
              </a:ext>
            </a:extLst>
          </p:cNvPr>
          <p:cNvSpPr txBox="1"/>
          <p:nvPr/>
        </p:nvSpPr>
        <p:spPr>
          <a:xfrm>
            <a:off x="10251649" y="938810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4A4C4F-0EBF-E376-CDEA-700B45F6EF65}"/>
              </a:ext>
            </a:extLst>
          </p:cNvPr>
          <p:cNvSpPr txBox="1"/>
          <p:nvPr/>
        </p:nvSpPr>
        <p:spPr>
          <a:xfrm>
            <a:off x="10927236" y="919104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購物車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AE1ECAC-C81F-4D9C-182A-1344CEA2B958}"/>
              </a:ext>
            </a:extLst>
          </p:cNvPr>
          <p:cNvSpPr/>
          <p:nvPr/>
        </p:nvSpPr>
        <p:spPr>
          <a:xfrm>
            <a:off x="6414938" y="4509853"/>
            <a:ext cx="2366128" cy="494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發送重設密碼電郵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9FEB39D-4AB1-C639-B2BF-8B89D6A0D594}"/>
              </a:ext>
            </a:extLst>
          </p:cNvPr>
          <p:cNvSpPr/>
          <p:nvPr/>
        </p:nvSpPr>
        <p:spPr>
          <a:xfrm>
            <a:off x="5750348" y="1977627"/>
            <a:ext cx="3591611" cy="2096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電郵地址</a:t>
            </a:r>
          </a:p>
        </p:txBody>
      </p:sp>
    </p:spTree>
    <p:extLst>
      <p:ext uri="{BB962C8B-B14F-4D97-AF65-F5344CB8AC3E}">
        <p14:creationId xmlns:p14="http://schemas.microsoft.com/office/powerpoint/2010/main" val="691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CB74B0D-F9B6-E4F0-754F-C89E631E2D5E}"/>
              </a:ext>
            </a:extLst>
          </p:cNvPr>
          <p:cNvSpPr txBox="1"/>
          <p:nvPr/>
        </p:nvSpPr>
        <p:spPr>
          <a:xfrm>
            <a:off x="492550" y="390368"/>
            <a:ext cx="2293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註冊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FE6ADC9-5C62-3934-C02E-3EDEB4036FDB}"/>
              </a:ext>
            </a:extLst>
          </p:cNvPr>
          <p:cNvGrpSpPr/>
          <p:nvPr/>
        </p:nvGrpSpPr>
        <p:grpSpPr>
          <a:xfrm>
            <a:off x="3864990" y="641023"/>
            <a:ext cx="7918515" cy="5495826"/>
            <a:chOff x="3864990" y="641023"/>
            <a:chExt cx="7918515" cy="549582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F6006F-50BC-BBFF-A665-1FE85313ED2A}"/>
                </a:ext>
              </a:extLst>
            </p:cNvPr>
            <p:cNvSpPr/>
            <p:nvPr/>
          </p:nvSpPr>
          <p:spPr>
            <a:xfrm>
              <a:off x="3864990" y="641023"/>
              <a:ext cx="7918515" cy="549582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C990735-885C-D239-CE1C-7199D015CE42}"/>
                </a:ext>
              </a:extLst>
            </p:cNvPr>
            <p:cNvSpPr txBox="1"/>
            <p:nvPr/>
          </p:nvSpPr>
          <p:spPr>
            <a:xfrm>
              <a:off x="4279769" y="938810"/>
              <a:ext cx="1159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關於我們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027D1CE-3762-5E0F-CB8C-01588ED8685A}"/>
                </a:ext>
              </a:extLst>
            </p:cNvPr>
            <p:cNvSpPr txBox="1"/>
            <p:nvPr/>
          </p:nvSpPr>
          <p:spPr>
            <a:xfrm>
              <a:off x="5854045" y="924824"/>
              <a:ext cx="1329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課程</a:t>
              </a: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2FD50E0-1C14-2509-CEBD-B1310E00525E}"/>
              </a:ext>
            </a:extLst>
          </p:cNvPr>
          <p:cNvSpPr txBox="1"/>
          <p:nvPr/>
        </p:nvSpPr>
        <p:spPr>
          <a:xfrm>
            <a:off x="6933413" y="919104"/>
            <a:ext cx="13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聯繫我們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358C44-9313-D333-C789-F5DAD709AC7A}"/>
              </a:ext>
            </a:extLst>
          </p:cNvPr>
          <p:cNvSpPr txBox="1"/>
          <p:nvPr/>
        </p:nvSpPr>
        <p:spPr>
          <a:xfrm>
            <a:off x="10251649" y="938810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4A4C4F-0EBF-E376-CDEA-700B45F6EF65}"/>
              </a:ext>
            </a:extLst>
          </p:cNvPr>
          <p:cNvSpPr txBox="1"/>
          <p:nvPr/>
        </p:nvSpPr>
        <p:spPr>
          <a:xfrm>
            <a:off x="10927236" y="919104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購物車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76849E1-8467-917A-DE38-8FF2A7B50700}"/>
              </a:ext>
            </a:extLst>
          </p:cNvPr>
          <p:cNvSpPr/>
          <p:nvPr/>
        </p:nvSpPr>
        <p:spPr>
          <a:xfrm>
            <a:off x="4601062" y="2433380"/>
            <a:ext cx="5928675" cy="494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用戶名稱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477045C-DBE7-920C-4637-ACFE96EA8E73}"/>
              </a:ext>
            </a:extLst>
          </p:cNvPr>
          <p:cNvSpPr/>
          <p:nvPr/>
        </p:nvSpPr>
        <p:spPr>
          <a:xfrm>
            <a:off x="4601062" y="3181546"/>
            <a:ext cx="5928675" cy="494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電郵地址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DD35180-5835-A801-38BD-677A870CF5FE}"/>
              </a:ext>
            </a:extLst>
          </p:cNvPr>
          <p:cNvSpPr/>
          <p:nvPr/>
        </p:nvSpPr>
        <p:spPr>
          <a:xfrm>
            <a:off x="4601061" y="3929712"/>
            <a:ext cx="5928675" cy="494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密碼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A97C95B-5367-9DB6-3B70-482B87BCFB9C}"/>
              </a:ext>
            </a:extLst>
          </p:cNvPr>
          <p:cNvSpPr/>
          <p:nvPr/>
        </p:nvSpPr>
        <p:spPr>
          <a:xfrm>
            <a:off x="4601060" y="4677878"/>
            <a:ext cx="5928675" cy="494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重設密碼</a:t>
            </a:r>
          </a:p>
        </p:txBody>
      </p:sp>
    </p:spTree>
    <p:extLst>
      <p:ext uri="{BB962C8B-B14F-4D97-AF65-F5344CB8AC3E}">
        <p14:creationId xmlns:p14="http://schemas.microsoft.com/office/powerpoint/2010/main" val="350187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191</Words>
  <Application>Microsoft Office PowerPoint</Application>
  <PresentationFormat>寬螢幕</PresentationFormat>
  <Paragraphs>96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于馨 黃</dc:creator>
  <cp:lastModifiedBy>于馨 黃</cp:lastModifiedBy>
  <cp:revision>30</cp:revision>
  <dcterms:created xsi:type="dcterms:W3CDTF">2024-07-06T13:05:09Z</dcterms:created>
  <dcterms:modified xsi:type="dcterms:W3CDTF">2024-07-06T15:23:48Z</dcterms:modified>
</cp:coreProperties>
</file>