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13716000" cx="24382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966">
          <p15:clr>
            <a:srgbClr val="A4A3A4"/>
          </p15:clr>
        </p15:guide>
        <p15:guide id="2" pos="13123">
          <p15:clr>
            <a:srgbClr val="A4A3A4"/>
          </p15:clr>
        </p15:guide>
        <p15:guide id="3" orient="horz" pos="7813">
          <p15:clr>
            <a:srgbClr val="A4A3A4"/>
          </p15:clr>
        </p15:guide>
        <p15:guide id="4" pos="12533">
          <p15:clr>
            <a:srgbClr val="A4A3A4"/>
          </p15:clr>
        </p15:guide>
        <p15:guide id="5" orient="horz" pos="1871">
          <p15:clr>
            <a:srgbClr val="A4A3A4"/>
          </p15:clr>
        </p15:guide>
        <p15:guide id="6" orient="horz" pos="2415">
          <p15:clr>
            <a:srgbClr val="A4A3A4"/>
          </p15:clr>
        </p15:guide>
        <p15:guide id="7" pos="1511">
          <p15:clr>
            <a:srgbClr val="A4A3A4"/>
          </p15:clr>
        </p15:guide>
        <p15:guide id="8" orient="horz" pos="918">
          <p15:clr>
            <a:srgbClr val="A4A3A4"/>
          </p15:clr>
        </p15:guide>
        <p15:guide id="9" pos="3733">
          <p15:clr>
            <a:srgbClr val="A4A3A4"/>
          </p15:clr>
        </p15:guide>
        <p15:guide id="10" pos="11580">
          <p15:clr>
            <a:srgbClr val="A4A3A4"/>
          </p15:clr>
        </p15:guide>
      </p15:sldGuideLst>
    </p:ext>
    <p:ext uri="http://customooxmlschemas.google.com/">
      <go:slidesCustomData xmlns:go="http://customooxmlschemas.google.com/" r:id="rId17" roundtripDataSignature="AMtx7mh5q2eKgktaOMkxtG9gqgFB0nmd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66"/>
        <p:guide pos="13123"/>
        <p:guide pos="7813" orient="horz"/>
        <p:guide pos="12533"/>
        <p:guide pos="1871" orient="horz"/>
        <p:guide pos="2415" orient="horz"/>
        <p:guide pos="1511"/>
        <p:guide pos="918" orient="horz"/>
        <p:guide pos="3733"/>
        <p:guide pos="115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customschemas.google.com/relationships/presentationmetadata" Target="metadata"/><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본격적인 웹 개발 작업에 들어가기에 앞서, 이미 선행지식을 갖고 계실테지만 한번 더 환기하는 차원에서 간단히 이론지식을 짚고 넘어가보겠습니다.</a:t>
            </a:r>
            <a:endParaRPr sz="10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161" name="Google Shape;16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bfd15d1d07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그럼 한번 우리가 직접 에어비앤비를 따라 만들어볼 문서인 HTML, 이를 따라 꾸며볼 CSS 그리고 이를 동작시킬 스크립트 언어를 작성해보도록 할까요?</a:t>
            </a:r>
            <a:endParaRPr sz="1000">
              <a:latin typeface="Arial"/>
              <a:ea typeface="Arial"/>
              <a:cs typeface="Arial"/>
              <a:sym typeface="Arial"/>
            </a:endParaRPr>
          </a:p>
          <a:p>
            <a:pPr indent="0" lvl="0" marL="0" rtl="0" algn="l">
              <a:spcBef>
                <a:spcPts val="0"/>
              </a:spcBef>
              <a:spcAft>
                <a:spcPts val="0"/>
              </a:spcAft>
              <a:buNone/>
            </a:pPr>
            <a:r>
              <a:t/>
            </a:r>
            <a:endParaRPr/>
          </a:p>
        </p:txBody>
      </p:sp>
      <p:sp>
        <p:nvSpPr>
          <p:cNvPr id="253" name="Google Shape;253;g1bfd15d1d07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be5dc65536_0_1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웹을 크게 분류하면 내용을 담고있는 문서인 HTML, 꾸미는 스타일을 담당하는 CSS 그리고 이를 구동시키는 프로그래밍 언어 JavaScript로 분류할 수 있습니다. 사람으로 비유하자면 HTML은 그 뼈대, CSS는 이를 꾸미는 옷과 장신구 화장이라고 할 수 있겠고, JS는 이를 움직이게 하고 어떤 행위를 수행하게 하는 역할이라고 할 수 있습니다.</a:t>
            </a:r>
            <a:endParaRPr sz="1000">
              <a:latin typeface="Arial"/>
              <a:ea typeface="Arial"/>
              <a:cs typeface="Arial"/>
              <a:sym typeface="Arial"/>
            </a:endParaRPr>
          </a:p>
          <a:p>
            <a:pPr indent="0" lvl="0" marL="0" rtl="0" algn="l">
              <a:spcBef>
                <a:spcPts val="0"/>
              </a:spcBef>
              <a:spcAft>
                <a:spcPts val="0"/>
              </a:spcAft>
              <a:buNone/>
            </a:pPr>
            <a:r>
              <a:t/>
            </a:r>
            <a:endParaRPr/>
          </a:p>
        </p:txBody>
      </p:sp>
      <p:sp>
        <p:nvSpPr>
          <p:cNvPr id="167" name="Google Shape;167;g1be5dc65536_0_1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be5dc65536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HTML은 하이퍼 텍스트 마크업 언어의 앞 글자를 딴 이름으로, 프로그래밍 언어가 아닌 문서입니다. 유럽의 입자 물리 연구소 세른에서 웹의 아버지라 불리는 팀 버너스리가 세른의 연구원들이 공유하기 위한 문서체계, HTML의 원형이 되는 하이퍼텍스트 시스템 인콰이어를 만들어냅니다. 여러분 알고계시는 HTML 태그들로 구성이 되어있고 이 곳에서 CSS, 자바스크립트 같은 것들을 불러와 사용합니다.</a:t>
            </a:r>
            <a:endParaRPr sz="1000">
              <a:latin typeface="Arial"/>
              <a:ea typeface="Arial"/>
              <a:cs typeface="Arial"/>
              <a:sym typeface="Arial"/>
            </a:endParaRPr>
          </a:p>
          <a:p>
            <a:pPr indent="0" lvl="0" marL="0" rtl="0" algn="l">
              <a:spcBef>
                <a:spcPts val="0"/>
              </a:spcBef>
              <a:spcAft>
                <a:spcPts val="0"/>
              </a:spcAft>
              <a:buNone/>
            </a:pPr>
            <a:r>
              <a:t/>
            </a:r>
            <a:endParaRPr/>
          </a:p>
        </p:txBody>
      </p:sp>
      <p:sp>
        <p:nvSpPr>
          <p:cNvPr id="185" name="Google Shape;185;g1be5dc65536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bfcb07cafc_1_1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앞서 HTML은 프로그래밍 언어가 아니라고 말씀드렸는데, 인터넷을 돌아다니시다보면 이런 짤을 심심치않게 발견하실 수 있습니다. 누군가가 숨어버린 개발자를 찾고 있는데 나타나지 않자 “나는 HTML로 프로그래밍을 한다”고 외칩니다. 숨어있는 개발자는 이 말에 참지 못하고 “HTML은 프로그래밍 언어가 아니다!”고 대답합니다. 무릇 개발자라면 듣고 넘어가지 못하는 클리쉐인 것이지요. 여러분도 숨어버린 개발자를 찾으셔야 할 일이 있다면 이 방법을 애용해보시기 바랍니다.</a:t>
            </a:r>
            <a:endParaRPr sz="1000">
              <a:latin typeface="Arial"/>
              <a:ea typeface="Arial"/>
              <a:cs typeface="Arial"/>
              <a:sym typeface="Arial"/>
            </a:endParaRPr>
          </a:p>
          <a:p>
            <a:pPr indent="0" lvl="0" marL="0" rtl="0" algn="l">
              <a:spcBef>
                <a:spcPts val="0"/>
              </a:spcBef>
              <a:spcAft>
                <a:spcPts val="0"/>
              </a:spcAft>
              <a:buNone/>
            </a:pPr>
            <a:r>
              <a:t/>
            </a:r>
            <a:endParaRPr/>
          </a:p>
        </p:txBody>
      </p:sp>
      <p:sp>
        <p:nvSpPr>
          <p:cNvPr id="195" name="Google Shape;195;g1bfcb07cafc_1_1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bfcb07cafc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HTML은 문서이기 때문에, CSS로 꾸미지 않았다면 이런 모습을 갖추고 있을 것입니다. 다소 못생겼지요? 이런 못생긴 HTML에 꾸밈으로 생명력을 불어넣는 요소가 바로 CSS입니다.</a:t>
            </a:r>
            <a:endParaRPr sz="10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204" name="Google Shape;204;g1bfcb07cafc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bfcb07cafc_1_1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CSS는 Cascading Style Sheets의 앞글자를 따온 말로 이 역시 프로그래밍 언어가 아닙니다. 앞서 나온 HTML의 마크업 언어도 아니고 CSS는 스타일을 담당하는 스타일 언어입니다. CSS는 단순히 요소의 색, 크기뿐 아니라 전체의 레이아웃, 또는 애니메이션을 통한 움직임까지 조작할 수 있어 같은 HTML 문서일지라도 CSS만으로 전혀 다른 결과물을 만들어낼 수 있습니다. CSS는 선택자로 꾸미고자 하는 요소를 선택하고, 선언 블록에서 속성을 선언하여 꾸밉니다. CSS 속성은 상속되어, 상위 요소에서 선언한 요소는 하위 요소에까지 영향을 미칩니다.</a:t>
            </a:r>
            <a:endParaRPr sz="1000">
              <a:latin typeface="Arial"/>
              <a:ea typeface="Arial"/>
              <a:cs typeface="Arial"/>
              <a:sym typeface="Arial"/>
            </a:endParaRPr>
          </a:p>
          <a:p>
            <a:pPr indent="0" lvl="0" marL="0" rtl="0" algn="l">
              <a:spcBef>
                <a:spcPts val="0"/>
              </a:spcBef>
              <a:spcAft>
                <a:spcPts val="0"/>
              </a:spcAft>
              <a:buNone/>
            </a:pPr>
            <a:r>
              <a:t/>
            </a:r>
            <a:endParaRPr/>
          </a:p>
        </p:txBody>
      </p:sp>
      <p:sp>
        <p:nvSpPr>
          <p:cNvPr id="213" name="Google Shape;213;g1bfcb07cafc_1_1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bfcb07cafc_1_20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마지막 자바스크립트는 드디어, 프로그래밍 언어입니다. 정적인 HTML 웹문서에 동작을 추가해서 웹을 비로소야 프로그램으로 만드는 요소입니다. 이름때문에 혼동하시는 분들이 계시는데 자바와는 무관한 언어이고, 처음에 라이브 스크립트라는 이름으로 개발되었다가 당시 유명하던 자바의 인기에 편승하기 위해 이름을 바꾸었다는 썰이 있습니다.</a:t>
            </a:r>
            <a:endParaRPr sz="1000">
              <a:latin typeface="Arial"/>
              <a:ea typeface="Arial"/>
              <a:cs typeface="Arial"/>
              <a:sym typeface="Arial"/>
            </a:endParaRPr>
          </a:p>
          <a:p>
            <a:pPr indent="0" lvl="0" marL="0" rtl="0" algn="l">
              <a:spcBef>
                <a:spcPts val="0"/>
              </a:spcBef>
              <a:spcAft>
                <a:spcPts val="0"/>
              </a:spcAft>
              <a:buNone/>
            </a:pPr>
            <a:r>
              <a:t/>
            </a:r>
            <a:endParaRPr/>
          </a:p>
        </p:txBody>
      </p:sp>
      <p:sp>
        <p:nvSpPr>
          <p:cNvPr id="224" name="Google Shape;224;g1bfcb07cafc_1_2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bfcb07cafc_1_2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깃허브의 소프트웨어 개발 트렌드 및 인사이트 보고서인 2022 옥토버스의 자료인데, 자바스크립트는 가장 많이 사용되고 있는 언어입니다. 가장 많이 사용한다는 것이 곧 가장 좋다는 의미는 아니겠지만 (오히려 깊게 보면 굉장히 예측이 어렵게 동작하는 면도 있고, 변수의 타입도 지정하여 사용하지 않는 언어라 싫어하는 사람도 그만큼 많습니다) 어쨌든 그만큼 배우는 사람들이 많고, 그 뜻은 어딘가에 물어보면 답변해 줄 사람들이 많다는 뜻이기도 합니다.</a:t>
            </a:r>
            <a:endParaRPr sz="1000">
              <a:latin typeface="Arial"/>
              <a:ea typeface="Arial"/>
              <a:cs typeface="Arial"/>
              <a:sym typeface="Arial"/>
            </a:endParaRPr>
          </a:p>
          <a:p>
            <a:pPr indent="0" lvl="0" marL="0" rtl="0" algn="l">
              <a:spcBef>
                <a:spcPts val="0"/>
              </a:spcBef>
              <a:spcAft>
                <a:spcPts val="0"/>
              </a:spcAft>
              <a:buNone/>
            </a:pPr>
            <a:r>
              <a:t/>
            </a:r>
            <a:endParaRPr/>
          </a:p>
        </p:txBody>
      </p:sp>
      <p:sp>
        <p:nvSpPr>
          <p:cNvPr id="234" name="Google Shape;234;g1bfcb07cafc_1_2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bfd15d1d07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자바스크립트에 대해 흔히 헷갈려 하시는 꼭지를 하나 짚고 가자면, 자바스크립트는 무엇이고 ES6는 또 무엇이고 바닐라 스크립트는 무엇인가? 하는 문제입니다. ES6의 ES는 ECMA Script의 앞 글자를 딴 것인데, 표준을 관리하는 비영리기구 ECMA International이 제정하는 스크립트 언어 표준 명세입니다. 즉 ECMA Script, ES는 언어가 아닌 명세이고, 뒤에 붙는 6는 버전입니다. 즉 ES 6 자바스크립트를 다룬다 하는 것은, ECMA International에서 제정하는 ECMA Script 6 버전의 명세를 따르는 자바스크립트 언어 사용을 한다는 의미입니다. 바닐라 자바스크립트는 어떠한 라이브러리나 프레임워크를 사용하지 않고 앞서 언급해드린 스크립트 언어 명세에 충실한 역할만 사용하는 순수 자바스크립트를 의미합니다. 즉 바닐라 자바스크립트로 개발을 한다 하는 것은 라이브러리 사용하지 않고 자바스크립트로만 개발을 하겠다는 의미가 되겠습니다.</a:t>
            </a:r>
            <a:endParaRPr sz="1000">
              <a:latin typeface="Arial"/>
              <a:ea typeface="Arial"/>
              <a:cs typeface="Arial"/>
              <a:sym typeface="Arial"/>
            </a:endParaRPr>
          </a:p>
          <a:p>
            <a:pPr indent="0" lvl="0" marL="0" rtl="0" algn="l">
              <a:spcBef>
                <a:spcPts val="0"/>
              </a:spcBef>
              <a:spcAft>
                <a:spcPts val="0"/>
              </a:spcAft>
              <a:buNone/>
            </a:pPr>
            <a:r>
              <a:t/>
            </a:r>
            <a:endParaRPr/>
          </a:p>
        </p:txBody>
      </p:sp>
      <p:sp>
        <p:nvSpPr>
          <p:cNvPr id="244" name="Google Shape;244;g1bfd15d1d07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15" name="Shape 15"/>
        <p:cNvGrpSpPr/>
        <p:nvPr/>
      </p:nvGrpSpPr>
      <p:grpSpPr>
        <a:xfrm>
          <a:off x="0" y="0"/>
          <a:ext cx="0" cy="0"/>
          <a:chOff x="0" y="0"/>
          <a:chExt cx="0" cy="0"/>
        </a:xfrm>
      </p:grpSpPr>
      <p:sp>
        <p:nvSpPr>
          <p:cNvPr id="16" name="Google Shape;16;p29"/>
          <p:cNvSpPr txBox="1"/>
          <p:nvPr>
            <p:ph type="title"/>
          </p:nvPr>
        </p:nvSpPr>
        <p:spPr>
          <a:xfrm>
            <a:off x="1676291" y="730251"/>
            <a:ext cx="21029831" cy="265112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9"/>
          <p:cNvSpPr txBox="1"/>
          <p:nvPr>
            <p:ph idx="1" type="body"/>
          </p:nvPr>
        </p:nvSpPr>
        <p:spPr>
          <a:xfrm>
            <a:off x="1676291" y="3651251"/>
            <a:ext cx="21029831" cy="870267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18" name="Google Shape;18;p29"/>
          <p:cNvSpPr txBox="1"/>
          <p:nvPr>
            <p:ph idx="10" type="dt"/>
          </p:nvPr>
        </p:nvSpPr>
        <p:spPr>
          <a:xfrm>
            <a:off x="1676291" y="12712701"/>
            <a:ext cx="5486043" cy="73025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9"/>
          <p:cNvSpPr txBox="1"/>
          <p:nvPr>
            <p:ph idx="11" type="ftr"/>
          </p:nvPr>
        </p:nvSpPr>
        <p:spPr>
          <a:xfrm>
            <a:off x="8076675" y="12712701"/>
            <a:ext cx="8229064" cy="73025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9"/>
          <p:cNvSpPr txBox="1"/>
          <p:nvPr>
            <p:ph idx="12" type="sldNum"/>
          </p:nvPr>
        </p:nvSpPr>
        <p:spPr>
          <a:xfrm>
            <a:off x="17220079" y="12712701"/>
            <a:ext cx="5486043" cy="73025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세로 텍스트" type="vertTx">
  <p:cSld name="VERTICAL_TEXT">
    <p:spTree>
      <p:nvGrpSpPr>
        <p:cNvPr id="72" name="Shape 72"/>
        <p:cNvGrpSpPr/>
        <p:nvPr/>
      </p:nvGrpSpPr>
      <p:grpSpPr>
        <a:xfrm>
          <a:off x="0" y="0"/>
          <a:ext cx="0" cy="0"/>
          <a:chOff x="0" y="0"/>
          <a:chExt cx="0" cy="0"/>
        </a:xfrm>
      </p:grpSpPr>
      <p:sp>
        <p:nvSpPr>
          <p:cNvPr id="73" name="Google Shape;73;p38"/>
          <p:cNvSpPr txBox="1"/>
          <p:nvPr>
            <p:ph type="title"/>
          </p:nvPr>
        </p:nvSpPr>
        <p:spPr>
          <a:xfrm>
            <a:off x="1676291" y="730251"/>
            <a:ext cx="21029831" cy="265112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8"/>
          <p:cNvSpPr txBox="1"/>
          <p:nvPr>
            <p:ph idx="1" type="body"/>
          </p:nvPr>
        </p:nvSpPr>
        <p:spPr>
          <a:xfrm rot="5400000">
            <a:off x="7839868" y="-2512326"/>
            <a:ext cx="8702677" cy="2102983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75" name="Google Shape;75;p38"/>
          <p:cNvSpPr txBox="1"/>
          <p:nvPr>
            <p:ph idx="10" type="dt"/>
          </p:nvPr>
        </p:nvSpPr>
        <p:spPr>
          <a:xfrm>
            <a:off x="1676291" y="12712701"/>
            <a:ext cx="5486043" cy="73025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8"/>
          <p:cNvSpPr txBox="1"/>
          <p:nvPr>
            <p:ph idx="11" type="ftr"/>
          </p:nvPr>
        </p:nvSpPr>
        <p:spPr>
          <a:xfrm>
            <a:off x="8076675" y="12712701"/>
            <a:ext cx="8229064" cy="73025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8"/>
          <p:cNvSpPr txBox="1"/>
          <p:nvPr>
            <p:ph idx="12" type="sldNum"/>
          </p:nvPr>
        </p:nvSpPr>
        <p:spPr>
          <a:xfrm>
            <a:off x="17220079" y="12712701"/>
            <a:ext cx="5486043" cy="73025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세로 제목 및 텍스트" type="vertTitleAndTx">
  <p:cSld name="VERTICAL_TITLE_AND_VERTICAL_TEXT">
    <p:spTree>
      <p:nvGrpSpPr>
        <p:cNvPr id="78" name="Shape 78"/>
        <p:cNvGrpSpPr/>
        <p:nvPr/>
      </p:nvGrpSpPr>
      <p:grpSpPr>
        <a:xfrm>
          <a:off x="0" y="0"/>
          <a:ext cx="0" cy="0"/>
          <a:chOff x="0" y="0"/>
          <a:chExt cx="0" cy="0"/>
        </a:xfrm>
      </p:grpSpPr>
      <p:sp>
        <p:nvSpPr>
          <p:cNvPr id="79" name="Google Shape;79;p39"/>
          <p:cNvSpPr txBox="1"/>
          <p:nvPr>
            <p:ph type="title"/>
          </p:nvPr>
        </p:nvSpPr>
        <p:spPr>
          <a:xfrm rot="5400000">
            <a:off x="14265559" y="3913365"/>
            <a:ext cx="11623677" cy="525745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9"/>
          <p:cNvSpPr txBox="1"/>
          <p:nvPr>
            <p:ph idx="1" type="body"/>
          </p:nvPr>
        </p:nvSpPr>
        <p:spPr>
          <a:xfrm rot="5400000">
            <a:off x="3598253" y="-1191703"/>
            <a:ext cx="11623677" cy="154675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81" name="Google Shape;81;p39"/>
          <p:cNvSpPr txBox="1"/>
          <p:nvPr>
            <p:ph idx="10" type="dt"/>
          </p:nvPr>
        </p:nvSpPr>
        <p:spPr>
          <a:xfrm>
            <a:off x="1676291" y="12712701"/>
            <a:ext cx="5486043" cy="73025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9"/>
          <p:cNvSpPr txBox="1"/>
          <p:nvPr>
            <p:ph idx="11" type="ftr"/>
          </p:nvPr>
        </p:nvSpPr>
        <p:spPr>
          <a:xfrm>
            <a:off x="8076675" y="12712701"/>
            <a:ext cx="8229064" cy="73025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9"/>
          <p:cNvSpPr txBox="1"/>
          <p:nvPr>
            <p:ph idx="12" type="sldNum"/>
          </p:nvPr>
        </p:nvSpPr>
        <p:spPr>
          <a:xfrm>
            <a:off x="17220079" y="12712701"/>
            <a:ext cx="5486043" cy="73025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90" name="Shape 90"/>
        <p:cNvGrpSpPr/>
        <p:nvPr/>
      </p:nvGrpSpPr>
      <p:grpSpPr>
        <a:xfrm>
          <a:off x="0" y="0"/>
          <a:ext cx="0" cy="0"/>
          <a:chOff x="0" y="0"/>
          <a:chExt cx="0" cy="0"/>
        </a:xfrm>
      </p:grpSpPr>
      <p:sp>
        <p:nvSpPr>
          <p:cNvPr id="91" name="Google Shape;91;g1be5dc65536_0_127"/>
          <p:cNvSpPr txBox="1"/>
          <p:nvPr>
            <p:ph type="title"/>
          </p:nvPr>
        </p:nvSpPr>
        <p:spPr>
          <a:xfrm>
            <a:off x="1676291" y="730251"/>
            <a:ext cx="21029700" cy="26511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2" name="Google Shape;92;g1be5dc65536_0_127"/>
          <p:cNvSpPr txBox="1"/>
          <p:nvPr>
            <p:ph idx="1" type="body"/>
          </p:nvPr>
        </p:nvSpPr>
        <p:spPr>
          <a:xfrm>
            <a:off x="1676291" y="3651251"/>
            <a:ext cx="21029700" cy="87027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2000"/>
              </a:spcBef>
              <a:spcAft>
                <a:spcPts val="0"/>
              </a:spcAft>
              <a:buClr>
                <a:schemeClr val="dk1"/>
              </a:buClr>
              <a:buSzPts val="1800"/>
              <a:buChar char="•"/>
              <a:defRPr/>
            </a:lvl1pPr>
            <a:lvl2pPr indent="-342900" lvl="1" marL="914400" rtl="0" algn="l">
              <a:lnSpc>
                <a:spcPct val="90000"/>
              </a:lnSpc>
              <a:spcBef>
                <a:spcPts val="1000"/>
              </a:spcBef>
              <a:spcAft>
                <a:spcPts val="0"/>
              </a:spcAft>
              <a:buClr>
                <a:schemeClr val="dk1"/>
              </a:buClr>
              <a:buSzPts val="1800"/>
              <a:buChar char="•"/>
              <a:defRPr/>
            </a:lvl2pPr>
            <a:lvl3pPr indent="-342900" lvl="2" marL="1371600" rtl="0" algn="l">
              <a:lnSpc>
                <a:spcPct val="90000"/>
              </a:lnSpc>
              <a:spcBef>
                <a:spcPts val="1000"/>
              </a:spcBef>
              <a:spcAft>
                <a:spcPts val="0"/>
              </a:spcAft>
              <a:buClr>
                <a:schemeClr val="dk1"/>
              </a:buClr>
              <a:buSzPts val="1800"/>
              <a:buChar char="•"/>
              <a:defRPr/>
            </a:lvl3pPr>
            <a:lvl4pPr indent="-342900" lvl="3" marL="1828800" rtl="0" algn="l">
              <a:lnSpc>
                <a:spcPct val="90000"/>
              </a:lnSpc>
              <a:spcBef>
                <a:spcPts val="1000"/>
              </a:spcBef>
              <a:spcAft>
                <a:spcPts val="0"/>
              </a:spcAft>
              <a:buClr>
                <a:schemeClr val="dk1"/>
              </a:buClr>
              <a:buSzPts val="1800"/>
              <a:buChar char="•"/>
              <a:defRPr/>
            </a:lvl4pPr>
            <a:lvl5pPr indent="-342900" lvl="4" marL="2286000" rtl="0" algn="l">
              <a:lnSpc>
                <a:spcPct val="90000"/>
              </a:lnSpc>
              <a:spcBef>
                <a:spcPts val="1000"/>
              </a:spcBef>
              <a:spcAft>
                <a:spcPts val="0"/>
              </a:spcAft>
              <a:buClr>
                <a:schemeClr val="dk1"/>
              </a:buClr>
              <a:buSzPts val="1800"/>
              <a:buChar char="•"/>
              <a:defRPr/>
            </a:lvl5pPr>
            <a:lvl6pPr indent="-342900" lvl="5" marL="2743200" rtl="0" algn="l">
              <a:lnSpc>
                <a:spcPct val="90000"/>
              </a:lnSpc>
              <a:spcBef>
                <a:spcPts val="1000"/>
              </a:spcBef>
              <a:spcAft>
                <a:spcPts val="0"/>
              </a:spcAft>
              <a:buClr>
                <a:schemeClr val="dk1"/>
              </a:buClr>
              <a:buSzPts val="1800"/>
              <a:buChar char="•"/>
              <a:defRPr/>
            </a:lvl6pPr>
            <a:lvl7pPr indent="-342900" lvl="6" marL="3200400" rtl="0" algn="l">
              <a:lnSpc>
                <a:spcPct val="90000"/>
              </a:lnSpc>
              <a:spcBef>
                <a:spcPts val="1000"/>
              </a:spcBef>
              <a:spcAft>
                <a:spcPts val="0"/>
              </a:spcAft>
              <a:buClr>
                <a:schemeClr val="dk1"/>
              </a:buClr>
              <a:buSzPts val="1800"/>
              <a:buChar char="•"/>
              <a:defRPr/>
            </a:lvl7pPr>
            <a:lvl8pPr indent="-342900" lvl="7" marL="3657600" rtl="0" algn="l">
              <a:lnSpc>
                <a:spcPct val="90000"/>
              </a:lnSpc>
              <a:spcBef>
                <a:spcPts val="1000"/>
              </a:spcBef>
              <a:spcAft>
                <a:spcPts val="0"/>
              </a:spcAft>
              <a:buClr>
                <a:schemeClr val="dk1"/>
              </a:buClr>
              <a:buSzPts val="1800"/>
              <a:buChar char="•"/>
              <a:defRPr/>
            </a:lvl8pPr>
            <a:lvl9pPr indent="-342900" lvl="8" marL="4114800" rtl="0" algn="l">
              <a:lnSpc>
                <a:spcPct val="90000"/>
              </a:lnSpc>
              <a:spcBef>
                <a:spcPts val="1000"/>
              </a:spcBef>
              <a:spcAft>
                <a:spcPts val="0"/>
              </a:spcAft>
              <a:buClr>
                <a:schemeClr val="dk1"/>
              </a:buClr>
              <a:buSzPts val="1800"/>
              <a:buChar char="•"/>
              <a:defRPr/>
            </a:lvl9pPr>
          </a:lstStyle>
          <a:p/>
        </p:txBody>
      </p:sp>
      <p:sp>
        <p:nvSpPr>
          <p:cNvPr id="93" name="Google Shape;93;g1be5dc65536_0_127"/>
          <p:cNvSpPr txBox="1"/>
          <p:nvPr>
            <p:ph idx="10" type="dt"/>
          </p:nvPr>
        </p:nvSpPr>
        <p:spPr>
          <a:xfrm>
            <a:off x="1676291" y="12712701"/>
            <a:ext cx="5486100" cy="730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4" name="Google Shape;94;g1be5dc65536_0_127"/>
          <p:cNvSpPr txBox="1"/>
          <p:nvPr>
            <p:ph idx="11" type="ftr"/>
          </p:nvPr>
        </p:nvSpPr>
        <p:spPr>
          <a:xfrm>
            <a:off x="8076675" y="12712701"/>
            <a:ext cx="8229000" cy="7302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5" name="Google Shape;95;g1be5dc65536_0_127"/>
          <p:cNvSpPr txBox="1"/>
          <p:nvPr>
            <p:ph idx="12" type="sldNum"/>
          </p:nvPr>
        </p:nvSpPr>
        <p:spPr>
          <a:xfrm>
            <a:off x="17220079" y="12712701"/>
            <a:ext cx="5486100" cy="7302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96" name="Shape 96"/>
        <p:cNvGrpSpPr/>
        <p:nvPr/>
      </p:nvGrpSpPr>
      <p:grpSpPr>
        <a:xfrm>
          <a:off x="0" y="0"/>
          <a:ext cx="0" cy="0"/>
          <a:chOff x="0" y="0"/>
          <a:chExt cx="0" cy="0"/>
        </a:xfrm>
      </p:grpSpPr>
      <p:sp>
        <p:nvSpPr>
          <p:cNvPr id="97" name="Google Shape;97;g1be5dc65536_0_133"/>
          <p:cNvSpPr txBox="1"/>
          <p:nvPr>
            <p:ph type="ctrTitle"/>
          </p:nvPr>
        </p:nvSpPr>
        <p:spPr>
          <a:xfrm>
            <a:off x="3047802" y="2244725"/>
            <a:ext cx="18286800" cy="47751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12000"/>
              <a:buFont typeface="Calibri"/>
              <a:buNone/>
              <a:defRPr sz="1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8" name="Google Shape;98;g1be5dc65536_0_133"/>
          <p:cNvSpPr txBox="1"/>
          <p:nvPr>
            <p:ph idx="1" type="subTitle"/>
          </p:nvPr>
        </p:nvSpPr>
        <p:spPr>
          <a:xfrm>
            <a:off x="3047802" y="7204075"/>
            <a:ext cx="18286800" cy="33114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2000"/>
              </a:spcBef>
              <a:spcAft>
                <a:spcPts val="0"/>
              </a:spcAft>
              <a:buClr>
                <a:schemeClr val="dk1"/>
              </a:buClr>
              <a:buSzPts val="4800"/>
              <a:buNone/>
              <a:defRPr sz="4800"/>
            </a:lvl1pPr>
            <a:lvl2pPr lvl="1" rtl="0" algn="ctr">
              <a:lnSpc>
                <a:spcPct val="90000"/>
              </a:lnSpc>
              <a:spcBef>
                <a:spcPts val="1000"/>
              </a:spcBef>
              <a:spcAft>
                <a:spcPts val="0"/>
              </a:spcAft>
              <a:buClr>
                <a:schemeClr val="dk1"/>
              </a:buClr>
              <a:buSzPts val="4000"/>
              <a:buNone/>
              <a:defRPr sz="4000"/>
            </a:lvl2pPr>
            <a:lvl3pPr lvl="2" rtl="0" algn="ctr">
              <a:lnSpc>
                <a:spcPct val="90000"/>
              </a:lnSpc>
              <a:spcBef>
                <a:spcPts val="1000"/>
              </a:spcBef>
              <a:spcAft>
                <a:spcPts val="0"/>
              </a:spcAft>
              <a:buClr>
                <a:schemeClr val="dk1"/>
              </a:buClr>
              <a:buSzPts val="3600"/>
              <a:buNone/>
              <a:defRPr sz="3600"/>
            </a:lvl3pPr>
            <a:lvl4pPr lvl="3" rtl="0" algn="ctr">
              <a:lnSpc>
                <a:spcPct val="90000"/>
              </a:lnSpc>
              <a:spcBef>
                <a:spcPts val="1000"/>
              </a:spcBef>
              <a:spcAft>
                <a:spcPts val="0"/>
              </a:spcAft>
              <a:buClr>
                <a:schemeClr val="dk1"/>
              </a:buClr>
              <a:buSzPts val="3200"/>
              <a:buNone/>
              <a:defRPr sz="3200"/>
            </a:lvl4pPr>
            <a:lvl5pPr lvl="4" rtl="0" algn="ctr">
              <a:lnSpc>
                <a:spcPct val="90000"/>
              </a:lnSpc>
              <a:spcBef>
                <a:spcPts val="1000"/>
              </a:spcBef>
              <a:spcAft>
                <a:spcPts val="0"/>
              </a:spcAft>
              <a:buClr>
                <a:schemeClr val="dk1"/>
              </a:buClr>
              <a:buSzPts val="3200"/>
              <a:buNone/>
              <a:defRPr sz="3200"/>
            </a:lvl5pPr>
            <a:lvl6pPr lvl="5" rtl="0" algn="ctr">
              <a:lnSpc>
                <a:spcPct val="90000"/>
              </a:lnSpc>
              <a:spcBef>
                <a:spcPts val="1000"/>
              </a:spcBef>
              <a:spcAft>
                <a:spcPts val="0"/>
              </a:spcAft>
              <a:buClr>
                <a:schemeClr val="dk1"/>
              </a:buClr>
              <a:buSzPts val="3200"/>
              <a:buNone/>
              <a:defRPr sz="3200"/>
            </a:lvl6pPr>
            <a:lvl7pPr lvl="6" rtl="0" algn="ctr">
              <a:lnSpc>
                <a:spcPct val="90000"/>
              </a:lnSpc>
              <a:spcBef>
                <a:spcPts val="1000"/>
              </a:spcBef>
              <a:spcAft>
                <a:spcPts val="0"/>
              </a:spcAft>
              <a:buClr>
                <a:schemeClr val="dk1"/>
              </a:buClr>
              <a:buSzPts val="3200"/>
              <a:buNone/>
              <a:defRPr sz="3200"/>
            </a:lvl7pPr>
            <a:lvl8pPr lvl="7" rtl="0" algn="ctr">
              <a:lnSpc>
                <a:spcPct val="90000"/>
              </a:lnSpc>
              <a:spcBef>
                <a:spcPts val="1000"/>
              </a:spcBef>
              <a:spcAft>
                <a:spcPts val="0"/>
              </a:spcAft>
              <a:buClr>
                <a:schemeClr val="dk1"/>
              </a:buClr>
              <a:buSzPts val="3200"/>
              <a:buNone/>
              <a:defRPr sz="3200"/>
            </a:lvl8pPr>
            <a:lvl9pPr lvl="8" rtl="0" algn="ctr">
              <a:lnSpc>
                <a:spcPct val="90000"/>
              </a:lnSpc>
              <a:spcBef>
                <a:spcPts val="1000"/>
              </a:spcBef>
              <a:spcAft>
                <a:spcPts val="0"/>
              </a:spcAft>
              <a:buClr>
                <a:schemeClr val="dk1"/>
              </a:buClr>
              <a:buSzPts val="3200"/>
              <a:buNone/>
              <a:defRPr sz="3200"/>
            </a:lvl9pPr>
          </a:lstStyle>
          <a:p/>
        </p:txBody>
      </p:sp>
      <p:sp>
        <p:nvSpPr>
          <p:cNvPr id="99" name="Google Shape;99;g1be5dc65536_0_133"/>
          <p:cNvSpPr txBox="1"/>
          <p:nvPr>
            <p:ph idx="10" type="dt"/>
          </p:nvPr>
        </p:nvSpPr>
        <p:spPr>
          <a:xfrm>
            <a:off x="1676291" y="12712701"/>
            <a:ext cx="5486100" cy="730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0" name="Google Shape;100;g1be5dc65536_0_133"/>
          <p:cNvSpPr txBox="1"/>
          <p:nvPr>
            <p:ph idx="11" type="ftr"/>
          </p:nvPr>
        </p:nvSpPr>
        <p:spPr>
          <a:xfrm>
            <a:off x="8076675" y="12712701"/>
            <a:ext cx="8229000" cy="7302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1" name="Google Shape;101;g1be5dc65536_0_133"/>
          <p:cNvSpPr txBox="1"/>
          <p:nvPr>
            <p:ph idx="12" type="sldNum"/>
          </p:nvPr>
        </p:nvSpPr>
        <p:spPr>
          <a:xfrm>
            <a:off x="17220079" y="12712701"/>
            <a:ext cx="5486100" cy="7302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type="secHead">
  <p:cSld name="SECTION_HEADER">
    <p:spTree>
      <p:nvGrpSpPr>
        <p:cNvPr id="102" name="Shape 102"/>
        <p:cNvGrpSpPr/>
        <p:nvPr/>
      </p:nvGrpSpPr>
      <p:grpSpPr>
        <a:xfrm>
          <a:off x="0" y="0"/>
          <a:ext cx="0" cy="0"/>
          <a:chOff x="0" y="0"/>
          <a:chExt cx="0" cy="0"/>
        </a:xfrm>
      </p:grpSpPr>
      <p:sp>
        <p:nvSpPr>
          <p:cNvPr id="103" name="Google Shape;103;g1be5dc65536_0_139"/>
          <p:cNvSpPr txBox="1"/>
          <p:nvPr>
            <p:ph type="title"/>
          </p:nvPr>
        </p:nvSpPr>
        <p:spPr>
          <a:xfrm>
            <a:off x="1663593" y="3419481"/>
            <a:ext cx="21029700" cy="57054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12000"/>
              <a:buFont typeface="Calibri"/>
              <a:buNone/>
              <a:defRPr sz="1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4" name="Google Shape;104;g1be5dc65536_0_139"/>
          <p:cNvSpPr txBox="1"/>
          <p:nvPr>
            <p:ph idx="1" type="body"/>
          </p:nvPr>
        </p:nvSpPr>
        <p:spPr>
          <a:xfrm>
            <a:off x="1663593" y="9178928"/>
            <a:ext cx="21029700" cy="30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2000"/>
              </a:spcBef>
              <a:spcAft>
                <a:spcPts val="0"/>
              </a:spcAft>
              <a:buClr>
                <a:srgbClr val="888888"/>
              </a:buClr>
              <a:buSzPts val="4800"/>
              <a:buNone/>
              <a:defRPr sz="4800">
                <a:solidFill>
                  <a:srgbClr val="888888"/>
                </a:solidFill>
              </a:defRPr>
            </a:lvl1pPr>
            <a:lvl2pPr indent="-228600" lvl="1" marL="914400" rtl="0" algn="l">
              <a:lnSpc>
                <a:spcPct val="90000"/>
              </a:lnSpc>
              <a:spcBef>
                <a:spcPts val="1000"/>
              </a:spcBef>
              <a:spcAft>
                <a:spcPts val="0"/>
              </a:spcAft>
              <a:buClr>
                <a:srgbClr val="888888"/>
              </a:buClr>
              <a:buSzPts val="4000"/>
              <a:buNone/>
              <a:defRPr sz="4000">
                <a:solidFill>
                  <a:srgbClr val="888888"/>
                </a:solidFill>
              </a:defRPr>
            </a:lvl2pPr>
            <a:lvl3pPr indent="-228600" lvl="2" marL="1371600" rtl="0" algn="l">
              <a:lnSpc>
                <a:spcPct val="90000"/>
              </a:lnSpc>
              <a:spcBef>
                <a:spcPts val="1000"/>
              </a:spcBef>
              <a:spcAft>
                <a:spcPts val="0"/>
              </a:spcAft>
              <a:buClr>
                <a:srgbClr val="888888"/>
              </a:buClr>
              <a:buSzPts val="3600"/>
              <a:buNone/>
              <a:defRPr sz="3600">
                <a:solidFill>
                  <a:srgbClr val="888888"/>
                </a:solidFill>
              </a:defRPr>
            </a:lvl3pPr>
            <a:lvl4pPr indent="-228600" lvl="3" marL="1828800" rtl="0" algn="l">
              <a:lnSpc>
                <a:spcPct val="90000"/>
              </a:lnSpc>
              <a:spcBef>
                <a:spcPts val="1000"/>
              </a:spcBef>
              <a:spcAft>
                <a:spcPts val="0"/>
              </a:spcAft>
              <a:buClr>
                <a:srgbClr val="888888"/>
              </a:buClr>
              <a:buSzPts val="3200"/>
              <a:buNone/>
              <a:defRPr sz="3200">
                <a:solidFill>
                  <a:srgbClr val="888888"/>
                </a:solidFill>
              </a:defRPr>
            </a:lvl4pPr>
            <a:lvl5pPr indent="-228600" lvl="4" marL="2286000" rtl="0" algn="l">
              <a:lnSpc>
                <a:spcPct val="90000"/>
              </a:lnSpc>
              <a:spcBef>
                <a:spcPts val="1000"/>
              </a:spcBef>
              <a:spcAft>
                <a:spcPts val="0"/>
              </a:spcAft>
              <a:buClr>
                <a:srgbClr val="888888"/>
              </a:buClr>
              <a:buSzPts val="3200"/>
              <a:buNone/>
              <a:defRPr sz="3200">
                <a:solidFill>
                  <a:srgbClr val="888888"/>
                </a:solidFill>
              </a:defRPr>
            </a:lvl5pPr>
            <a:lvl6pPr indent="-228600" lvl="5" marL="2743200" rtl="0" algn="l">
              <a:lnSpc>
                <a:spcPct val="90000"/>
              </a:lnSpc>
              <a:spcBef>
                <a:spcPts val="1000"/>
              </a:spcBef>
              <a:spcAft>
                <a:spcPts val="0"/>
              </a:spcAft>
              <a:buClr>
                <a:srgbClr val="888888"/>
              </a:buClr>
              <a:buSzPts val="3200"/>
              <a:buNone/>
              <a:defRPr sz="3200">
                <a:solidFill>
                  <a:srgbClr val="888888"/>
                </a:solidFill>
              </a:defRPr>
            </a:lvl6pPr>
            <a:lvl7pPr indent="-228600" lvl="6" marL="3200400" rtl="0" algn="l">
              <a:lnSpc>
                <a:spcPct val="90000"/>
              </a:lnSpc>
              <a:spcBef>
                <a:spcPts val="1000"/>
              </a:spcBef>
              <a:spcAft>
                <a:spcPts val="0"/>
              </a:spcAft>
              <a:buClr>
                <a:srgbClr val="888888"/>
              </a:buClr>
              <a:buSzPts val="3200"/>
              <a:buNone/>
              <a:defRPr sz="3200">
                <a:solidFill>
                  <a:srgbClr val="888888"/>
                </a:solidFill>
              </a:defRPr>
            </a:lvl7pPr>
            <a:lvl8pPr indent="-228600" lvl="7" marL="3657600" rtl="0" algn="l">
              <a:lnSpc>
                <a:spcPct val="90000"/>
              </a:lnSpc>
              <a:spcBef>
                <a:spcPts val="1000"/>
              </a:spcBef>
              <a:spcAft>
                <a:spcPts val="0"/>
              </a:spcAft>
              <a:buClr>
                <a:srgbClr val="888888"/>
              </a:buClr>
              <a:buSzPts val="3200"/>
              <a:buNone/>
              <a:defRPr sz="3200">
                <a:solidFill>
                  <a:srgbClr val="888888"/>
                </a:solidFill>
              </a:defRPr>
            </a:lvl8pPr>
            <a:lvl9pPr indent="-228600" lvl="8" marL="4114800" rtl="0" algn="l">
              <a:lnSpc>
                <a:spcPct val="90000"/>
              </a:lnSpc>
              <a:spcBef>
                <a:spcPts val="1000"/>
              </a:spcBef>
              <a:spcAft>
                <a:spcPts val="0"/>
              </a:spcAft>
              <a:buClr>
                <a:srgbClr val="888888"/>
              </a:buClr>
              <a:buSzPts val="3200"/>
              <a:buNone/>
              <a:defRPr sz="3200">
                <a:solidFill>
                  <a:srgbClr val="888888"/>
                </a:solidFill>
              </a:defRPr>
            </a:lvl9pPr>
          </a:lstStyle>
          <a:p/>
        </p:txBody>
      </p:sp>
      <p:sp>
        <p:nvSpPr>
          <p:cNvPr id="105" name="Google Shape;105;g1be5dc65536_0_139"/>
          <p:cNvSpPr txBox="1"/>
          <p:nvPr>
            <p:ph idx="10" type="dt"/>
          </p:nvPr>
        </p:nvSpPr>
        <p:spPr>
          <a:xfrm>
            <a:off x="1676291" y="12712701"/>
            <a:ext cx="5486100" cy="730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6" name="Google Shape;106;g1be5dc65536_0_139"/>
          <p:cNvSpPr txBox="1"/>
          <p:nvPr>
            <p:ph idx="11" type="ftr"/>
          </p:nvPr>
        </p:nvSpPr>
        <p:spPr>
          <a:xfrm>
            <a:off x="8076675" y="12712701"/>
            <a:ext cx="8229000" cy="7302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7" name="Google Shape;107;g1be5dc65536_0_139"/>
          <p:cNvSpPr txBox="1"/>
          <p:nvPr>
            <p:ph idx="12" type="sldNum"/>
          </p:nvPr>
        </p:nvSpPr>
        <p:spPr>
          <a:xfrm>
            <a:off x="17220079" y="12712701"/>
            <a:ext cx="5486100" cy="7302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콘텐츠 2개" type="twoObj">
  <p:cSld name="TWO_OBJECTS">
    <p:spTree>
      <p:nvGrpSpPr>
        <p:cNvPr id="108" name="Shape 108"/>
        <p:cNvGrpSpPr/>
        <p:nvPr/>
      </p:nvGrpSpPr>
      <p:grpSpPr>
        <a:xfrm>
          <a:off x="0" y="0"/>
          <a:ext cx="0" cy="0"/>
          <a:chOff x="0" y="0"/>
          <a:chExt cx="0" cy="0"/>
        </a:xfrm>
      </p:grpSpPr>
      <p:sp>
        <p:nvSpPr>
          <p:cNvPr id="109" name="Google Shape;109;g1be5dc65536_0_145"/>
          <p:cNvSpPr txBox="1"/>
          <p:nvPr>
            <p:ph type="title"/>
          </p:nvPr>
        </p:nvSpPr>
        <p:spPr>
          <a:xfrm>
            <a:off x="1676291" y="730251"/>
            <a:ext cx="21029700" cy="26511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0" name="Google Shape;110;g1be5dc65536_0_145"/>
          <p:cNvSpPr txBox="1"/>
          <p:nvPr>
            <p:ph idx="1" type="body"/>
          </p:nvPr>
        </p:nvSpPr>
        <p:spPr>
          <a:xfrm>
            <a:off x="1676291" y="3651251"/>
            <a:ext cx="10362600" cy="87027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2000"/>
              </a:spcBef>
              <a:spcAft>
                <a:spcPts val="0"/>
              </a:spcAft>
              <a:buClr>
                <a:schemeClr val="dk1"/>
              </a:buClr>
              <a:buSzPts val="1800"/>
              <a:buChar char="•"/>
              <a:defRPr/>
            </a:lvl1pPr>
            <a:lvl2pPr indent="-342900" lvl="1" marL="914400" rtl="0" algn="l">
              <a:lnSpc>
                <a:spcPct val="90000"/>
              </a:lnSpc>
              <a:spcBef>
                <a:spcPts val="1000"/>
              </a:spcBef>
              <a:spcAft>
                <a:spcPts val="0"/>
              </a:spcAft>
              <a:buClr>
                <a:schemeClr val="dk1"/>
              </a:buClr>
              <a:buSzPts val="1800"/>
              <a:buChar char="•"/>
              <a:defRPr/>
            </a:lvl2pPr>
            <a:lvl3pPr indent="-342900" lvl="2" marL="1371600" rtl="0" algn="l">
              <a:lnSpc>
                <a:spcPct val="90000"/>
              </a:lnSpc>
              <a:spcBef>
                <a:spcPts val="1000"/>
              </a:spcBef>
              <a:spcAft>
                <a:spcPts val="0"/>
              </a:spcAft>
              <a:buClr>
                <a:schemeClr val="dk1"/>
              </a:buClr>
              <a:buSzPts val="1800"/>
              <a:buChar char="•"/>
              <a:defRPr/>
            </a:lvl3pPr>
            <a:lvl4pPr indent="-342900" lvl="3" marL="1828800" rtl="0" algn="l">
              <a:lnSpc>
                <a:spcPct val="90000"/>
              </a:lnSpc>
              <a:spcBef>
                <a:spcPts val="1000"/>
              </a:spcBef>
              <a:spcAft>
                <a:spcPts val="0"/>
              </a:spcAft>
              <a:buClr>
                <a:schemeClr val="dk1"/>
              </a:buClr>
              <a:buSzPts val="1800"/>
              <a:buChar char="•"/>
              <a:defRPr/>
            </a:lvl4pPr>
            <a:lvl5pPr indent="-342900" lvl="4" marL="2286000" rtl="0" algn="l">
              <a:lnSpc>
                <a:spcPct val="90000"/>
              </a:lnSpc>
              <a:spcBef>
                <a:spcPts val="1000"/>
              </a:spcBef>
              <a:spcAft>
                <a:spcPts val="0"/>
              </a:spcAft>
              <a:buClr>
                <a:schemeClr val="dk1"/>
              </a:buClr>
              <a:buSzPts val="1800"/>
              <a:buChar char="•"/>
              <a:defRPr/>
            </a:lvl5pPr>
            <a:lvl6pPr indent="-342900" lvl="5" marL="2743200" rtl="0" algn="l">
              <a:lnSpc>
                <a:spcPct val="90000"/>
              </a:lnSpc>
              <a:spcBef>
                <a:spcPts val="1000"/>
              </a:spcBef>
              <a:spcAft>
                <a:spcPts val="0"/>
              </a:spcAft>
              <a:buClr>
                <a:schemeClr val="dk1"/>
              </a:buClr>
              <a:buSzPts val="1800"/>
              <a:buChar char="•"/>
              <a:defRPr/>
            </a:lvl6pPr>
            <a:lvl7pPr indent="-342900" lvl="6" marL="3200400" rtl="0" algn="l">
              <a:lnSpc>
                <a:spcPct val="90000"/>
              </a:lnSpc>
              <a:spcBef>
                <a:spcPts val="1000"/>
              </a:spcBef>
              <a:spcAft>
                <a:spcPts val="0"/>
              </a:spcAft>
              <a:buClr>
                <a:schemeClr val="dk1"/>
              </a:buClr>
              <a:buSzPts val="1800"/>
              <a:buChar char="•"/>
              <a:defRPr/>
            </a:lvl7pPr>
            <a:lvl8pPr indent="-342900" lvl="7" marL="3657600" rtl="0" algn="l">
              <a:lnSpc>
                <a:spcPct val="90000"/>
              </a:lnSpc>
              <a:spcBef>
                <a:spcPts val="1000"/>
              </a:spcBef>
              <a:spcAft>
                <a:spcPts val="0"/>
              </a:spcAft>
              <a:buClr>
                <a:schemeClr val="dk1"/>
              </a:buClr>
              <a:buSzPts val="1800"/>
              <a:buChar char="•"/>
              <a:defRPr/>
            </a:lvl8pPr>
            <a:lvl9pPr indent="-342900" lvl="8" marL="4114800" rtl="0" algn="l">
              <a:lnSpc>
                <a:spcPct val="90000"/>
              </a:lnSpc>
              <a:spcBef>
                <a:spcPts val="1000"/>
              </a:spcBef>
              <a:spcAft>
                <a:spcPts val="0"/>
              </a:spcAft>
              <a:buClr>
                <a:schemeClr val="dk1"/>
              </a:buClr>
              <a:buSzPts val="1800"/>
              <a:buChar char="•"/>
              <a:defRPr/>
            </a:lvl9pPr>
          </a:lstStyle>
          <a:p/>
        </p:txBody>
      </p:sp>
      <p:sp>
        <p:nvSpPr>
          <p:cNvPr id="111" name="Google Shape;111;g1be5dc65536_0_145"/>
          <p:cNvSpPr txBox="1"/>
          <p:nvPr>
            <p:ph idx="2" type="body"/>
          </p:nvPr>
        </p:nvSpPr>
        <p:spPr>
          <a:xfrm>
            <a:off x="12343596" y="3651251"/>
            <a:ext cx="10362600" cy="87027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2000"/>
              </a:spcBef>
              <a:spcAft>
                <a:spcPts val="0"/>
              </a:spcAft>
              <a:buClr>
                <a:schemeClr val="dk1"/>
              </a:buClr>
              <a:buSzPts val="1800"/>
              <a:buChar char="•"/>
              <a:defRPr/>
            </a:lvl1pPr>
            <a:lvl2pPr indent="-342900" lvl="1" marL="914400" rtl="0" algn="l">
              <a:lnSpc>
                <a:spcPct val="90000"/>
              </a:lnSpc>
              <a:spcBef>
                <a:spcPts val="1000"/>
              </a:spcBef>
              <a:spcAft>
                <a:spcPts val="0"/>
              </a:spcAft>
              <a:buClr>
                <a:schemeClr val="dk1"/>
              </a:buClr>
              <a:buSzPts val="1800"/>
              <a:buChar char="•"/>
              <a:defRPr/>
            </a:lvl2pPr>
            <a:lvl3pPr indent="-342900" lvl="2" marL="1371600" rtl="0" algn="l">
              <a:lnSpc>
                <a:spcPct val="90000"/>
              </a:lnSpc>
              <a:spcBef>
                <a:spcPts val="1000"/>
              </a:spcBef>
              <a:spcAft>
                <a:spcPts val="0"/>
              </a:spcAft>
              <a:buClr>
                <a:schemeClr val="dk1"/>
              </a:buClr>
              <a:buSzPts val="1800"/>
              <a:buChar char="•"/>
              <a:defRPr/>
            </a:lvl3pPr>
            <a:lvl4pPr indent="-342900" lvl="3" marL="1828800" rtl="0" algn="l">
              <a:lnSpc>
                <a:spcPct val="90000"/>
              </a:lnSpc>
              <a:spcBef>
                <a:spcPts val="1000"/>
              </a:spcBef>
              <a:spcAft>
                <a:spcPts val="0"/>
              </a:spcAft>
              <a:buClr>
                <a:schemeClr val="dk1"/>
              </a:buClr>
              <a:buSzPts val="1800"/>
              <a:buChar char="•"/>
              <a:defRPr/>
            </a:lvl4pPr>
            <a:lvl5pPr indent="-342900" lvl="4" marL="2286000" rtl="0" algn="l">
              <a:lnSpc>
                <a:spcPct val="90000"/>
              </a:lnSpc>
              <a:spcBef>
                <a:spcPts val="1000"/>
              </a:spcBef>
              <a:spcAft>
                <a:spcPts val="0"/>
              </a:spcAft>
              <a:buClr>
                <a:schemeClr val="dk1"/>
              </a:buClr>
              <a:buSzPts val="1800"/>
              <a:buChar char="•"/>
              <a:defRPr/>
            </a:lvl5pPr>
            <a:lvl6pPr indent="-342900" lvl="5" marL="2743200" rtl="0" algn="l">
              <a:lnSpc>
                <a:spcPct val="90000"/>
              </a:lnSpc>
              <a:spcBef>
                <a:spcPts val="1000"/>
              </a:spcBef>
              <a:spcAft>
                <a:spcPts val="0"/>
              </a:spcAft>
              <a:buClr>
                <a:schemeClr val="dk1"/>
              </a:buClr>
              <a:buSzPts val="1800"/>
              <a:buChar char="•"/>
              <a:defRPr/>
            </a:lvl6pPr>
            <a:lvl7pPr indent="-342900" lvl="6" marL="3200400" rtl="0" algn="l">
              <a:lnSpc>
                <a:spcPct val="90000"/>
              </a:lnSpc>
              <a:spcBef>
                <a:spcPts val="1000"/>
              </a:spcBef>
              <a:spcAft>
                <a:spcPts val="0"/>
              </a:spcAft>
              <a:buClr>
                <a:schemeClr val="dk1"/>
              </a:buClr>
              <a:buSzPts val="1800"/>
              <a:buChar char="•"/>
              <a:defRPr/>
            </a:lvl7pPr>
            <a:lvl8pPr indent="-342900" lvl="7" marL="3657600" rtl="0" algn="l">
              <a:lnSpc>
                <a:spcPct val="90000"/>
              </a:lnSpc>
              <a:spcBef>
                <a:spcPts val="1000"/>
              </a:spcBef>
              <a:spcAft>
                <a:spcPts val="0"/>
              </a:spcAft>
              <a:buClr>
                <a:schemeClr val="dk1"/>
              </a:buClr>
              <a:buSzPts val="1800"/>
              <a:buChar char="•"/>
              <a:defRPr/>
            </a:lvl8pPr>
            <a:lvl9pPr indent="-342900" lvl="8" marL="4114800" rtl="0" algn="l">
              <a:lnSpc>
                <a:spcPct val="90000"/>
              </a:lnSpc>
              <a:spcBef>
                <a:spcPts val="1000"/>
              </a:spcBef>
              <a:spcAft>
                <a:spcPts val="0"/>
              </a:spcAft>
              <a:buClr>
                <a:schemeClr val="dk1"/>
              </a:buClr>
              <a:buSzPts val="1800"/>
              <a:buChar char="•"/>
              <a:defRPr/>
            </a:lvl9pPr>
          </a:lstStyle>
          <a:p/>
        </p:txBody>
      </p:sp>
      <p:sp>
        <p:nvSpPr>
          <p:cNvPr id="112" name="Google Shape;112;g1be5dc65536_0_145"/>
          <p:cNvSpPr txBox="1"/>
          <p:nvPr>
            <p:ph idx="10" type="dt"/>
          </p:nvPr>
        </p:nvSpPr>
        <p:spPr>
          <a:xfrm>
            <a:off x="1676291" y="12712701"/>
            <a:ext cx="5486100" cy="730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3" name="Google Shape;113;g1be5dc65536_0_145"/>
          <p:cNvSpPr txBox="1"/>
          <p:nvPr>
            <p:ph idx="11" type="ftr"/>
          </p:nvPr>
        </p:nvSpPr>
        <p:spPr>
          <a:xfrm>
            <a:off x="8076675" y="12712701"/>
            <a:ext cx="8229000" cy="7302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4" name="Google Shape;114;g1be5dc65536_0_145"/>
          <p:cNvSpPr txBox="1"/>
          <p:nvPr>
            <p:ph idx="12" type="sldNum"/>
          </p:nvPr>
        </p:nvSpPr>
        <p:spPr>
          <a:xfrm>
            <a:off x="17220079" y="12712701"/>
            <a:ext cx="5486100" cy="7302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비교" type="twoTxTwoObj">
  <p:cSld name="TWO_OBJECTS_WITH_TEXT">
    <p:spTree>
      <p:nvGrpSpPr>
        <p:cNvPr id="115" name="Shape 115"/>
        <p:cNvGrpSpPr/>
        <p:nvPr/>
      </p:nvGrpSpPr>
      <p:grpSpPr>
        <a:xfrm>
          <a:off x="0" y="0"/>
          <a:ext cx="0" cy="0"/>
          <a:chOff x="0" y="0"/>
          <a:chExt cx="0" cy="0"/>
        </a:xfrm>
      </p:grpSpPr>
      <p:sp>
        <p:nvSpPr>
          <p:cNvPr id="116" name="Google Shape;116;g1be5dc65536_0_152"/>
          <p:cNvSpPr txBox="1"/>
          <p:nvPr>
            <p:ph type="title"/>
          </p:nvPr>
        </p:nvSpPr>
        <p:spPr>
          <a:xfrm>
            <a:off x="1679467" y="730251"/>
            <a:ext cx="21029700" cy="26511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7" name="Google Shape;117;g1be5dc65536_0_152"/>
          <p:cNvSpPr txBox="1"/>
          <p:nvPr>
            <p:ph idx="1" type="body"/>
          </p:nvPr>
        </p:nvSpPr>
        <p:spPr>
          <a:xfrm>
            <a:off x="1679469" y="3362325"/>
            <a:ext cx="10314900" cy="16479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2000"/>
              </a:spcBef>
              <a:spcAft>
                <a:spcPts val="0"/>
              </a:spcAft>
              <a:buClr>
                <a:schemeClr val="dk1"/>
              </a:buClr>
              <a:buSzPts val="4800"/>
              <a:buNone/>
              <a:defRPr b="1" sz="4800"/>
            </a:lvl1pPr>
            <a:lvl2pPr indent="-228600" lvl="1" marL="914400" rtl="0" algn="l">
              <a:lnSpc>
                <a:spcPct val="90000"/>
              </a:lnSpc>
              <a:spcBef>
                <a:spcPts val="1000"/>
              </a:spcBef>
              <a:spcAft>
                <a:spcPts val="0"/>
              </a:spcAft>
              <a:buClr>
                <a:schemeClr val="dk1"/>
              </a:buClr>
              <a:buSzPts val="4000"/>
              <a:buNone/>
              <a:defRPr b="1" sz="4000"/>
            </a:lvl2pPr>
            <a:lvl3pPr indent="-228600" lvl="2" marL="1371600" rtl="0" algn="l">
              <a:lnSpc>
                <a:spcPct val="90000"/>
              </a:lnSpc>
              <a:spcBef>
                <a:spcPts val="1000"/>
              </a:spcBef>
              <a:spcAft>
                <a:spcPts val="0"/>
              </a:spcAft>
              <a:buClr>
                <a:schemeClr val="dk1"/>
              </a:buClr>
              <a:buSzPts val="3600"/>
              <a:buNone/>
              <a:defRPr b="1" sz="3600"/>
            </a:lvl3pPr>
            <a:lvl4pPr indent="-228600" lvl="3" marL="1828800" rtl="0" algn="l">
              <a:lnSpc>
                <a:spcPct val="90000"/>
              </a:lnSpc>
              <a:spcBef>
                <a:spcPts val="1000"/>
              </a:spcBef>
              <a:spcAft>
                <a:spcPts val="0"/>
              </a:spcAft>
              <a:buClr>
                <a:schemeClr val="dk1"/>
              </a:buClr>
              <a:buSzPts val="3200"/>
              <a:buNone/>
              <a:defRPr b="1" sz="3200"/>
            </a:lvl4pPr>
            <a:lvl5pPr indent="-228600" lvl="4" marL="2286000" rtl="0" algn="l">
              <a:lnSpc>
                <a:spcPct val="90000"/>
              </a:lnSpc>
              <a:spcBef>
                <a:spcPts val="1000"/>
              </a:spcBef>
              <a:spcAft>
                <a:spcPts val="0"/>
              </a:spcAft>
              <a:buClr>
                <a:schemeClr val="dk1"/>
              </a:buClr>
              <a:buSzPts val="3200"/>
              <a:buNone/>
              <a:defRPr b="1" sz="3200"/>
            </a:lvl5pPr>
            <a:lvl6pPr indent="-228600" lvl="5" marL="2743200" rtl="0" algn="l">
              <a:lnSpc>
                <a:spcPct val="90000"/>
              </a:lnSpc>
              <a:spcBef>
                <a:spcPts val="1000"/>
              </a:spcBef>
              <a:spcAft>
                <a:spcPts val="0"/>
              </a:spcAft>
              <a:buClr>
                <a:schemeClr val="dk1"/>
              </a:buClr>
              <a:buSzPts val="3200"/>
              <a:buNone/>
              <a:defRPr b="1" sz="3200"/>
            </a:lvl6pPr>
            <a:lvl7pPr indent="-228600" lvl="6" marL="3200400" rtl="0" algn="l">
              <a:lnSpc>
                <a:spcPct val="90000"/>
              </a:lnSpc>
              <a:spcBef>
                <a:spcPts val="1000"/>
              </a:spcBef>
              <a:spcAft>
                <a:spcPts val="0"/>
              </a:spcAft>
              <a:buClr>
                <a:schemeClr val="dk1"/>
              </a:buClr>
              <a:buSzPts val="3200"/>
              <a:buNone/>
              <a:defRPr b="1" sz="3200"/>
            </a:lvl7pPr>
            <a:lvl8pPr indent="-228600" lvl="7" marL="3657600" rtl="0" algn="l">
              <a:lnSpc>
                <a:spcPct val="90000"/>
              </a:lnSpc>
              <a:spcBef>
                <a:spcPts val="1000"/>
              </a:spcBef>
              <a:spcAft>
                <a:spcPts val="0"/>
              </a:spcAft>
              <a:buClr>
                <a:schemeClr val="dk1"/>
              </a:buClr>
              <a:buSzPts val="3200"/>
              <a:buNone/>
              <a:defRPr b="1" sz="3200"/>
            </a:lvl8pPr>
            <a:lvl9pPr indent="-228600" lvl="8" marL="4114800" rtl="0" algn="l">
              <a:lnSpc>
                <a:spcPct val="90000"/>
              </a:lnSpc>
              <a:spcBef>
                <a:spcPts val="1000"/>
              </a:spcBef>
              <a:spcAft>
                <a:spcPts val="0"/>
              </a:spcAft>
              <a:buClr>
                <a:schemeClr val="dk1"/>
              </a:buClr>
              <a:buSzPts val="3200"/>
              <a:buNone/>
              <a:defRPr b="1" sz="3200"/>
            </a:lvl9pPr>
          </a:lstStyle>
          <a:p/>
        </p:txBody>
      </p:sp>
      <p:sp>
        <p:nvSpPr>
          <p:cNvPr id="118" name="Google Shape;118;g1be5dc65536_0_152"/>
          <p:cNvSpPr txBox="1"/>
          <p:nvPr>
            <p:ph idx="2" type="body"/>
          </p:nvPr>
        </p:nvSpPr>
        <p:spPr>
          <a:xfrm>
            <a:off x="1679469" y="5010153"/>
            <a:ext cx="10314900" cy="7369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2000"/>
              </a:spcBef>
              <a:spcAft>
                <a:spcPts val="0"/>
              </a:spcAft>
              <a:buClr>
                <a:schemeClr val="dk1"/>
              </a:buClr>
              <a:buSzPts val="1800"/>
              <a:buChar char="•"/>
              <a:defRPr/>
            </a:lvl1pPr>
            <a:lvl2pPr indent="-342900" lvl="1" marL="914400" rtl="0" algn="l">
              <a:lnSpc>
                <a:spcPct val="90000"/>
              </a:lnSpc>
              <a:spcBef>
                <a:spcPts val="1000"/>
              </a:spcBef>
              <a:spcAft>
                <a:spcPts val="0"/>
              </a:spcAft>
              <a:buClr>
                <a:schemeClr val="dk1"/>
              </a:buClr>
              <a:buSzPts val="1800"/>
              <a:buChar char="•"/>
              <a:defRPr/>
            </a:lvl2pPr>
            <a:lvl3pPr indent="-342900" lvl="2" marL="1371600" rtl="0" algn="l">
              <a:lnSpc>
                <a:spcPct val="90000"/>
              </a:lnSpc>
              <a:spcBef>
                <a:spcPts val="1000"/>
              </a:spcBef>
              <a:spcAft>
                <a:spcPts val="0"/>
              </a:spcAft>
              <a:buClr>
                <a:schemeClr val="dk1"/>
              </a:buClr>
              <a:buSzPts val="1800"/>
              <a:buChar char="•"/>
              <a:defRPr/>
            </a:lvl3pPr>
            <a:lvl4pPr indent="-342900" lvl="3" marL="1828800" rtl="0" algn="l">
              <a:lnSpc>
                <a:spcPct val="90000"/>
              </a:lnSpc>
              <a:spcBef>
                <a:spcPts val="1000"/>
              </a:spcBef>
              <a:spcAft>
                <a:spcPts val="0"/>
              </a:spcAft>
              <a:buClr>
                <a:schemeClr val="dk1"/>
              </a:buClr>
              <a:buSzPts val="1800"/>
              <a:buChar char="•"/>
              <a:defRPr/>
            </a:lvl4pPr>
            <a:lvl5pPr indent="-342900" lvl="4" marL="2286000" rtl="0" algn="l">
              <a:lnSpc>
                <a:spcPct val="90000"/>
              </a:lnSpc>
              <a:spcBef>
                <a:spcPts val="1000"/>
              </a:spcBef>
              <a:spcAft>
                <a:spcPts val="0"/>
              </a:spcAft>
              <a:buClr>
                <a:schemeClr val="dk1"/>
              </a:buClr>
              <a:buSzPts val="1800"/>
              <a:buChar char="•"/>
              <a:defRPr/>
            </a:lvl5pPr>
            <a:lvl6pPr indent="-342900" lvl="5" marL="2743200" rtl="0" algn="l">
              <a:lnSpc>
                <a:spcPct val="90000"/>
              </a:lnSpc>
              <a:spcBef>
                <a:spcPts val="1000"/>
              </a:spcBef>
              <a:spcAft>
                <a:spcPts val="0"/>
              </a:spcAft>
              <a:buClr>
                <a:schemeClr val="dk1"/>
              </a:buClr>
              <a:buSzPts val="1800"/>
              <a:buChar char="•"/>
              <a:defRPr/>
            </a:lvl6pPr>
            <a:lvl7pPr indent="-342900" lvl="6" marL="3200400" rtl="0" algn="l">
              <a:lnSpc>
                <a:spcPct val="90000"/>
              </a:lnSpc>
              <a:spcBef>
                <a:spcPts val="1000"/>
              </a:spcBef>
              <a:spcAft>
                <a:spcPts val="0"/>
              </a:spcAft>
              <a:buClr>
                <a:schemeClr val="dk1"/>
              </a:buClr>
              <a:buSzPts val="1800"/>
              <a:buChar char="•"/>
              <a:defRPr/>
            </a:lvl7pPr>
            <a:lvl8pPr indent="-342900" lvl="7" marL="3657600" rtl="0" algn="l">
              <a:lnSpc>
                <a:spcPct val="90000"/>
              </a:lnSpc>
              <a:spcBef>
                <a:spcPts val="1000"/>
              </a:spcBef>
              <a:spcAft>
                <a:spcPts val="0"/>
              </a:spcAft>
              <a:buClr>
                <a:schemeClr val="dk1"/>
              </a:buClr>
              <a:buSzPts val="1800"/>
              <a:buChar char="•"/>
              <a:defRPr/>
            </a:lvl8pPr>
            <a:lvl9pPr indent="-342900" lvl="8" marL="4114800" rtl="0" algn="l">
              <a:lnSpc>
                <a:spcPct val="90000"/>
              </a:lnSpc>
              <a:spcBef>
                <a:spcPts val="1000"/>
              </a:spcBef>
              <a:spcAft>
                <a:spcPts val="0"/>
              </a:spcAft>
              <a:buClr>
                <a:schemeClr val="dk1"/>
              </a:buClr>
              <a:buSzPts val="1800"/>
              <a:buChar char="•"/>
              <a:defRPr/>
            </a:lvl9pPr>
          </a:lstStyle>
          <a:p/>
        </p:txBody>
      </p:sp>
      <p:sp>
        <p:nvSpPr>
          <p:cNvPr id="119" name="Google Shape;119;g1be5dc65536_0_152"/>
          <p:cNvSpPr txBox="1"/>
          <p:nvPr>
            <p:ph idx="3" type="body"/>
          </p:nvPr>
        </p:nvSpPr>
        <p:spPr>
          <a:xfrm>
            <a:off x="12343601" y="3362325"/>
            <a:ext cx="10365600" cy="16479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2000"/>
              </a:spcBef>
              <a:spcAft>
                <a:spcPts val="0"/>
              </a:spcAft>
              <a:buClr>
                <a:schemeClr val="dk1"/>
              </a:buClr>
              <a:buSzPts val="4800"/>
              <a:buNone/>
              <a:defRPr b="1" sz="4800"/>
            </a:lvl1pPr>
            <a:lvl2pPr indent="-228600" lvl="1" marL="914400" rtl="0" algn="l">
              <a:lnSpc>
                <a:spcPct val="90000"/>
              </a:lnSpc>
              <a:spcBef>
                <a:spcPts val="1000"/>
              </a:spcBef>
              <a:spcAft>
                <a:spcPts val="0"/>
              </a:spcAft>
              <a:buClr>
                <a:schemeClr val="dk1"/>
              </a:buClr>
              <a:buSzPts val="4000"/>
              <a:buNone/>
              <a:defRPr b="1" sz="4000"/>
            </a:lvl2pPr>
            <a:lvl3pPr indent="-228600" lvl="2" marL="1371600" rtl="0" algn="l">
              <a:lnSpc>
                <a:spcPct val="90000"/>
              </a:lnSpc>
              <a:spcBef>
                <a:spcPts val="1000"/>
              </a:spcBef>
              <a:spcAft>
                <a:spcPts val="0"/>
              </a:spcAft>
              <a:buClr>
                <a:schemeClr val="dk1"/>
              </a:buClr>
              <a:buSzPts val="3600"/>
              <a:buNone/>
              <a:defRPr b="1" sz="3600"/>
            </a:lvl3pPr>
            <a:lvl4pPr indent="-228600" lvl="3" marL="1828800" rtl="0" algn="l">
              <a:lnSpc>
                <a:spcPct val="90000"/>
              </a:lnSpc>
              <a:spcBef>
                <a:spcPts val="1000"/>
              </a:spcBef>
              <a:spcAft>
                <a:spcPts val="0"/>
              </a:spcAft>
              <a:buClr>
                <a:schemeClr val="dk1"/>
              </a:buClr>
              <a:buSzPts val="3200"/>
              <a:buNone/>
              <a:defRPr b="1" sz="3200"/>
            </a:lvl4pPr>
            <a:lvl5pPr indent="-228600" lvl="4" marL="2286000" rtl="0" algn="l">
              <a:lnSpc>
                <a:spcPct val="90000"/>
              </a:lnSpc>
              <a:spcBef>
                <a:spcPts val="1000"/>
              </a:spcBef>
              <a:spcAft>
                <a:spcPts val="0"/>
              </a:spcAft>
              <a:buClr>
                <a:schemeClr val="dk1"/>
              </a:buClr>
              <a:buSzPts val="3200"/>
              <a:buNone/>
              <a:defRPr b="1" sz="3200"/>
            </a:lvl5pPr>
            <a:lvl6pPr indent="-228600" lvl="5" marL="2743200" rtl="0" algn="l">
              <a:lnSpc>
                <a:spcPct val="90000"/>
              </a:lnSpc>
              <a:spcBef>
                <a:spcPts val="1000"/>
              </a:spcBef>
              <a:spcAft>
                <a:spcPts val="0"/>
              </a:spcAft>
              <a:buClr>
                <a:schemeClr val="dk1"/>
              </a:buClr>
              <a:buSzPts val="3200"/>
              <a:buNone/>
              <a:defRPr b="1" sz="3200"/>
            </a:lvl6pPr>
            <a:lvl7pPr indent="-228600" lvl="6" marL="3200400" rtl="0" algn="l">
              <a:lnSpc>
                <a:spcPct val="90000"/>
              </a:lnSpc>
              <a:spcBef>
                <a:spcPts val="1000"/>
              </a:spcBef>
              <a:spcAft>
                <a:spcPts val="0"/>
              </a:spcAft>
              <a:buClr>
                <a:schemeClr val="dk1"/>
              </a:buClr>
              <a:buSzPts val="3200"/>
              <a:buNone/>
              <a:defRPr b="1" sz="3200"/>
            </a:lvl7pPr>
            <a:lvl8pPr indent="-228600" lvl="7" marL="3657600" rtl="0" algn="l">
              <a:lnSpc>
                <a:spcPct val="90000"/>
              </a:lnSpc>
              <a:spcBef>
                <a:spcPts val="1000"/>
              </a:spcBef>
              <a:spcAft>
                <a:spcPts val="0"/>
              </a:spcAft>
              <a:buClr>
                <a:schemeClr val="dk1"/>
              </a:buClr>
              <a:buSzPts val="3200"/>
              <a:buNone/>
              <a:defRPr b="1" sz="3200"/>
            </a:lvl8pPr>
            <a:lvl9pPr indent="-228600" lvl="8" marL="4114800" rtl="0" algn="l">
              <a:lnSpc>
                <a:spcPct val="90000"/>
              </a:lnSpc>
              <a:spcBef>
                <a:spcPts val="1000"/>
              </a:spcBef>
              <a:spcAft>
                <a:spcPts val="0"/>
              </a:spcAft>
              <a:buClr>
                <a:schemeClr val="dk1"/>
              </a:buClr>
              <a:buSzPts val="3200"/>
              <a:buNone/>
              <a:defRPr b="1" sz="3200"/>
            </a:lvl9pPr>
          </a:lstStyle>
          <a:p/>
        </p:txBody>
      </p:sp>
      <p:sp>
        <p:nvSpPr>
          <p:cNvPr id="120" name="Google Shape;120;g1be5dc65536_0_152"/>
          <p:cNvSpPr txBox="1"/>
          <p:nvPr>
            <p:ph idx="4" type="body"/>
          </p:nvPr>
        </p:nvSpPr>
        <p:spPr>
          <a:xfrm>
            <a:off x="12343601" y="5010153"/>
            <a:ext cx="10365600" cy="7369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2000"/>
              </a:spcBef>
              <a:spcAft>
                <a:spcPts val="0"/>
              </a:spcAft>
              <a:buClr>
                <a:schemeClr val="dk1"/>
              </a:buClr>
              <a:buSzPts val="1800"/>
              <a:buChar char="•"/>
              <a:defRPr/>
            </a:lvl1pPr>
            <a:lvl2pPr indent="-342900" lvl="1" marL="914400" rtl="0" algn="l">
              <a:lnSpc>
                <a:spcPct val="90000"/>
              </a:lnSpc>
              <a:spcBef>
                <a:spcPts val="1000"/>
              </a:spcBef>
              <a:spcAft>
                <a:spcPts val="0"/>
              </a:spcAft>
              <a:buClr>
                <a:schemeClr val="dk1"/>
              </a:buClr>
              <a:buSzPts val="1800"/>
              <a:buChar char="•"/>
              <a:defRPr/>
            </a:lvl2pPr>
            <a:lvl3pPr indent="-342900" lvl="2" marL="1371600" rtl="0" algn="l">
              <a:lnSpc>
                <a:spcPct val="90000"/>
              </a:lnSpc>
              <a:spcBef>
                <a:spcPts val="1000"/>
              </a:spcBef>
              <a:spcAft>
                <a:spcPts val="0"/>
              </a:spcAft>
              <a:buClr>
                <a:schemeClr val="dk1"/>
              </a:buClr>
              <a:buSzPts val="1800"/>
              <a:buChar char="•"/>
              <a:defRPr/>
            </a:lvl3pPr>
            <a:lvl4pPr indent="-342900" lvl="3" marL="1828800" rtl="0" algn="l">
              <a:lnSpc>
                <a:spcPct val="90000"/>
              </a:lnSpc>
              <a:spcBef>
                <a:spcPts val="1000"/>
              </a:spcBef>
              <a:spcAft>
                <a:spcPts val="0"/>
              </a:spcAft>
              <a:buClr>
                <a:schemeClr val="dk1"/>
              </a:buClr>
              <a:buSzPts val="1800"/>
              <a:buChar char="•"/>
              <a:defRPr/>
            </a:lvl4pPr>
            <a:lvl5pPr indent="-342900" lvl="4" marL="2286000" rtl="0" algn="l">
              <a:lnSpc>
                <a:spcPct val="90000"/>
              </a:lnSpc>
              <a:spcBef>
                <a:spcPts val="1000"/>
              </a:spcBef>
              <a:spcAft>
                <a:spcPts val="0"/>
              </a:spcAft>
              <a:buClr>
                <a:schemeClr val="dk1"/>
              </a:buClr>
              <a:buSzPts val="1800"/>
              <a:buChar char="•"/>
              <a:defRPr/>
            </a:lvl5pPr>
            <a:lvl6pPr indent="-342900" lvl="5" marL="2743200" rtl="0" algn="l">
              <a:lnSpc>
                <a:spcPct val="90000"/>
              </a:lnSpc>
              <a:spcBef>
                <a:spcPts val="1000"/>
              </a:spcBef>
              <a:spcAft>
                <a:spcPts val="0"/>
              </a:spcAft>
              <a:buClr>
                <a:schemeClr val="dk1"/>
              </a:buClr>
              <a:buSzPts val="1800"/>
              <a:buChar char="•"/>
              <a:defRPr/>
            </a:lvl6pPr>
            <a:lvl7pPr indent="-342900" lvl="6" marL="3200400" rtl="0" algn="l">
              <a:lnSpc>
                <a:spcPct val="90000"/>
              </a:lnSpc>
              <a:spcBef>
                <a:spcPts val="1000"/>
              </a:spcBef>
              <a:spcAft>
                <a:spcPts val="0"/>
              </a:spcAft>
              <a:buClr>
                <a:schemeClr val="dk1"/>
              </a:buClr>
              <a:buSzPts val="1800"/>
              <a:buChar char="•"/>
              <a:defRPr/>
            </a:lvl7pPr>
            <a:lvl8pPr indent="-342900" lvl="7" marL="3657600" rtl="0" algn="l">
              <a:lnSpc>
                <a:spcPct val="90000"/>
              </a:lnSpc>
              <a:spcBef>
                <a:spcPts val="1000"/>
              </a:spcBef>
              <a:spcAft>
                <a:spcPts val="0"/>
              </a:spcAft>
              <a:buClr>
                <a:schemeClr val="dk1"/>
              </a:buClr>
              <a:buSzPts val="1800"/>
              <a:buChar char="•"/>
              <a:defRPr/>
            </a:lvl8pPr>
            <a:lvl9pPr indent="-342900" lvl="8" marL="4114800" rtl="0" algn="l">
              <a:lnSpc>
                <a:spcPct val="90000"/>
              </a:lnSpc>
              <a:spcBef>
                <a:spcPts val="1000"/>
              </a:spcBef>
              <a:spcAft>
                <a:spcPts val="0"/>
              </a:spcAft>
              <a:buClr>
                <a:schemeClr val="dk1"/>
              </a:buClr>
              <a:buSzPts val="1800"/>
              <a:buChar char="•"/>
              <a:defRPr/>
            </a:lvl9pPr>
          </a:lstStyle>
          <a:p/>
        </p:txBody>
      </p:sp>
      <p:sp>
        <p:nvSpPr>
          <p:cNvPr id="121" name="Google Shape;121;g1be5dc65536_0_152"/>
          <p:cNvSpPr txBox="1"/>
          <p:nvPr>
            <p:ph idx="10" type="dt"/>
          </p:nvPr>
        </p:nvSpPr>
        <p:spPr>
          <a:xfrm>
            <a:off x="1676291" y="12712701"/>
            <a:ext cx="5486100" cy="730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2" name="Google Shape;122;g1be5dc65536_0_152"/>
          <p:cNvSpPr txBox="1"/>
          <p:nvPr>
            <p:ph idx="11" type="ftr"/>
          </p:nvPr>
        </p:nvSpPr>
        <p:spPr>
          <a:xfrm>
            <a:off x="8076675" y="12712701"/>
            <a:ext cx="8229000" cy="7302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3" name="Google Shape;123;g1be5dc65536_0_152"/>
          <p:cNvSpPr txBox="1"/>
          <p:nvPr>
            <p:ph idx="12" type="sldNum"/>
          </p:nvPr>
        </p:nvSpPr>
        <p:spPr>
          <a:xfrm>
            <a:off x="17220079" y="12712701"/>
            <a:ext cx="5486100" cy="7302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type="titleOnly">
  <p:cSld name="TITLE_ONLY">
    <p:spTree>
      <p:nvGrpSpPr>
        <p:cNvPr id="124" name="Shape 124"/>
        <p:cNvGrpSpPr/>
        <p:nvPr/>
      </p:nvGrpSpPr>
      <p:grpSpPr>
        <a:xfrm>
          <a:off x="0" y="0"/>
          <a:ext cx="0" cy="0"/>
          <a:chOff x="0" y="0"/>
          <a:chExt cx="0" cy="0"/>
        </a:xfrm>
      </p:grpSpPr>
      <p:sp>
        <p:nvSpPr>
          <p:cNvPr id="125" name="Google Shape;125;g1be5dc65536_0_161"/>
          <p:cNvSpPr txBox="1"/>
          <p:nvPr>
            <p:ph type="title"/>
          </p:nvPr>
        </p:nvSpPr>
        <p:spPr>
          <a:xfrm>
            <a:off x="1676291" y="730251"/>
            <a:ext cx="21029700" cy="26511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6" name="Google Shape;126;g1be5dc65536_0_161"/>
          <p:cNvSpPr txBox="1"/>
          <p:nvPr>
            <p:ph idx="10" type="dt"/>
          </p:nvPr>
        </p:nvSpPr>
        <p:spPr>
          <a:xfrm>
            <a:off x="1676291" y="12712701"/>
            <a:ext cx="5486100" cy="730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7" name="Google Shape;127;g1be5dc65536_0_161"/>
          <p:cNvSpPr txBox="1"/>
          <p:nvPr>
            <p:ph idx="11" type="ftr"/>
          </p:nvPr>
        </p:nvSpPr>
        <p:spPr>
          <a:xfrm>
            <a:off x="8076675" y="12712701"/>
            <a:ext cx="8229000" cy="7302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8" name="Google Shape;128;g1be5dc65536_0_161"/>
          <p:cNvSpPr txBox="1"/>
          <p:nvPr>
            <p:ph idx="12" type="sldNum"/>
          </p:nvPr>
        </p:nvSpPr>
        <p:spPr>
          <a:xfrm>
            <a:off x="17220079" y="12712701"/>
            <a:ext cx="5486100" cy="7302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129" name="Shape 129"/>
        <p:cNvGrpSpPr/>
        <p:nvPr/>
      </p:nvGrpSpPr>
      <p:grpSpPr>
        <a:xfrm>
          <a:off x="0" y="0"/>
          <a:ext cx="0" cy="0"/>
          <a:chOff x="0" y="0"/>
          <a:chExt cx="0" cy="0"/>
        </a:xfrm>
      </p:grpSpPr>
      <p:sp>
        <p:nvSpPr>
          <p:cNvPr id="130" name="Google Shape;130;g1be5dc65536_0_166"/>
          <p:cNvSpPr txBox="1"/>
          <p:nvPr>
            <p:ph idx="10" type="dt"/>
          </p:nvPr>
        </p:nvSpPr>
        <p:spPr>
          <a:xfrm>
            <a:off x="1676291" y="12712701"/>
            <a:ext cx="5486100" cy="730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1" name="Google Shape;131;g1be5dc65536_0_166"/>
          <p:cNvSpPr txBox="1"/>
          <p:nvPr>
            <p:ph idx="11" type="ftr"/>
          </p:nvPr>
        </p:nvSpPr>
        <p:spPr>
          <a:xfrm>
            <a:off x="8076675" y="12712701"/>
            <a:ext cx="8229000" cy="7302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2" name="Google Shape;132;g1be5dc65536_0_166"/>
          <p:cNvSpPr txBox="1"/>
          <p:nvPr>
            <p:ph idx="12" type="sldNum"/>
          </p:nvPr>
        </p:nvSpPr>
        <p:spPr>
          <a:xfrm>
            <a:off x="17220079" y="12712701"/>
            <a:ext cx="5486100" cy="7302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콘텐츠" type="objTx">
  <p:cSld name="OBJECT_WITH_CAPTION_TEXT">
    <p:spTree>
      <p:nvGrpSpPr>
        <p:cNvPr id="133" name="Shape 133"/>
        <p:cNvGrpSpPr/>
        <p:nvPr/>
      </p:nvGrpSpPr>
      <p:grpSpPr>
        <a:xfrm>
          <a:off x="0" y="0"/>
          <a:ext cx="0" cy="0"/>
          <a:chOff x="0" y="0"/>
          <a:chExt cx="0" cy="0"/>
        </a:xfrm>
      </p:grpSpPr>
      <p:sp>
        <p:nvSpPr>
          <p:cNvPr id="134" name="Google Shape;134;g1be5dc65536_0_170"/>
          <p:cNvSpPr txBox="1"/>
          <p:nvPr>
            <p:ph type="title"/>
          </p:nvPr>
        </p:nvSpPr>
        <p:spPr>
          <a:xfrm>
            <a:off x="1679467" y="914400"/>
            <a:ext cx="7863900" cy="32004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400"/>
              <a:buFont typeface="Calibri"/>
              <a:buNone/>
              <a:defRPr sz="6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5" name="Google Shape;135;g1be5dc65536_0_170"/>
          <p:cNvSpPr txBox="1"/>
          <p:nvPr>
            <p:ph idx="1" type="body"/>
          </p:nvPr>
        </p:nvSpPr>
        <p:spPr>
          <a:xfrm>
            <a:off x="10365701" y="1974855"/>
            <a:ext cx="12343500" cy="9747300"/>
          </a:xfrm>
          <a:prstGeom prst="rect">
            <a:avLst/>
          </a:prstGeom>
          <a:noFill/>
          <a:ln>
            <a:noFill/>
          </a:ln>
        </p:spPr>
        <p:txBody>
          <a:bodyPr anchorCtr="0" anchor="t" bIns="45700" lIns="91425" spcFirstLastPara="1" rIns="91425" wrap="square" tIns="45700">
            <a:normAutofit/>
          </a:bodyPr>
          <a:lstStyle>
            <a:lvl1pPr indent="-635000" lvl="0" marL="457200" rtl="0" algn="l">
              <a:lnSpc>
                <a:spcPct val="90000"/>
              </a:lnSpc>
              <a:spcBef>
                <a:spcPts val="2000"/>
              </a:spcBef>
              <a:spcAft>
                <a:spcPts val="0"/>
              </a:spcAft>
              <a:buClr>
                <a:schemeClr val="dk1"/>
              </a:buClr>
              <a:buSzPts val="6400"/>
              <a:buChar char="•"/>
              <a:defRPr sz="6400"/>
            </a:lvl1pPr>
            <a:lvl2pPr indent="-584200" lvl="1" marL="914400" rtl="0" algn="l">
              <a:lnSpc>
                <a:spcPct val="90000"/>
              </a:lnSpc>
              <a:spcBef>
                <a:spcPts val="1000"/>
              </a:spcBef>
              <a:spcAft>
                <a:spcPts val="0"/>
              </a:spcAft>
              <a:buClr>
                <a:schemeClr val="dk1"/>
              </a:buClr>
              <a:buSzPts val="5600"/>
              <a:buChar char="•"/>
              <a:defRPr sz="5600"/>
            </a:lvl2pPr>
            <a:lvl3pPr indent="-533400" lvl="2" marL="1371600" rtl="0" algn="l">
              <a:lnSpc>
                <a:spcPct val="90000"/>
              </a:lnSpc>
              <a:spcBef>
                <a:spcPts val="1000"/>
              </a:spcBef>
              <a:spcAft>
                <a:spcPts val="0"/>
              </a:spcAft>
              <a:buClr>
                <a:schemeClr val="dk1"/>
              </a:buClr>
              <a:buSzPts val="4800"/>
              <a:buChar char="•"/>
              <a:defRPr sz="4800"/>
            </a:lvl3pPr>
            <a:lvl4pPr indent="-482600" lvl="3" marL="1828800" rtl="0" algn="l">
              <a:lnSpc>
                <a:spcPct val="90000"/>
              </a:lnSpc>
              <a:spcBef>
                <a:spcPts val="1000"/>
              </a:spcBef>
              <a:spcAft>
                <a:spcPts val="0"/>
              </a:spcAft>
              <a:buClr>
                <a:schemeClr val="dk1"/>
              </a:buClr>
              <a:buSzPts val="4000"/>
              <a:buChar char="•"/>
              <a:defRPr sz="4000"/>
            </a:lvl4pPr>
            <a:lvl5pPr indent="-482600" lvl="4" marL="2286000" rtl="0" algn="l">
              <a:lnSpc>
                <a:spcPct val="90000"/>
              </a:lnSpc>
              <a:spcBef>
                <a:spcPts val="1000"/>
              </a:spcBef>
              <a:spcAft>
                <a:spcPts val="0"/>
              </a:spcAft>
              <a:buClr>
                <a:schemeClr val="dk1"/>
              </a:buClr>
              <a:buSzPts val="4000"/>
              <a:buChar char="•"/>
              <a:defRPr sz="4000"/>
            </a:lvl5pPr>
            <a:lvl6pPr indent="-482600" lvl="5" marL="2743200" rtl="0" algn="l">
              <a:lnSpc>
                <a:spcPct val="90000"/>
              </a:lnSpc>
              <a:spcBef>
                <a:spcPts val="1000"/>
              </a:spcBef>
              <a:spcAft>
                <a:spcPts val="0"/>
              </a:spcAft>
              <a:buClr>
                <a:schemeClr val="dk1"/>
              </a:buClr>
              <a:buSzPts val="4000"/>
              <a:buChar char="•"/>
              <a:defRPr sz="4000"/>
            </a:lvl6pPr>
            <a:lvl7pPr indent="-482600" lvl="6" marL="3200400" rtl="0" algn="l">
              <a:lnSpc>
                <a:spcPct val="90000"/>
              </a:lnSpc>
              <a:spcBef>
                <a:spcPts val="1000"/>
              </a:spcBef>
              <a:spcAft>
                <a:spcPts val="0"/>
              </a:spcAft>
              <a:buClr>
                <a:schemeClr val="dk1"/>
              </a:buClr>
              <a:buSzPts val="4000"/>
              <a:buChar char="•"/>
              <a:defRPr sz="4000"/>
            </a:lvl7pPr>
            <a:lvl8pPr indent="-482600" lvl="7" marL="3657600" rtl="0" algn="l">
              <a:lnSpc>
                <a:spcPct val="90000"/>
              </a:lnSpc>
              <a:spcBef>
                <a:spcPts val="1000"/>
              </a:spcBef>
              <a:spcAft>
                <a:spcPts val="0"/>
              </a:spcAft>
              <a:buClr>
                <a:schemeClr val="dk1"/>
              </a:buClr>
              <a:buSzPts val="4000"/>
              <a:buChar char="•"/>
              <a:defRPr sz="4000"/>
            </a:lvl8pPr>
            <a:lvl9pPr indent="-482600" lvl="8" marL="4114800" rtl="0" algn="l">
              <a:lnSpc>
                <a:spcPct val="90000"/>
              </a:lnSpc>
              <a:spcBef>
                <a:spcPts val="1000"/>
              </a:spcBef>
              <a:spcAft>
                <a:spcPts val="0"/>
              </a:spcAft>
              <a:buClr>
                <a:schemeClr val="dk1"/>
              </a:buClr>
              <a:buSzPts val="4000"/>
              <a:buChar char="•"/>
              <a:defRPr sz="4000"/>
            </a:lvl9pPr>
          </a:lstStyle>
          <a:p/>
        </p:txBody>
      </p:sp>
      <p:sp>
        <p:nvSpPr>
          <p:cNvPr id="136" name="Google Shape;136;g1be5dc65536_0_170"/>
          <p:cNvSpPr txBox="1"/>
          <p:nvPr>
            <p:ph idx="2" type="body"/>
          </p:nvPr>
        </p:nvSpPr>
        <p:spPr>
          <a:xfrm>
            <a:off x="1679467" y="4114801"/>
            <a:ext cx="7863900" cy="7623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2000"/>
              </a:spcBef>
              <a:spcAft>
                <a:spcPts val="0"/>
              </a:spcAft>
              <a:buClr>
                <a:schemeClr val="dk1"/>
              </a:buClr>
              <a:buSzPts val="3200"/>
              <a:buNone/>
              <a:defRPr sz="3200"/>
            </a:lvl1pPr>
            <a:lvl2pPr indent="-228600" lvl="1" marL="914400" rtl="0" algn="l">
              <a:lnSpc>
                <a:spcPct val="90000"/>
              </a:lnSpc>
              <a:spcBef>
                <a:spcPts val="1000"/>
              </a:spcBef>
              <a:spcAft>
                <a:spcPts val="0"/>
              </a:spcAft>
              <a:buClr>
                <a:schemeClr val="dk1"/>
              </a:buClr>
              <a:buSzPts val="2800"/>
              <a:buNone/>
              <a:defRPr sz="2800"/>
            </a:lvl2pPr>
            <a:lvl3pPr indent="-228600" lvl="2" marL="1371600" rtl="0" algn="l">
              <a:lnSpc>
                <a:spcPct val="90000"/>
              </a:lnSpc>
              <a:spcBef>
                <a:spcPts val="1000"/>
              </a:spcBef>
              <a:spcAft>
                <a:spcPts val="0"/>
              </a:spcAft>
              <a:buClr>
                <a:schemeClr val="dk1"/>
              </a:buClr>
              <a:buSzPts val="2400"/>
              <a:buNone/>
              <a:defRPr sz="2400"/>
            </a:lvl3pPr>
            <a:lvl4pPr indent="-228600" lvl="3" marL="1828800" rtl="0" algn="l">
              <a:lnSpc>
                <a:spcPct val="90000"/>
              </a:lnSpc>
              <a:spcBef>
                <a:spcPts val="1000"/>
              </a:spcBef>
              <a:spcAft>
                <a:spcPts val="0"/>
              </a:spcAft>
              <a:buClr>
                <a:schemeClr val="dk1"/>
              </a:buClr>
              <a:buSzPts val="2000"/>
              <a:buNone/>
              <a:defRPr sz="2000"/>
            </a:lvl4pPr>
            <a:lvl5pPr indent="-228600" lvl="4" marL="2286000" rtl="0" algn="l">
              <a:lnSpc>
                <a:spcPct val="90000"/>
              </a:lnSpc>
              <a:spcBef>
                <a:spcPts val="1000"/>
              </a:spcBef>
              <a:spcAft>
                <a:spcPts val="0"/>
              </a:spcAft>
              <a:buClr>
                <a:schemeClr val="dk1"/>
              </a:buClr>
              <a:buSzPts val="2000"/>
              <a:buNone/>
              <a:defRPr sz="2000"/>
            </a:lvl5pPr>
            <a:lvl6pPr indent="-228600" lvl="5" marL="2743200" rtl="0" algn="l">
              <a:lnSpc>
                <a:spcPct val="90000"/>
              </a:lnSpc>
              <a:spcBef>
                <a:spcPts val="1000"/>
              </a:spcBef>
              <a:spcAft>
                <a:spcPts val="0"/>
              </a:spcAft>
              <a:buClr>
                <a:schemeClr val="dk1"/>
              </a:buClr>
              <a:buSzPts val="2000"/>
              <a:buNone/>
              <a:defRPr sz="2000"/>
            </a:lvl6pPr>
            <a:lvl7pPr indent="-228600" lvl="6" marL="3200400" rtl="0" algn="l">
              <a:lnSpc>
                <a:spcPct val="90000"/>
              </a:lnSpc>
              <a:spcBef>
                <a:spcPts val="1000"/>
              </a:spcBef>
              <a:spcAft>
                <a:spcPts val="0"/>
              </a:spcAft>
              <a:buClr>
                <a:schemeClr val="dk1"/>
              </a:buClr>
              <a:buSzPts val="2000"/>
              <a:buNone/>
              <a:defRPr sz="2000"/>
            </a:lvl7pPr>
            <a:lvl8pPr indent="-228600" lvl="7" marL="3657600" rtl="0" algn="l">
              <a:lnSpc>
                <a:spcPct val="90000"/>
              </a:lnSpc>
              <a:spcBef>
                <a:spcPts val="1000"/>
              </a:spcBef>
              <a:spcAft>
                <a:spcPts val="0"/>
              </a:spcAft>
              <a:buClr>
                <a:schemeClr val="dk1"/>
              </a:buClr>
              <a:buSzPts val="2000"/>
              <a:buNone/>
              <a:defRPr sz="2000"/>
            </a:lvl8pPr>
            <a:lvl9pPr indent="-228600" lvl="8" marL="4114800" rtl="0" algn="l">
              <a:lnSpc>
                <a:spcPct val="90000"/>
              </a:lnSpc>
              <a:spcBef>
                <a:spcPts val="1000"/>
              </a:spcBef>
              <a:spcAft>
                <a:spcPts val="0"/>
              </a:spcAft>
              <a:buClr>
                <a:schemeClr val="dk1"/>
              </a:buClr>
              <a:buSzPts val="2000"/>
              <a:buNone/>
              <a:defRPr sz="2000"/>
            </a:lvl9pPr>
          </a:lstStyle>
          <a:p/>
        </p:txBody>
      </p:sp>
      <p:sp>
        <p:nvSpPr>
          <p:cNvPr id="137" name="Google Shape;137;g1be5dc65536_0_170"/>
          <p:cNvSpPr txBox="1"/>
          <p:nvPr>
            <p:ph idx="10" type="dt"/>
          </p:nvPr>
        </p:nvSpPr>
        <p:spPr>
          <a:xfrm>
            <a:off x="1676291" y="12712701"/>
            <a:ext cx="5486100" cy="730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8" name="Google Shape;138;g1be5dc65536_0_170"/>
          <p:cNvSpPr txBox="1"/>
          <p:nvPr>
            <p:ph idx="11" type="ftr"/>
          </p:nvPr>
        </p:nvSpPr>
        <p:spPr>
          <a:xfrm>
            <a:off x="8076675" y="12712701"/>
            <a:ext cx="8229000" cy="7302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9" name="Google Shape;139;g1be5dc65536_0_170"/>
          <p:cNvSpPr txBox="1"/>
          <p:nvPr>
            <p:ph idx="12" type="sldNum"/>
          </p:nvPr>
        </p:nvSpPr>
        <p:spPr>
          <a:xfrm>
            <a:off x="17220079" y="12712701"/>
            <a:ext cx="5486100" cy="7302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21" name="Shape 21"/>
        <p:cNvGrpSpPr/>
        <p:nvPr/>
      </p:nvGrpSpPr>
      <p:grpSpPr>
        <a:xfrm>
          <a:off x="0" y="0"/>
          <a:ext cx="0" cy="0"/>
          <a:chOff x="0" y="0"/>
          <a:chExt cx="0" cy="0"/>
        </a:xfrm>
      </p:grpSpPr>
      <p:sp>
        <p:nvSpPr>
          <p:cNvPr id="22" name="Google Shape;22;p30"/>
          <p:cNvSpPr txBox="1"/>
          <p:nvPr>
            <p:ph type="ctrTitle"/>
          </p:nvPr>
        </p:nvSpPr>
        <p:spPr>
          <a:xfrm>
            <a:off x="3047802" y="2244725"/>
            <a:ext cx="18286810" cy="4775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2000"/>
              <a:buFont typeface="Calibri"/>
              <a:buNone/>
              <a:defRPr sz="1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0"/>
          <p:cNvSpPr txBox="1"/>
          <p:nvPr>
            <p:ph idx="1" type="subTitle"/>
          </p:nvPr>
        </p:nvSpPr>
        <p:spPr>
          <a:xfrm>
            <a:off x="3047802" y="7204075"/>
            <a:ext cx="18286810" cy="331152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2000"/>
              </a:spcBef>
              <a:spcAft>
                <a:spcPts val="0"/>
              </a:spcAft>
              <a:buClr>
                <a:schemeClr val="dk1"/>
              </a:buClr>
              <a:buSzPts val="4800"/>
              <a:buNone/>
              <a:defRPr sz="4800"/>
            </a:lvl1pPr>
            <a:lvl2pPr lvl="1" algn="ctr">
              <a:lnSpc>
                <a:spcPct val="90000"/>
              </a:lnSpc>
              <a:spcBef>
                <a:spcPts val="1000"/>
              </a:spcBef>
              <a:spcAft>
                <a:spcPts val="0"/>
              </a:spcAft>
              <a:buClr>
                <a:schemeClr val="dk1"/>
              </a:buClr>
              <a:buSzPts val="4000"/>
              <a:buNone/>
              <a:defRPr sz="4000"/>
            </a:lvl2pPr>
            <a:lvl3pPr lvl="2" algn="ctr">
              <a:lnSpc>
                <a:spcPct val="90000"/>
              </a:lnSpc>
              <a:spcBef>
                <a:spcPts val="1000"/>
              </a:spcBef>
              <a:spcAft>
                <a:spcPts val="0"/>
              </a:spcAft>
              <a:buClr>
                <a:schemeClr val="dk1"/>
              </a:buClr>
              <a:buSzPts val="3600"/>
              <a:buNone/>
              <a:defRPr sz="3600"/>
            </a:lvl3pPr>
            <a:lvl4pPr lvl="3" algn="ctr">
              <a:lnSpc>
                <a:spcPct val="90000"/>
              </a:lnSpc>
              <a:spcBef>
                <a:spcPts val="1000"/>
              </a:spcBef>
              <a:spcAft>
                <a:spcPts val="0"/>
              </a:spcAft>
              <a:buClr>
                <a:schemeClr val="dk1"/>
              </a:buClr>
              <a:buSzPts val="3200"/>
              <a:buNone/>
              <a:defRPr sz="3200"/>
            </a:lvl4pPr>
            <a:lvl5pPr lvl="4" algn="ctr">
              <a:lnSpc>
                <a:spcPct val="90000"/>
              </a:lnSpc>
              <a:spcBef>
                <a:spcPts val="1000"/>
              </a:spcBef>
              <a:spcAft>
                <a:spcPts val="0"/>
              </a:spcAft>
              <a:buClr>
                <a:schemeClr val="dk1"/>
              </a:buClr>
              <a:buSzPts val="3200"/>
              <a:buNone/>
              <a:defRPr sz="3200"/>
            </a:lvl5pPr>
            <a:lvl6pPr lvl="5" algn="ctr">
              <a:lnSpc>
                <a:spcPct val="90000"/>
              </a:lnSpc>
              <a:spcBef>
                <a:spcPts val="1000"/>
              </a:spcBef>
              <a:spcAft>
                <a:spcPts val="0"/>
              </a:spcAft>
              <a:buClr>
                <a:schemeClr val="dk1"/>
              </a:buClr>
              <a:buSzPts val="3200"/>
              <a:buNone/>
              <a:defRPr sz="3200"/>
            </a:lvl6pPr>
            <a:lvl7pPr lvl="6" algn="ctr">
              <a:lnSpc>
                <a:spcPct val="90000"/>
              </a:lnSpc>
              <a:spcBef>
                <a:spcPts val="1000"/>
              </a:spcBef>
              <a:spcAft>
                <a:spcPts val="0"/>
              </a:spcAft>
              <a:buClr>
                <a:schemeClr val="dk1"/>
              </a:buClr>
              <a:buSzPts val="3200"/>
              <a:buNone/>
              <a:defRPr sz="3200"/>
            </a:lvl7pPr>
            <a:lvl8pPr lvl="7" algn="ctr">
              <a:lnSpc>
                <a:spcPct val="90000"/>
              </a:lnSpc>
              <a:spcBef>
                <a:spcPts val="1000"/>
              </a:spcBef>
              <a:spcAft>
                <a:spcPts val="0"/>
              </a:spcAft>
              <a:buClr>
                <a:schemeClr val="dk1"/>
              </a:buClr>
              <a:buSzPts val="3200"/>
              <a:buNone/>
              <a:defRPr sz="3200"/>
            </a:lvl8pPr>
            <a:lvl9pPr lvl="8" algn="ctr">
              <a:lnSpc>
                <a:spcPct val="90000"/>
              </a:lnSpc>
              <a:spcBef>
                <a:spcPts val="1000"/>
              </a:spcBef>
              <a:spcAft>
                <a:spcPts val="0"/>
              </a:spcAft>
              <a:buClr>
                <a:schemeClr val="dk1"/>
              </a:buClr>
              <a:buSzPts val="3200"/>
              <a:buNone/>
              <a:defRPr sz="3200"/>
            </a:lvl9pPr>
          </a:lstStyle>
          <a:p/>
        </p:txBody>
      </p:sp>
      <p:sp>
        <p:nvSpPr>
          <p:cNvPr id="24" name="Google Shape;24;p30"/>
          <p:cNvSpPr txBox="1"/>
          <p:nvPr>
            <p:ph idx="10" type="dt"/>
          </p:nvPr>
        </p:nvSpPr>
        <p:spPr>
          <a:xfrm>
            <a:off x="1676291" y="12712701"/>
            <a:ext cx="5486043" cy="73025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0"/>
          <p:cNvSpPr txBox="1"/>
          <p:nvPr>
            <p:ph idx="11" type="ftr"/>
          </p:nvPr>
        </p:nvSpPr>
        <p:spPr>
          <a:xfrm>
            <a:off x="8076675" y="12712701"/>
            <a:ext cx="8229064" cy="73025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0"/>
          <p:cNvSpPr txBox="1"/>
          <p:nvPr>
            <p:ph idx="12" type="sldNum"/>
          </p:nvPr>
        </p:nvSpPr>
        <p:spPr>
          <a:xfrm>
            <a:off x="17220079" y="12712701"/>
            <a:ext cx="5486043" cy="73025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그림" type="picTx">
  <p:cSld name="PICTURE_WITH_CAPTION_TEXT">
    <p:spTree>
      <p:nvGrpSpPr>
        <p:cNvPr id="140" name="Shape 140"/>
        <p:cNvGrpSpPr/>
        <p:nvPr/>
      </p:nvGrpSpPr>
      <p:grpSpPr>
        <a:xfrm>
          <a:off x="0" y="0"/>
          <a:ext cx="0" cy="0"/>
          <a:chOff x="0" y="0"/>
          <a:chExt cx="0" cy="0"/>
        </a:xfrm>
      </p:grpSpPr>
      <p:sp>
        <p:nvSpPr>
          <p:cNvPr id="141" name="Google Shape;141;g1be5dc65536_0_177"/>
          <p:cNvSpPr txBox="1"/>
          <p:nvPr>
            <p:ph type="title"/>
          </p:nvPr>
        </p:nvSpPr>
        <p:spPr>
          <a:xfrm>
            <a:off x="1679467" y="914400"/>
            <a:ext cx="7863900" cy="32004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400"/>
              <a:buFont typeface="Calibri"/>
              <a:buNone/>
              <a:defRPr sz="6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2" name="Google Shape;142;g1be5dc65536_0_177"/>
          <p:cNvSpPr/>
          <p:nvPr>
            <p:ph idx="2" type="pic"/>
          </p:nvPr>
        </p:nvSpPr>
        <p:spPr>
          <a:xfrm>
            <a:off x="10365701" y="1974855"/>
            <a:ext cx="12343500" cy="9747300"/>
          </a:xfrm>
          <a:prstGeom prst="rect">
            <a:avLst/>
          </a:prstGeom>
          <a:noFill/>
          <a:ln>
            <a:noFill/>
          </a:ln>
        </p:spPr>
      </p:sp>
      <p:sp>
        <p:nvSpPr>
          <p:cNvPr id="143" name="Google Shape;143;g1be5dc65536_0_177"/>
          <p:cNvSpPr txBox="1"/>
          <p:nvPr>
            <p:ph idx="1" type="body"/>
          </p:nvPr>
        </p:nvSpPr>
        <p:spPr>
          <a:xfrm>
            <a:off x="1679467" y="4114801"/>
            <a:ext cx="7863900" cy="7623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2000"/>
              </a:spcBef>
              <a:spcAft>
                <a:spcPts val="0"/>
              </a:spcAft>
              <a:buClr>
                <a:schemeClr val="dk1"/>
              </a:buClr>
              <a:buSzPts val="3200"/>
              <a:buNone/>
              <a:defRPr sz="3200"/>
            </a:lvl1pPr>
            <a:lvl2pPr indent="-228600" lvl="1" marL="914400" rtl="0" algn="l">
              <a:lnSpc>
                <a:spcPct val="90000"/>
              </a:lnSpc>
              <a:spcBef>
                <a:spcPts val="1000"/>
              </a:spcBef>
              <a:spcAft>
                <a:spcPts val="0"/>
              </a:spcAft>
              <a:buClr>
                <a:schemeClr val="dk1"/>
              </a:buClr>
              <a:buSzPts val="2800"/>
              <a:buNone/>
              <a:defRPr sz="2800"/>
            </a:lvl2pPr>
            <a:lvl3pPr indent="-228600" lvl="2" marL="1371600" rtl="0" algn="l">
              <a:lnSpc>
                <a:spcPct val="90000"/>
              </a:lnSpc>
              <a:spcBef>
                <a:spcPts val="1000"/>
              </a:spcBef>
              <a:spcAft>
                <a:spcPts val="0"/>
              </a:spcAft>
              <a:buClr>
                <a:schemeClr val="dk1"/>
              </a:buClr>
              <a:buSzPts val="2400"/>
              <a:buNone/>
              <a:defRPr sz="2400"/>
            </a:lvl3pPr>
            <a:lvl4pPr indent="-228600" lvl="3" marL="1828800" rtl="0" algn="l">
              <a:lnSpc>
                <a:spcPct val="90000"/>
              </a:lnSpc>
              <a:spcBef>
                <a:spcPts val="1000"/>
              </a:spcBef>
              <a:spcAft>
                <a:spcPts val="0"/>
              </a:spcAft>
              <a:buClr>
                <a:schemeClr val="dk1"/>
              </a:buClr>
              <a:buSzPts val="2000"/>
              <a:buNone/>
              <a:defRPr sz="2000"/>
            </a:lvl4pPr>
            <a:lvl5pPr indent="-228600" lvl="4" marL="2286000" rtl="0" algn="l">
              <a:lnSpc>
                <a:spcPct val="90000"/>
              </a:lnSpc>
              <a:spcBef>
                <a:spcPts val="1000"/>
              </a:spcBef>
              <a:spcAft>
                <a:spcPts val="0"/>
              </a:spcAft>
              <a:buClr>
                <a:schemeClr val="dk1"/>
              </a:buClr>
              <a:buSzPts val="2000"/>
              <a:buNone/>
              <a:defRPr sz="2000"/>
            </a:lvl5pPr>
            <a:lvl6pPr indent="-228600" lvl="5" marL="2743200" rtl="0" algn="l">
              <a:lnSpc>
                <a:spcPct val="90000"/>
              </a:lnSpc>
              <a:spcBef>
                <a:spcPts val="1000"/>
              </a:spcBef>
              <a:spcAft>
                <a:spcPts val="0"/>
              </a:spcAft>
              <a:buClr>
                <a:schemeClr val="dk1"/>
              </a:buClr>
              <a:buSzPts val="2000"/>
              <a:buNone/>
              <a:defRPr sz="2000"/>
            </a:lvl6pPr>
            <a:lvl7pPr indent="-228600" lvl="6" marL="3200400" rtl="0" algn="l">
              <a:lnSpc>
                <a:spcPct val="90000"/>
              </a:lnSpc>
              <a:spcBef>
                <a:spcPts val="1000"/>
              </a:spcBef>
              <a:spcAft>
                <a:spcPts val="0"/>
              </a:spcAft>
              <a:buClr>
                <a:schemeClr val="dk1"/>
              </a:buClr>
              <a:buSzPts val="2000"/>
              <a:buNone/>
              <a:defRPr sz="2000"/>
            </a:lvl7pPr>
            <a:lvl8pPr indent="-228600" lvl="7" marL="3657600" rtl="0" algn="l">
              <a:lnSpc>
                <a:spcPct val="90000"/>
              </a:lnSpc>
              <a:spcBef>
                <a:spcPts val="1000"/>
              </a:spcBef>
              <a:spcAft>
                <a:spcPts val="0"/>
              </a:spcAft>
              <a:buClr>
                <a:schemeClr val="dk1"/>
              </a:buClr>
              <a:buSzPts val="2000"/>
              <a:buNone/>
              <a:defRPr sz="2000"/>
            </a:lvl8pPr>
            <a:lvl9pPr indent="-228600" lvl="8" marL="4114800" rtl="0" algn="l">
              <a:lnSpc>
                <a:spcPct val="90000"/>
              </a:lnSpc>
              <a:spcBef>
                <a:spcPts val="1000"/>
              </a:spcBef>
              <a:spcAft>
                <a:spcPts val="0"/>
              </a:spcAft>
              <a:buClr>
                <a:schemeClr val="dk1"/>
              </a:buClr>
              <a:buSzPts val="2000"/>
              <a:buNone/>
              <a:defRPr sz="2000"/>
            </a:lvl9pPr>
          </a:lstStyle>
          <a:p/>
        </p:txBody>
      </p:sp>
      <p:sp>
        <p:nvSpPr>
          <p:cNvPr id="144" name="Google Shape;144;g1be5dc65536_0_177"/>
          <p:cNvSpPr txBox="1"/>
          <p:nvPr>
            <p:ph idx="10" type="dt"/>
          </p:nvPr>
        </p:nvSpPr>
        <p:spPr>
          <a:xfrm>
            <a:off x="1676291" y="12712701"/>
            <a:ext cx="5486100" cy="730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5" name="Google Shape;145;g1be5dc65536_0_177"/>
          <p:cNvSpPr txBox="1"/>
          <p:nvPr>
            <p:ph idx="11" type="ftr"/>
          </p:nvPr>
        </p:nvSpPr>
        <p:spPr>
          <a:xfrm>
            <a:off x="8076675" y="12712701"/>
            <a:ext cx="8229000" cy="7302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6" name="Google Shape;146;g1be5dc65536_0_177"/>
          <p:cNvSpPr txBox="1"/>
          <p:nvPr>
            <p:ph idx="12" type="sldNum"/>
          </p:nvPr>
        </p:nvSpPr>
        <p:spPr>
          <a:xfrm>
            <a:off x="17220079" y="12712701"/>
            <a:ext cx="5486100" cy="7302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세로 텍스트" type="vertTx">
  <p:cSld name="VERTICAL_TEXT">
    <p:spTree>
      <p:nvGrpSpPr>
        <p:cNvPr id="147" name="Shape 147"/>
        <p:cNvGrpSpPr/>
        <p:nvPr/>
      </p:nvGrpSpPr>
      <p:grpSpPr>
        <a:xfrm>
          <a:off x="0" y="0"/>
          <a:ext cx="0" cy="0"/>
          <a:chOff x="0" y="0"/>
          <a:chExt cx="0" cy="0"/>
        </a:xfrm>
      </p:grpSpPr>
      <p:sp>
        <p:nvSpPr>
          <p:cNvPr id="148" name="Google Shape;148;g1be5dc65536_0_184"/>
          <p:cNvSpPr txBox="1"/>
          <p:nvPr>
            <p:ph type="title"/>
          </p:nvPr>
        </p:nvSpPr>
        <p:spPr>
          <a:xfrm>
            <a:off x="1676291" y="730251"/>
            <a:ext cx="21029700" cy="26511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9" name="Google Shape;149;g1be5dc65536_0_184"/>
          <p:cNvSpPr txBox="1"/>
          <p:nvPr>
            <p:ph idx="1" type="body"/>
          </p:nvPr>
        </p:nvSpPr>
        <p:spPr>
          <a:xfrm rot="5400000">
            <a:off x="7839922" y="-2512249"/>
            <a:ext cx="8702700" cy="210297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2000"/>
              </a:spcBef>
              <a:spcAft>
                <a:spcPts val="0"/>
              </a:spcAft>
              <a:buClr>
                <a:schemeClr val="dk1"/>
              </a:buClr>
              <a:buSzPts val="1800"/>
              <a:buChar char="•"/>
              <a:defRPr/>
            </a:lvl1pPr>
            <a:lvl2pPr indent="-342900" lvl="1" marL="914400" rtl="0" algn="l">
              <a:lnSpc>
                <a:spcPct val="90000"/>
              </a:lnSpc>
              <a:spcBef>
                <a:spcPts val="1000"/>
              </a:spcBef>
              <a:spcAft>
                <a:spcPts val="0"/>
              </a:spcAft>
              <a:buClr>
                <a:schemeClr val="dk1"/>
              </a:buClr>
              <a:buSzPts val="1800"/>
              <a:buChar char="•"/>
              <a:defRPr/>
            </a:lvl2pPr>
            <a:lvl3pPr indent="-342900" lvl="2" marL="1371600" rtl="0" algn="l">
              <a:lnSpc>
                <a:spcPct val="90000"/>
              </a:lnSpc>
              <a:spcBef>
                <a:spcPts val="1000"/>
              </a:spcBef>
              <a:spcAft>
                <a:spcPts val="0"/>
              </a:spcAft>
              <a:buClr>
                <a:schemeClr val="dk1"/>
              </a:buClr>
              <a:buSzPts val="1800"/>
              <a:buChar char="•"/>
              <a:defRPr/>
            </a:lvl3pPr>
            <a:lvl4pPr indent="-342900" lvl="3" marL="1828800" rtl="0" algn="l">
              <a:lnSpc>
                <a:spcPct val="90000"/>
              </a:lnSpc>
              <a:spcBef>
                <a:spcPts val="1000"/>
              </a:spcBef>
              <a:spcAft>
                <a:spcPts val="0"/>
              </a:spcAft>
              <a:buClr>
                <a:schemeClr val="dk1"/>
              </a:buClr>
              <a:buSzPts val="1800"/>
              <a:buChar char="•"/>
              <a:defRPr/>
            </a:lvl4pPr>
            <a:lvl5pPr indent="-342900" lvl="4" marL="2286000" rtl="0" algn="l">
              <a:lnSpc>
                <a:spcPct val="90000"/>
              </a:lnSpc>
              <a:spcBef>
                <a:spcPts val="1000"/>
              </a:spcBef>
              <a:spcAft>
                <a:spcPts val="0"/>
              </a:spcAft>
              <a:buClr>
                <a:schemeClr val="dk1"/>
              </a:buClr>
              <a:buSzPts val="1800"/>
              <a:buChar char="•"/>
              <a:defRPr/>
            </a:lvl5pPr>
            <a:lvl6pPr indent="-342900" lvl="5" marL="2743200" rtl="0" algn="l">
              <a:lnSpc>
                <a:spcPct val="90000"/>
              </a:lnSpc>
              <a:spcBef>
                <a:spcPts val="1000"/>
              </a:spcBef>
              <a:spcAft>
                <a:spcPts val="0"/>
              </a:spcAft>
              <a:buClr>
                <a:schemeClr val="dk1"/>
              </a:buClr>
              <a:buSzPts val="1800"/>
              <a:buChar char="•"/>
              <a:defRPr/>
            </a:lvl6pPr>
            <a:lvl7pPr indent="-342900" lvl="6" marL="3200400" rtl="0" algn="l">
              <a:lnSpc>
                <a:spcPct val="90000"/>
              </a:lnSpc>
              <a:spcBef>
                <a:spcPts val="1000"/>
              </a:spcBef>
              <a:spcAft>
                <a:spcPts val="0"/>
              </a:spcAft>
              <a:buClr>
                <a:schemeClr val="dk1"/>
              </a:buClr>
              <a:buSzPts val="1800"/>
              <a:buChar char="•"/>
              <a:defRPr/>
            </a:lvl7pPr>
            <a:lvl8pPr indent="-342900" lvl="7" marL="3657600" rtl="0" algn="l">
              <a:lnSpc>
                <a:spcPct val="90000"/>
              </a:lnSpc>
              <a:spcBef>
                <a:spcPts val="1000"/>
              </a:spcBef>
              <a:spcAft>
                <a:spcPts val="0"/>
              </a:spcAft>
              <a:buClr>
                <a:schemeClr val="dk1"/>
              </a:buClr>
              <a:buSzPts val="1800"/>
              <a:buChar char="•"/>
              <a:defRPr/>
            </a:lvl8pPr>
            <a:lvl9pPr indent="-342900" lvl="8" marL="4114800" rtl="0" algn="l">
              <a:lnSpc>
                <a:spcPct val="90000"/>
              </a:lnSpc>
              <a:spcBef>
                <a:spcPts val="1000"/>
              </a:spcBef>
              <a:spcAft>
                <a:spcPts val="0"/>
              </a:spcAft>
              <a:buClr>
                <a:schemeClr val="dk1"/>
              </a:buClr>
              <a:buSzPts val="1800"/>
              <a:buChar char="•"/>
              <a:defRPr/>
            </a:lvl9pPr>
          </a:lstStyle>
          <a:p/>
        </p:txBody>
      </p:sp>
      <p:sp>
        <p:nvSpPr>
          <p:cNvPr id="150" name="Google Shape;150;g1be5dc65536_0_184"/>
          <p:cNvSpPr txBox="1"/>
          <p:nvPr>
            <p:ph idx="10" type="dt"/>
          </p:nvPr>
        </p:nvSpPr>
        <p:spPr>
          <a:xfrm>
            <a:off x="1676291" y="12712701"/>
            <a:ext cx="5486100" cy="730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1" name="Google Shape;151;g1be5dc65536_0_184"/>
          <p:cNvSpPr txBox="1"/>
          <p:nvPr>
            <p:ph idx="11" type="ftr"/>
          </p:nvPr>
        </p:nvSpPr>
        <p:spPr>
          <a:xfrm>
            <a:off x="8076675" y="12712701"/>
            <a:ext cx="8229000" cy="7302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2" name="Google Shape;152;g1be5dc65536_0_184"/>
          <p:cNvSpPr txBox="1"/>
          <p:nvPr>
            <p:ph idx="12" type="sldNum"/>
          </p:nvPr>
        </p:nvSpPr>
        <p:spPr>
          <a:xfrm>
            <a:off x="17220079" y="12712701"/>
            <a:ext cx="5486100" cy="7302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세로 제목 및 텍스트" type="vertTitleAndTx">
  <p:cSld name="VERTICAL_TITLE_AND_VERTICAL_TEXT">
    <p:spTree>
      <p:nvGrpSpPr>
        <p:cNvPr id="153" name="Shape 153"/>
        <p:cNvGrpSpPr/>
        <p:nvPr/>
      </p:nvGrpSpPr>
      <p:grpSpPr>
        <a:xfrm>
          <a:off x="0" y="0"/>
          <a:ext cx="0" cy="0"/>
          <a:chOff x="0" y="0"/>
          <a:chExt cx="0" cy="0"/>
        </a:xfrm>
      </p:grpSpPr>
      <p:sp>
        <p:nvSpPr>
          <p:cNvPr id="154" name="Google Shape;154;g1be5dc65536_0_190"/>
          <p:cNvSpPr txBox="1"/>
          <p:nvPr>
            <p:ph type="title"/>
          </p:nvPr>
        </p:nvSpPr>
        <p:spPr>
          <a:xfrm rot="5400000">
            <a:off x="14265476" y="3913405"/>
            <a:ext cx="11623800" cy="52575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5" name="Google Shape;155;g1be5dc65536_0_190"/>
          <p:cNvSpPr txBox="1"/>
          <p:nvPr>
            <p:ph idx="1" type="body"/>
          </p:nvPr>
        </p:nvSpPr>
        <p:spPr>
          <a:xfrm rot="5400000">
            <a:off x="3598138" y="-1191695"/>
            <a:ext cx="11623800" cy="154677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2000"/>
              </a:spcBef>
              <a:spcAft>
                <a:spcPts val="0"/>
              </a:spcAft>
              <a:buClr>
                <a:schemeClr val="dk1"/>
              </a:buClr>
              <a:buSzPts val="1800"/>
              <a:buChar char="•"/>
              <a:defRPr/>
            </a:lvl1pPr>
            <a:lvl2pPr indent="-342900" lvl="1" marL="914400" rtl="0" algn="l">
              <a:lnSpc>
                <a:spcPct val="90000"/>
              </a:lnSpc>
              <a:spcBef>
                <a:spcPts val="1000"/>
              </a:spcBef>
              <a:spcAft>
                <a:spcPts val="0"/>
              </a:spcAft>
              <a:buClr>
                <a:schemeClr val="dk1"/>
              </a:buClr>
              <a:buSzPts val="1800"/>
              <a:buChar char="•"/>
              <a:defRPr/>
            </a:lvl2pPr>
            <a:lvl3pPr indent="-342900" lvl="2" marL="1371600" rtl="0" algn="l">
              <a:lnSpc>
                <a:spcPct val="90000"/>
              </a:lnSpc>
              <a:spcBef>
                <a:spcPts val="1000"/>
              </a:spcBef>
              <a:spcAft>
                <a:spcPts val="0"/>
              </a:spcAft>
              <a:buClr>
                <a:schemeClr val="dk1"/>
              </a:buClr>
              <a:buSzPts val="1800"/>
              <a:buChar char="•"/>
              <a:defRPr/>
            </a:lvl3pPr>
            <a:lvl4pPr indent="-342900" lvl="3" marL="1828800" rtl="0" algn="l">
              <a:lnSpc>
                <a:spcPct val="90000"/>
              </a:lnSpc>
              <a:spcBef>
                <a:spcPts val="1000"/>
              </a:spcBef>
              <a:spcAft>
                <a:spcPts val="0"/>
              </a:spcAft>
              <a:buClr>
                <a:schemeClr val="dk1"/>
              </a:buClr>
              <a:buSzPts val="1800"/>
              <a:buChar char="•"/>
              <a:defRPr/>
            </a:lvl4pPr>
            <a:lvl5pPr indent="-342900" lvl="4" marL="2286000" rtl="0" algn="l">
              <a:lnSpc>
                <a:spcPct val="90000"/>
              </a:lnSpc>
              <a:spcBef>
                <a:spcPts val="1000"/>
              </a:spcBef>
              <a:spcAft>
                <a:spcPts val="0"/>
              </a:spcAft>
              <a:buClr>
                <a:schemeClr val="dk1"/>
              </a:buClr>
              <a:buSzPts val="1800"/>
              <a:buChar char="•"/>
              <a:defRPr/>
            </a:lvl5pPr>
            <a:lvl6pPr indent="-342900" lvl="5" marL="2743200" rtl="0" algn="l">
              <a:lnSpc>
                <a:spcPct val="90000"/>
              </a:lnSpc>
              <a:spcBef>
                <a:spcPts val="1000"/>
              </a:spcBef>
              <a:spcAft>
                <a:spcPts val="0"/>
              </a:spcAft>
              <a:buClr>
                <a:schemeClr val="dk1"/>
              </a:buClr>
              <a:buSzPts val="1800"/>
              <a:buChar char="•"/>
              <a:defRPr/>
            </a:lvl6pPr>
            <a:lvl7pPr indent="-342900" lvl="6" marL="3200400" rtl="0" algn="l">
              <a:lnSpc>
                <a:spcPct val="90000"/>
              </a:lnSpc>
              <a:spcBef>
                <a:spcPts val="1000"/>
              </a:spcBef>
              <a:spcAft>
                <a:spcPts val="0"/>
              </a:spcAft>
              <a:buClr>
                <a:schemeClr val="dk1"/>
              </a:buClr>
              <a:buSzPts val="1800"/>
              <a:buChar char="•"/>
              <a:defRPr/>
            </a:lvl7pPr>
            <a:lvl8pPr indent="-342900" lvl="7" marL="3657600" rtl="0" algn="l">
              <a:lnSpc>
                <a:spcPct val="90000"/>
              </a:lnSpc>
              <a:spcBef>
                <a:spcPts val="1000"/>
              </a:spcBef>
              <a:spcAft>
                <a:spcPts val="0"/>
              </a:spcAft>
              <a:buClr>
                <a:schemeClr val="dk1"/>
              </a:buClr>
              <a:buSzPts val="1800"/>
              <a:buChar char="•"/>
              <a:defRPr/>
            </a:lvl8pPr>
            <a:lvl9pPr indent="-342900" lvl="8" marL="4114800" rtl="0" algn="l">
              <a:lnSpc>
                <a:spcPct val="90000"/>
              </a:lnSpc>
              <a:spcBef>
                <a:spcPts val="1000"/>
              </a:spcBef>
              <a:spcAft>
                <a:spcPts val="0"/>
              </a:spcAft>
              <a:buClr>
                <a:schemeClr val="dk1"/>
              </a:buClr>
              <a:buSzPts val="1800"/>
              <a:buChar char="•"/>
              <a:defRPr/>
            </a:lvl9pPr>
          </a:lstStyle>
          <a:p/>
        </p:txBody>
      </p:sp>
      <p:sp>
        <p:nvSpPr>
          <p:cNvPr id="156" name="Google Shape;156;g1be5dc65536_0_190"/>
          <p:cNvSpPr txBox="1"/>
          <p:nvPr>
            <p:ph idx="10" type="dt"/>
          </p:nvPr>
        </p:nvSpPr>
        <p:spPr>
          <a:xfrm>
            <a:off x="1676291" y="12712701"/>
            <a:ext cx="5486100" cy="730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7" name="Google Shape;157;g1be5dc65536_0_190"/>
          <p:cNvSpPr txBox="1"/>
          <p:nvPr>
            <p:ph idx="11" type="ftr"/>
          </p:nvPr>
        </p:nvSpPr>
        <p:spPr>
          <a:xfrm>
            <a:off x="8076675" y="12712701"/>
            <a:ext cx="8229000" cy="7302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8" name="Google Shape;158;g1be5dc65536_0_190"/>
          <p:cNvSpPr txBox="1"/>
          <p:nvPr>
            <p:ph idx="12" type="sldNum"/>
          </p:nvPr>
        </p:nvSpPr>
        <p:spPr>
          <a:xfrm>
            <a:off x="17220079" y="12712701"/>
            <a:ext cx="5486100" cy="7302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type="secHead">
  <p:cSld name="SECTION_HEADER">
    <p:spTree>
      <p:nvGrpSpPr>
        <p:cNvPr id="27" name="Shape 27"/>
        <p:cNvGrpSpPr/>
        <p:nvPr/>
      </p:nvGrpSpPr>
      <p:grpSpPr>
        <a:xfrm>
          <a:off x="0" y="0"/>
          <a:ext cx="0" cy="0"/>
          <a:chOff x="0" y="0"/>
          <a:chExt cx="0" cy="0"/>
        </a:xfrm>
      </p:grpSpPr>
      <p:sp>
        <p:nvSpPr>
          <p:cNvPr id="28" name="Google Shape;28;p31"/>
          <p:cNvSpPr txBox="1"/>
          <p:nvPr>
            <p:ph type="title"/>
          </p:nvPr>
        </p:nvSpPr>
        <p:spPr>
          <a:xfrm>
            <a:off x="1663593" y="3419481"/>
            <a:ext cx="21029831" cy="57054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2000"/>
              <a:buFont typeface="Calibri"/>
              <a:buNone/>
              <a:defRPr sz="1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1"/>
          <p:cNvSpPr txBox="1"/>
          <p:nvPr>
            <p:ph idx="1" type="body"/>
          </p:nvPr>
        </p:nvSpPr>
        <p:spPr>
          <a:xfrm>
            <a:off x="1663593" y="9178928"/>
            <a:ext cx="21029831" cy="30003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000"/>
              </a:spcBef>
              <a:spcAft>
                <a:spcPts val="0"/>
              </a:spcAft>
              <a:buClr>
                <a:srgbClr val="888888"/>
              </a:buClr>
              <a:buSzPts val="4800"/>
              <a:buNone/>
              <a:defRPr sz="4800">
                <a:solidFill>
                  <a:srgbClr val="888888"/>
                </a:solidFill>
              </a:defRPr>
            </a:lvl1pPr>
            <a:lvl2pPr indent="-228600" lvl="1" marL="914400" algn="l">
              <a:lnSpc>
                <a:spcPct val="90000"/>
              </a:lnSpc>
              <a:spcBef>
                <a:spcPts val="1000"/>
              </a:spcBef>
              <a:spcAft>
                <a:spcPts val="0"/>
              </a:spcAft>
              <a:buClr>
                <a:srgbClr val="888888"/>
              </a:buClr>
              <a:buSzPts val="4000"/>
              <a:buNone/>
              <a:defRPr sz="4000">
                <a:solidFill>
                  <a:srgbClr val="888888"/>
                </a:solidFill>
              </a:defRPr>
            </a:lvl2pPr>
            <a:lvl3pPr indent="-228600" lvl="2" marL="1371600" algn="l">
              <a:lnSpc>
                <a:spcPct val="90000"/>
              </a:lnSpc>
              <a:spcBef>
                <a:spcPts val="1000"/>
              </a:spcBef>
              <a:spcAft>
                <a:spcPts val="0"/>
              </a:spcAft>
              <a:buClr>
                <a:srgbClr val="888888"/>
              </a:buClr>
              <a:buSzPts val="3600"/>
              <a:buNone/>
              <a:defRPr sz="3600">
                <a:solidFill>
                  <a:srgbClr val="888888"/>
                </a:solidFill>
              </a:defRPr>
            </a:lvl3pPr>
            <a:lvl4pPr indent="-228600" lvl="3" marL="1828800" algn="l">
              <a:lnSpc>
                <a:spcPct val="90000"/>
              </a:lnSpc>
              <a:spcBef>
                <a:spcPts val="1000"/>
              </a:spcBef>
              <a:spcAft>
                <a:spcPts val="0"/>
              </a:spcAft>
              <a:buClr>
                <a:srgbClr val="888888"/>
              </a:buClr>
              <a:buSzPts val="3200"/>
              <a:buNone/>
              <a:defRPr sz="3200">
                <a:solidFill>
                  <a:srgbClr val="888888"/>
                </a:solidFill>
              </a:defRPr>
            </a:lvl4pPr>
            <a:lvl5pPr indent="-228600" lvl="4" marL="2286000" algn="l">
              <a:lnSpc>
                <a:spcPct val="90000"/>
              </a:lnSpc>
              <a:spcBef>
                <a:spcPts val="1000"/>
              </a:spcBef>
              <a:spcAft>
                <a:spcPts val="0"/>
              </a:spcAft>
              <a:buClr>
                <a:srgbClr val="888888"/>
              </a:buClr>
              <a:buSzPts val="3200"/>
              <a:buNone/>
              <a:defRPr sz="3200">
                <a:solidFill>
                  <a:srgbClr val="888888"/>
                </a:solidFill>
              </a:defRPr>
            </a:lvl5pPr>
            <a:lvl6pPr indent="-228600" lvl="5" marL="2743200" algn="l">
              <a:lnSpc>
                <a:spcPct val="90000"/>
              </a:lnSpc>
              <a:spcBef>
                <a:spcPts val="1000"/>
              </a:spcBef>
              <a:spcAft>
                <a:spcPts val="0"/>
              </a:spcAft>
              <a:buClr>
                <a:srgbClr val="888888"/>
              </a:buClr>
              <a:buSzPts val="3200"/>
              <a:buNone/>
              <a:defRPr sz="3200">
                <a:solidFill>
                  <a:srgbClr val="888888"/>
                </a:solidFill>
              </a:defRPr>
            </a:lvl6pPr>
            <a:lvl7pPr indent="-228600" lvl="6" marL="3200400" algn="l">
              <a:lnSpc>
                <a:spcPct val="90000"/>
              </a:lnSpc>
              <a:spcBef>
                <a:spcPts val="1000"/>
              </a:spcBef>
              <a:spcAft>
                <a:spcPts val="0"/>
              </a:spcAft>
              <a:buClr>
                <a:srgbClr val="888888"/>
              </a:buClr>
              <a:buSzPts val="3200"/>
              <a:buNone/>
              <a:defRPr sz="3200">
                <a:solidFill>
                  <a:srgbClr val="888888"/>
                </a:solidFill>
              </a:defRPr>
            </a:lvl7pPr>
            <a:lvl8pPr indent="-228600" lvl="7" marL="3657600" algn="l">
              <a:lnSpc>
                <a:spcPct val="90000"/>
              </a:lnSpc>
              <a:spcBef>
                <a:spcPts val="1000"/>
              </a:spcBef>
              <a:spcAft>
                <a:spcPts val="0"/>
              </a:spcAft>
              <a:buClr>
                <a:srgbClr val="888888"/>
              </a:buClr>
              <a:buSzPts val="3200"/>
              <a:buNone/>
              <a:defRPr sz="3200">
                <a:solidFill>
                  <a:srgbClr val="888888"/>
                </a:solidFill>
              </a:defRPr>
            </a:lvl8pPr>
            <a:lvl9pPr indent="-228600" lvl="8" marL="4114800" algn="l">
              <a:lnSpc>
                <a:spcPct val="90000"/>
              </a:lnSpc>
              <a:spcBef>
                <a:spcPts val="1000"/>
              </a:spcBef>
              <a:spcAft>
                <a:spcPts val="0"/>
              </a:spcAft>
              <a:buClr>
                <a:srgbClr val="888888"/>
              </a:buClr>
              <a:buSzPts val="3200"/>
              <a:buNone/>
              <a:defRPr sz="3200">
                <a:solidFill>
                  <a:srgbClr val="888888"/>
                </a:solidFill>
              </a:defRPr>
            </a:lvl9pPr>
          </a:lstStyle>
          <a:p/>
        </p:txBody>
      </p:sp>
      <p:sp>
        <p:nvSpPr>
          <p:cNvPr id="30" name="Google Shape;30;p31"/>
          <p:cNvSpPr txBox="1"/>
          <p:nvPr>
            <p:ph idx="10" type="dt"/>
          </p:nvPr>
        </p:nvSpPr>
        <p:spPr>
          <a:xfrm>
            <a:off x="1676291" y="12712701"/>
            <a:ext cx="5486043" cy="73025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1"/>
          <p:cNvSpPr txBox="1"/>
          <p:nvPr>
            <p:ph idx="11" type="ftr"/>
          </p:nvPr>
        </p:nvSpPr>
        <p:spPr>
          <a:xfrm>
            <a:off x="8076675" y="12712701"/>
            <a:ext cx="8229064" cy="73025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1"/>
          <p:cNvSpPr txBox="1"/>
          <p:nvPr>
            <p:ph idx="12" type="sldNum"/>
          </p:nvPr>
        </p:nvSpPr>
        <p:spPr>
          <a:xfrm>
            <a:off x="17220079" y="12712701"/>
            <a:ext cx="5486043" cy="73025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콘텐츠 2개" type="twoObj">
  <p:cSld name="TWO_OBJECTS">
    <p:spTree>
      <p:nvGrpSpPr>
        <p:cNvPr id="33" name="Shape 33"/>
        <p:cNvGrpSpPr/>
        <p:nvPr/>
      </p:nvGrpSpPr>
      <p:grpSpPr>
        <a:xfrm>
          <a:off x="0" y="0"/>
          <a:ext cx="0" cy="0"/>
          <a:chOff x="0" y="0"/>
          <a:chExt cx="0" cy="0"/>
        </a:xfrm>
      </p:grpSpPr>
      <p:sp>
        <p:nvSpPr>
          <p:cNvPr id="34" name="Google Shape;34;p32"/>
          <p:cNvSpPr txBox="1"/>
          <p:nvPr>
            <p:ph type="title"/>
          </p:nvPr>
        </p:nvSpPr>
        <p:spPr>
          <a:xfrm>
            <a:off x="1676291" y="730251"/>
            <a:ext cx="21029831" cy="265112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2"/>
          <p:cNvSpPr txBox="1"/>
          <p:nvPr>
            <p:ph idx="1" type="body"/>
          </p:nvPr>
        </p:nvSpPr>
        <p:spPr>
          <a:xfrm>
            <a:off x="1676291" y="3651251"/>
            <a:ext cx="10362526" cy="870267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36" name="Google Shape;36;p32"/>
          <p:cNvSpPr txBox="1"/>
          <p:nvPr>
            <p:ph idx="2" type="body"/>
          </p:nvPr>
        </p:nvSpPr>
        <p:spPr>
          <a:xfrm>
            <a:off x="12343596" y="3651251"/>
            <a:ext cx="10362526" cy="870267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37" name="Google Shape;37;p32"/>
          <p:cNvSpPr txBox="1"/>
          <p:nvPr>
            <p:ph idx="10" type="dt"/>
          </p:nvPr>
        </p:nvSpPr>
        <p:spPr>
          <a:xfrm>
            <a:off x="1676291" y="12712701"/>
            <a:ext cx="5486043" cy="73025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2"/>
          <p:cNvSpPr txBox="1"/>
          <p:nvPr>
            <p:ph idx="11" type="ftr"/>
          </p:nvPr>
        </p:nvSpPr>
        <p:spPr>
          <a:xfrm>
            <a:off x="8076675" y="12712701"/>
            <a:ext cx="8229064" cy="73025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2"/>
          <p:cNvSpPr txBox="1"/>
          <p:nvPr>
            <p:ph idx="12" type="sldNum"/>
          </p:nvPr>
        </p:nvSpPr>
        <p:spPr>
          <a:xfrm>
            <a:off x="17220079" y="12712701"/>
            <a:ext cx="5486043" cy="73025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비교" type="twoTxTwoObj">
  <p:cSld name="TWO_OBJECTS_WITH_TEXT">
    <p:spTree>
      <p:nvGrpSpPr>
        <p:cNvPr id="40" name="Shape 40"/>
        <p:cNvGrpSpPr/>
        <p:nvPr/>
      </p:nvGrpSpPr>
      <p:grpSpPr>
        <a:xfrm>
          <a:off x="0" y="0"/>
          <a:ext cx="0" cy="0"/>
          <a:chOff x="0" y="0"/>
          <a:chExt cx="0" cy="0"/>
        </a:xfrm>
      </p:grpSpPr>
      <p:sp>
        <p:nvSpPr>
          <p:cNvPr id="41" name="Google Shape;41;p33"/>
          <p:cNvSpPr txBox="1"/>
          <p:nvPr>
            <p:ph type="title"/>
          </p:nvPr>
        </p:nvSpPr>
        <p:spPr>
          <a:xfrm>
            <a:off x="1679467" y="730251"/>
            <a:ext cx="21029831" cy="265112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3"/>
          <p:cNvSpPr txBox="1"/>
          <p:nvPr>
            <p:ph idx="1" type="body"/>
          </p:nvPr>
        </p:nvSpPr>
        <p:spPr>
          <a:xfrm>
            <a:off x="1679469" y="3362325"/>
            <a:ext cx="10314902" cy="164782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000"/>
              </a:spcBef>
              <a:spcAft>
                <a:spcPts val="0"/>
              </a:spcAft>
              <a:buClr>
                <a:schemeClr val="dk1"/>
              </a:buClr>
              <a:buSzPts val="4800"/>
              <a:buNone/>
              <a:defRPr b="1" sz="4800"/>
            </a:lvl1pPr>
            <a:lvl2pPr indent="-228600" lvl="1" marL="914400" algn="l">
              <a:lnSpc>
                <a:spcPct val="90000"/>
              </a:lnSpc>
              <a:spcBef>
                <a:spcPts val="1000"/>
              </a:spcBef>
              <a:spcAft>
                <a:spcPts val="0"/>
              </a:spcAft>
              <a:buClr>
                <a:schemeClr val="dk1"/>
              </a:buClr>
              <a:buSzPts val="4000"/>
              <a:buNone/>
              <a:defRPr b="1" sz="4000"/>
            </a:lvl2pPr>
            <a:lvl3pPr indent="-228600" lvl="2" marL="1371600" algn="l">
              <a:lnSpc>
                <a:spcPct val="90000"/>
              </a:lnSpc>
              <a:spcBef>
                <a:spcPts val="1000"/>
              </a:spcBef>
              <a:spcAft>
                <a:spcPts val="0"/>
              </a:spcAft>
              <a:buClr>
                <a:schemeClr val="dk1"/>
              </a:buClr>
              <a:buSzPts val="3600"/>
              <a:buNone/>
              <a:defRPr b="1" sz="3600"/>
            </a:lvl3pPr>
            <a:lvl4pPr indent="-228600" lvl="3" marL="1828800" algn="l">
              <a:lnSpc>
                <a:spcPct val="90000"/>
              </a:lnSpc>
              <a:spcBef>
                <a:spcPts val="1000"/>
              </a:spcBef>
              <a:spcAft>
                <a:spcPts val="0"/>
              </a:spcAft>
              <a:buClr>
                <a:schemeClr val="dk1"/>
              </a:buClr>
              <a:buSzPts val="3200"/>
              <a:buNone/>
              <a:defRPr b="1" sz="3200"/>
            </a:lvl4pPr>
            <a:lvl5pPr indent="-228600" lvl="4" marL="2286000" algn="l">
              <a:lnSpc>
                <a:spcPct val="90000"/>
              </a:lnSpc>
              <a:spcBef>
                <a:spcPts val="1000"/>
              </a:spcBef>
              <a:spcAft>
                <a:spcPts val="0"/>
              </a:spcAft>
              <a:buClr>
                <a:schemeClr val="dk1"/>
              </a:buClr>
              <a:buSzPts val="3200"/>
              <a:buNone/>
              <a:defRPr b="1" sz="3200"/>
            </a:lvl5pPr>
            <a:lvl6pPr indent="-228600" lvl="5" marL="2743200" algn="l">
              <a:lnSpc>
                <a:spcPct val="90000"/>
              </a:lnSpc>
              <a:spcBef>
                <a:spcPts val="1000"/>
              </a:spcBef>
              <a:spcAft>
                <a:spcPts val="0"/>
              </a:spcAft>
              <a:buClr>
                <a:schemeClr val="dk1"/>
              </a:buClr>
              <a:buSzPts val="3200"/>
              <a:buNone/>
              <a:defRPr b="1" sz="3200"/>
            </a:lvl6pPr>
            <a:lvl7pPr indent="-228600" lvl="6" marL="3200400" algn="l">
              <a:lnSpc>
                <a:spcPct val="90000"/>
              </a:lnSpc>
              <a:spcBef>
                <a:spcPts val="1000"/>
              </a:spcBef>
              <a:spcAft>
                <a:spcPts val="0"/>
              </a:spcAft>
              <a:buClr>
                <a:schemeClr val="dk1"/>
              </a:buClr>
              <a:buSzPts val="3200"/>
              <a:buNone/>
              <a:defRPr b="1" sz="3200"/>
            </a:lvl7pPr>
            <a:lvl8pPr indent="-228600" lvl="7" marL="3657600" algn="l">
              <a:lnSpc>
                <a:spcPct val="90000"/>
              </a:lnSpc>
              <a:spcBef>
                <a:spcPts val="1000"/>
              </a:spcBef>
              <a:spcAft>
                <a:spcPts val="0"/>
              </a:spcAft>
              <a:buClr>
                <a:schemeClr val="dk1"/>
              </a:buClr>
              <a:buSzPts val="3200"/>
              <a:buNone/>
              <a:defRPr b="1" sz="3200"/>
            </a:lvl8pPr>
            <a:lvl9pPr indent="-228600" lvl="8" marL="4114800" algn="l">
              <a:lnSpc>
                <a:spcPct val="90000"/>
              </a:lnSpc>
              <a:spcBef>
                <a:spcPts val="1000"/>
              </a:spcBef>
              <a:spcAft>
                <a:spcPts val="0"/>
              </a:spcAft>
              <a:buClr>
                <a:schemeClr val="dk1"/>
              </a:buClr>
              <a:buSzPts val="3200"/>
              <a:buNone/>
              <a:defRPr b="1" sz="3200"/>
            </a:lvl9pPr>
          </a:lstStyle>
          <a:p/>
        </p:txBody>
      </p:sp>
      <p:sp>
        <p:nvSpPr>
          <p:cNvPr id="43" name="Google Shape;43;p33"/>
          <p:cNvSpPr txBox="1"/>
          <p:nvPr>
            <p:ph idx="2" type="body"/>
          </p:nvPr>
        </p:nvSpPr>
        <p:spPr>
          <a:xfrm>
            <a:off x="1679469" y="5010153"/>
            <a:ext cx="10314902" cy="73691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44" name="Google Shape;44;p33"/>
          <p:cNvSpPr txBox="1"/>
          <p:nvPr>
            <p:ph idx="3" type="body"/>
          </p:nvPr>
        </p:nvSpPr>
        <p:spPr>
          <a:xfrm>
            <a:off x="12343601" y="3362325"/>
            <a:ext cx="10365701" cy="164782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000"/>
              </a:spcBef>
              <a:spcAft>
                <a:spcPts val="0"/>
              </a:spcAft>
              <a:buClr>
                <a:schemeClr val="dk1"/>
              </a:buClr>
              <a:buSzPts val="4800"/>
              <a:buNone/>
              <a:defRPr b="1" sz="4800"/>
            </a:lvl1pPr>
            <a:lvl2pPr indent="-228600" lvl="1" marL="914400" algn="l">
              <a:lnSpc>
                <a:spcPct val="90000"/>
              </a:lnSpc>
              <a:spcBef>
                <a:spcPts val="1000"/>
              </a:spcBef>
              <a:spcAft>
                <a:spcPts val="0"/>
              </a:spcAft>
              <a:buClr>
                <a:schemeClr val="dk1"/>
              </a:buClr>
              <a:buSzPts val="4000"/>
              <a:buNone/>
              <a:defRPr b="1" sz="4000"/>
            </a:lvl2pPr>
            <a:lvl3pPr indent="-228600" lvl="2" marL="1371600" algn="l">
              <a:lnSpc>
                <a:spcPct val="90000"/>
              </a:lnSpc>
              <a:spcBef>
                <a:spcPts val="1000"/>
              </a:spcBef>
              <a:spcAft>
                <a:spcPts val="0"/>
              </a:spcAft>
              <a:buClr>
                <a:schemeClr val="dk1"/>
              </a:buClr>
              <a:buSzPts val="3600"/>
              <a:buNone/>
              <a:defRPr b="1" sz="3600"/>
            </a:lvl3pPr>
            <a:lvl4pPr indent="-228600" lvl="3" marL="1828800" algn="l">
              <a:lnSpc>
                <a:spcPct val="90000"/>
              </a:lnSpc>
              <a:spcBef>
                <a:spcPts val="1000"/>
              </a:spcBef>
              <a:spcAft>
                <a:spcPts val="0"/>
              </a:spcAft>
              <a:buClr>
                <a:schemeClr val="dk1"/>
              </a:buClr>
              <a:buSzPts val="3200"/>
              <a:buNone/>
              <a:defRPr b="1" sz="3200"/>
            </a:lvl4pPr>
            <a:lvl5pPr indent="-228600" lvl="4" marL="2286000" algn="l">
              <a:lnSpc>
                <a:spcPct val="90000"/>
              </a:lnSpc>
              <a:spcBef>
                <a:spcPts val="1000"/>
              </a:spcBef>
              <a:spcAft>
                <a:spcPts val="0"/>
              </a:spcAft>
              <a:buClr>
                <a:schemeClr val="dk1"/>
              </a:buClr>
              <a:buSzPts val="3200"/>
              <a:buNone/>
              <a:defRPr b="1" sz="3200"/>
            </a:lvl5pPr>
            <a:lvl6pPr indent="-228600" lvl="5" marL="2743200" algn="l">
              <a:lnSpc>
                <a:spcPct val="90000"/>
              </a:lnSpc>
              <a:spcBef>
                <a:spcPts val="1000"/>
              </a:spcBef>
              <a:spcAft>
                <a:spcPts val="0"/>
              </a:spcAft>
              <a:buClr>
                <a:schemeClr val="dk1"/>
              </a:buClr>
              <a:buSzPts val="3200"/>
              <a:buNone/>
              <a:defRPr b="1" sz="3200"/>
            </a:lvl6pPr>
            <a:lvl7pPr indent="-228600" lvl="6" marL="3200400" algn="l">
              <a:lnSpc>
                <a:spcPct val="90000"/>
              </a:lnSpc>
              <a:spcBef>
                <a:spcPts val="1000"/>
              </a:spcBef>
              <a:spcAft>
                <a:spcPts val="0"/>
              </a:spcAft>
              <a:buClr>
                <a:schemeClr val="dk1"/>
              </a:buClr>
              <a:buSzPts val="3200"/>
              <a:buNone/>
              <a:defRPr b="1" sz="3200"/>
            </a:lvl7pPr>
            <a:lvl8pPr indent="-228600" lvl="7" marL="3657600" algn="l">
              <a:lnSpc>
                <a:spcPct val="90000"/>
              </a:lnSpc>
              <a:spcBef>
                <a:spcPts val="1000"/>
              </a:spcBef>
              <a:spcAft>
                <a:spcPts val="0"/>
              </a:spcAft>
              <a:buClr>
                <a:schemeClr val="dk1"/>
              </a:buClr>
              <a:buSzPts val="3200"/>
              <a:buNone/>
              <a:defRPr b="1" sz="3200"/>
            </a:lvl8pPr>
            <a:lvl9pPr indent="-228600" lvl="8" marL="4114800" algn="l">
              <a:lnSpc>
                <a:spcPct val="90000"/>
              </a:lnSpc>
              <a:spcBef>
                <a:spcPts val="1000"/>
              </a:spcBef>
              <a:spcAft>
                <a:spcPts val="0"/>
              </a:spcAft>
              <a:buClr>
                <a:schemeClr val="dk1"/>
              </a:buClr>
              <a:buSzPts val="3200"/>
              <a:buNone/>
              <a:defRPr b="1" sz="3200"/>
            </a:lvl9pPr>
          </a:lstStyle>
          <a:p/>
        </p:txBody>
      </p:sp>
      <p:sp>
        <p:nvSpPr>
          <p:cNvPr id="45" name="Google Shape;45;p33"/>
          <p:cNvSpPr txBox="1"/>
          <p:nvPr>
            <p:ph idx="4" type="body"/>
          </p:nvPr>
        </p:nvSpPr>
        <p:spPr>
          <a:xfrm>
            <a:off x="12343601" y="5010153"/>
            <a:ext cx="10365701" cy="73691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46" name="Google Shape;46;p33"/>
          <p:cNvSpPr txBox="1"/>
          <p:nvPr>
            <p:ph idx="10" type="dt"/>
          </p:nvPr>
        </p:nvSpPr>
        <p:spPr>
          <a:xfrm>
            <a:off x="1676291" y="12712701"/>
            <a:ext cx="5486043" cy="73025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3"/>
          <p:cNvSpPr txBox="1"/>
          <p:nvPr>
            <p:ph idx="11" type="ftr"/>
          </p:nvPr>
        </p:nvSpPr>
        <p:spPr>
          <a:xfrm>
            <a:off x="8076675" y="12712701"/>
            <a:ext cx="8229064" cy="73025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3"/>
          <p:cNvSpPr txBox="1"/>
          <p:nvPr>
            <p:ph idx="12" type="sldNum"/>
          </p:nvPr>
        </p:nvSpPr>
        <p:spPr>
          <a:xfrm>
            <a:off x="17220079" y="12712701"/>
            <a:ext cx="5486043" cy="73025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type="titleOnly">
  <p:cSld name="TITLE_ONLY">
    <p:spTree>
      <p:nvGrpSpPr>
        <p:cNvPr id="49" name="Shape 49"/>
        <p:cNvGrpSpPr/>
        <p:nvPr/>
      </p:nvGrpSpPr>
      <p:grpSpPr>
        <a:xfrm>
          <a:off x="0" y="0"/>
          <a:ext cx="0" cy="0"/>
          <a:chOff x="0" y="0"/>
          <a:chExt cx="0" cy="0"/>
        </a:xfrm>
      </p:grpSpPr>
      <p:sp>
        <p:nvSpPr>
          <p:cNvPr id="50" name="Google Shape;50;p34"/>
          <p:cNvSpPr txBox="1"/>
          <p:nvPr>
            <p:ph type="title"/>
          </p:nvPr>
        </p:nvSpPr>
        <p:spPr>
          <a:xfrm>
            <a:off x="1676291" y="730251"/>
            <a:ext cx="21029831" cy="265112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4"/>
          <p:cNvSpPr txBox="1"/>
          <p:nvPr>
            <p:ph idx="10" type="dt"/>
          </p:nvPr>
        </p:nvSpPr>
        <p:spPr>
          <a:xfrm>
            <a:off x="1676291" y="12712701"/>
            <a:ext cx="5486043" cy="73025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4"/>
          <p:cNvSpPr txBox="1"/>
          <p:nvPr>
            <p:ph idx="11" type="ftr"/>
          </p:nvPr>
        </p:nvSpPr>
        <p:spPr>
          <a:xfrm>
            <a:off x="8076675" y="12712701"/>
            <a:ext cx="8229064" cy="73025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4"/>
          <p:cNvSpPr txBox="1"/>
          <p:nvPr>
            <p:ph idx="12" type="sldNum"/>
          </p:nvPr>
        </p:nvSpPr>
        <p:spPr>
          <a:xfrm>
            <a:off x="17220079" y="12712701"/>
            <a:ext cx="5486043" cy="73025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54" name="Shape 54"/>
        <p:cNvGrpSpPr/>
        <p:nvPr/>
      </p:nvGrpSpPr>
      <p:grpSpPr>
        <a:xfrm>
          <a:off x="0" y="0"/>
          <a:ext cx="0" cy="0"/>
          <a:chOff x="0" y="0"/>
          <a:chExt cx="0" cy="0"/>
        </a:xfrm>
      </p:grpSpPr>
      <p:sp>
        <p:nvSpPr>
          <p:cNvPr id="55" name="Google Shape;55;p35"/>
          <p:cNvSpPr txBox="1"/>
          <p:nvPr>
            <p:ph idx="10" type="dt"/>
          </p:nvPr>
        </p:nvSpPr>
        <p:spPr>
          <a:xfrm>
            <a:off x="1676291" y="12712701"/>
            <a:ext cx="5486043" cy="73025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5"/>
          <p:cNvSpPr txBox="1"/>
          <p:nvPr>
            <p:ph idx="11" type="ftr"/>
          </p:nvPr>
        </p:nvSpPr>
        <p:spPr>
          <a:xfrm>
            <a:off x="8076675" y="12712701"/>
            <a:ext cx="8229064" cy="73025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5"/>
          <p:cNvSpPr txBox="1"/>
          <p:nvPr>
            <p:ph idx="12" type="sldNum"/>
          </p:nvPr>
        </p:nvSpPr>
        <p:spPr>
          <a:xfrm>
            <a:off x="17220079" y="12712701"/>
            <a:ext cx="5486043" cy="73025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콘텐츠" type="objTx">
  <p:cSld name="OBJECT_WITH_CAPTION_TEXT">
    <p:spTree>
      <p:nvGrpSpPr>
        <p:cNvPr id="58" name="Shape 58"/>
        <p:cNvGrpSpPr/>
        <p:nvPr/>
      </p:nvGrpSpPr>
      <p:grpSpPr>
        <a:xfrm>
          <a:off x="0" y="0"/>
          <a:ext cx="0" cy="0"/>
          <a:chOff x="0" y="0"/>
          <a:chExt cx="0" cy="0"/>
        </a:xfrm>
      </p:grpSpPr>
      <p:sp>
        <p:nvSpPr>
          <p:cNvPr id="59" name="Google Shape;59;p36"/>
          <p:cNvSpPr txBox="1"/>
          <p:nvPr>
            <p:ph type="title"/>
          </p:nvPr>
        </p:nvSpPr>
        <p:spPr>
          <a:xfrm>
            <a:off x="1679467" y="914400"/>
            <a:ext cx="7863963" cy="3200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400"/>
              <a:buFont typeface="Calibri"/>
              <a:buNone/>
              <a:defRPr sz="6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6"/>
          <p:cNvSpPr txBox="1"/>
          <p:nvPr>
            <p:ph idx="1" type="body"/>
          </p:nvPr>
        </p:nvSpPr>
        <p:spPr>
          <a:xfrm>
            <a:off x="10365701" y="1974855"/>
            <a:ext cx="12343597" cy="9747251"/>
          </a:xfrm>
          <a:prstGeom prst="rect">
            <a:avLst/>
          </a:prstGeom>
          <a:noFill/>
          <a:ln>
            <a:noFill/>
          </a:ln>
        </p:spPr>
        <p:txBody>
          <a:bodyPr anchorCtr="0" anchor="t" bIns="45700" lIns="91425" spcFirstLastPara="1" rIns="91425" wrap="square" tIns="45700">
            <a:normAutofit/>
          </a:bodyPr>
          <a:lstStyle>
            <a:lvl1pPr indent="-635000" lvl="0" marL="457200" algn="l">
              <a:lnSpc>
                <a:spcPct val="90000"/>
              </a:lnSpc>
              <a:spcBef>
                <a:spcPts val="2000"/>
              </a:spcBef>
              <a:spcAft>
                <a:spcPts val="0"/>
              </a:spcAft>
              <a:buClr>
                <a:schemeClr val="dk1"/>
              </a:buClr>
              <a:buSzPts val="6400"/>
              <a:buChar char="•"/>
              <a:defRPr sz="6400"/>
            </a:lvl1pPr>
            <a:lvl2pPr indent="-584200" lvl="1" marL="914400" algn="l">
              <a:lnSpc>
                <a:spcPct val="90000"/>
              </a:lnSpc>
              <a:spcBef>
                <a:spcPts val="1000"/>
              </a:spcBef>
              <a:spcAft>
                <a:spcPts val="0"/>
              </a:spcAft>
              <a:buClr>
                <a:schemeClr val="dk1"/>
              </a:buClr>
              <a:buSzPts val="5600"/>
              <a:buChar char="•"/>
              <a:defRPr sz="5600"/>
            </a:lvl2pPr>
            <a:lvl3pPr indent="-533400" lvl="2" marL="1371600" algn="l">
              <a:lnSpc>
                <a:spcPct val="90000"/>
              </a:lnSpc>
              <a:spcBef>
                <a:spcPts val="1000"/>
              </a:spcBef>
              <a:spcAft>
                <a:spcPts val="0"/>
              </a:spcAft>
              <a:buClr>
                <a:schemeClr val="dk1"/>
              </a:buClr>
              <a:buSzPts val="4800"/>
              <a:buChar char="•"/>
              <a:defRPr sz="4800"/>
            </a:lvl3pPr>
            <a:lvl4pPr indent="-482600" lvl="3" marL="1828800" algn="l">
              <a:lnSpc>
                <a:spcPct val="90000"/>
              </a:lnSpc>
              <a:spcBef>
                <a:spcPts val="1000"/>
              </a:spcBef>
              <a:spcAft>
                <a:spcPts val="0"/>
              </a:spcAft>
              <a:buClr>
                <a:schemeClr val="dk1"/>
              </a:buClr>
              <a:buSzPts val="4000"/>
              <a:buChar char="•"/>
              <a:defRPr sz="4000"/>
            </a:lvl4pPr>
            <a:lvl5pPr indent="-482600" lvl="4" marL="2286000" algn="l">
              <a:lnSpc>
                <a:spcPct val="90000"/>
              </a:lnSpc>
              <a:spcBef>
                <a:spcPts val="1000"/>
              </a:spcBef>
              <a:spcAft>
                <a:spcPts val="0"/>
              </a:spcAft>
              <a:buClr>
                <a:schemeClr val="dk1"/>
              </a:buClr>
              <a:buSzPts val="4000"/>
              <a:buChar char="•"/>
              <a:defRPr sz="4000"/>
            </a:lvl5pPr>
            <a:lvl6pPr indent="-482600" lvl="5" marL="2743200" algn="l">
              <a:lnSpc>
                <a:spcPct val="90000"/>
              </a:lnSpc>
              <a:spcBef>
                <a:spcPts val="1000"/>
              </a:spcBef>
              <a:spcAft>
                <a:spcPts val="0"/>
              </a:spcAft>
              <a:buClr>
                <a:schemeClr val="dk1"/>
              </a:buClr>
              <a:buSzPts val="4000"/>
              <a:buChar char="•"/>
              <a:defRPr sz="4000"/>
            </a:lvl6pPr>
            <a:lvl7pPr indent="-482600" lvl="6" marL="3200400" algn="l">
              <a:lnSpc>
                <a:spcPct val="90000"/>
              </a:lnSpc>
              <a:spcBef>
                <a:spcPts val="1000"/>
              </a:spcBef>
              <a:spcAft>
                <a:spcPts val="0"/>
              </a:spcAft>
              <a:buClr>
                <a:schemeClr val="dk1"/>
              </a:buClr>
              <a:buSzPts val="4000"/>
              <a:buChar char="•"/>
              <a:defRPr sz="4000"/>
            </a:lvl7pPr>
            <a:lvl8pPr indent="-482600" lvl="7" marL="3657600" algn="l">
              <a:lnSpc>
                <a:spcPct val="90000"/>
              </a:lnSpc>
              <a:spcBef>
                <a:spcPts val="1000"/>
              </a:spcBef>
              <a:spcAft>
                <a:spcPts val="0"/>
              </a:spcAft>
              <a:buClr>
                <a:schemeClr val="dk1"/>
              </a:buClr>
              <a:buSzPts val="4000"/>
              <a:buChar char="•"/>
              <a:defRPr sz="4000"/>
            </a:lvl8pPr>
            <a:lvl9pPr indent="-482600" lvl="8" marL="4114800" algn="l">
              <a:lnSpc>
                <a:spcPct val="90000"/>
              </a:lnSpc>
              <a:spcBef>
                <a:spcPts val="1000"/>
              </a:spcBef>
              <a:spcAft>
                <a:spcPts val="0"/>
              </a:spcAft>
              <a:buClr>
                <a:schemeClr val="dk1"/>
              </a:buClr>
              <a:buSzPts val="4000"/>
              <a:buChar char="•"/>
              <a:defRPr sz="4000"/>
            </a:lvl9pPr>
          </a:lstStyle>
          <a:p/>
        </p:txBody>
      </p:sp>
      <p:sp>
        <p:nvSpPr>
          <p:cNvPr id="61" name="Google Shape;61;p36"/>
          <p:cNvSpPr txBox="1"/>
          <p:nvPr>
            <p:ph idx="2" type="body"/>
          </p:nvPr>
        </p:nvSpPr>
        <p:spPr>
          <a:xfrm>
            <a:off x="1679467" y="4114801"/>
            <a:ext cx="7863963" cy="762317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000"/>
              </a:spcBef>
              <a:spcAft>
                <a:spcPts val="0"/>
              </a:spcAft>
              <a:buClr>
                <a:schemeClr val="dk1"/>
              </a:buClr>
              <a:buSzPts val="3200"/>
              <a:buNone/>
              <a:defRPr sz="3200"/>
            </a:lvl1pPr>
            <a:lvl2pPr indent="-228600" lvl="1" marL="914400" algn="l">
              <a:lnSpc>
                <a:spcPct val="90000"/>
              </a:lnSpc>
              <a:spcBef>
                <a:spcPts val="1000"/>
              </a:spcBef>
              <a:spcAft>
                <a:spcPts val="0"/>
              </a:spcAft>
              <a:buClr>
                <a:schemeClr val="dk1"/>
              </a:buClr>
              <a:buSzPts val="2800"/>
              <a:buNone/>
              <a:defRPr sz="2800"/>
            </a:lvl2pPr>
            <a:lvl3pPr indent="-228600" lvl="2" marL="1371600" algn="l">
              <a:lnSpc>
                <a:spcPct val="90000"/>
              </a:lnSpc>
              <a:spcBef>
                <a:spcPts val="1000"/>
              </a:spcBef>
              <a:spcAft>
                <a:spcPts val="0"/>
              </a:spcAft>
              <a:buClr>
                <a:schemeClr val="dk1"/>
              </a:buClr>
              <a:buSzPts val="2400"/>
              <a:buNone/>
              <a:defRPr sz="2400"/>
            </a:lvl3pPr>
            <a:lvl4pPr indent="-228600" lvl="3" marL="1828800" algn="l">
              <a:lnSpc>
                <a:spcPct val="90000"/>
              </a:lnSpc>
              <a:spcBef>
                <a:spcPts val="1000"/>
              </a:spcBef>
              <a:spcAft>
                <a:spcPts val="0"/>
              </a:spcAft>
              <a:buClr>
                <a:schemeClr val="dk1"/>
              </a:buClr>
              <a:buSzPts val="2000"/>
              <a:buNone/>
              <a:defRPr sz="2000"/>
            </a:lvl4pPr>
            <a:lvl5pPr indent="-228600" lvl="4" marL="2286000" algn="l">
              <a:lnSpc>
                <a:spcPct val="90000"/>
              </a:lnSpc>
              <a:spcBef>
                <a:spcPts val="1000"/>
              </a:spcBef>
              <a:spcAft>
                <a:spcPts val="0"/>
              </a:spcAft>
              <a:buClr>
                <a:schemeClr val="dk1"/>
              </a:buClr>
              <a:buSzPts val="2000"/>
              <a:buNone/>
              <a:defRPr sz="2000"/>
            </a:lvl5pPr>
            <a:lvl6pPr indent="-228600" lvl="5" marL="2743200" algn="l">
              <a:lnSpc>
                <a:spcPct val="90000"/>
              </a:lnSpc>
              <a:spcBef>
                <a:spcPts val="1000"/>
              </a:spcBef>
              <a:spcAft>
                <a:spcPts val="0"/>
              </a:spcAft>
              <a:buClr>
                <a:schemeClr val="dk1"/>
              </a:buClr>
              <a:buSzPts val="2000"/>
              <a:buNone/>
              <a:defRPr sz="2000"/>
            </a:lvl6pPr>
            <a:lvl7pPr indent="-228600" lvl="6" marL="3200400" algn="l">
              <a:lnSpc>
                <a:spcPct val="90000"/>
              </a:lnSpc>
              <a:spcBef>
                <a:spcPts val="1000"/>
              </a:spcBef>
              <a:spcAft>
                <a:spcPts val="0"/>
              </a:spcAft>
              <a:buClr>
                <a:schemeClr val="dk1"/>
              </a:buClr>
              <a:buSzPts val="2000"/>
              <a:buNone/>
              <a:defRPr sz="2000"/>
            </a:lvl7pPr>
            <a:lvl8pPr indent="-228600" lvl="7" marL="3657600" algn="l">
              <a:lnSpc>
                <a:spcPct val="90000"/>
              </a:lnSpc>
              <a:spcBef>
                <a:spcPts val="1000"/>
              </a:spcBef>
              <a:spcAft>
                <a:spcPts val="0"/>
              </a:spcAft>
              <a:buClr>
                <a:schemeClr val="dk1"/>
              </a:buClr>
              <a:buSzPts val="2000"/>
              <a:buNone/>
              <a:defRPr sz="2000"/>
            </a:lvl8pPr>
            <a:lvl9pPr indent="-228600" lvl="8" marL="4114800" algn="l">
              <a:lnSpc>
                <a:spcPct val="90000"/>
              </a:lnSpc>
              <a:spcBef>
                <a:spcPts val="1000"/>
              </a:spcBef>
              <a:spcAft>
                <a:spcPts val="0"/>
              </a:spcAft>
              <a:buClr>
                <a:schemeClr val="dk1"/>
              </a:buClr>
              <a:buSzPts val="2000"/>
              <a:buNone/>
              <a:defRPr sz="2000"/>
            </a:lvl9pPr>
          </a:lstStyle>
          <a:p/>
        </p:txBody>
      </p:sp>
      <p:sp>
        <p:nvSpPr>
          <p:cNvPr id="62" name="Google Shape;62;p36"/>
          <p:cNvSpPr txBox="1"/>
          <p:nvPr>
            <p:ph idx="10" type="dt"/>
          </p:nvPr>
        </p:nvSpPr>
        <p:spPr>
          <a:xfrm>
            <a:off x="1676291" y="12712701"/>
            <a:ext cx="5486043" cy="73025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6"/>
          <p:cNvSpPr txBox="1"/>
          <p:nvPr>
            <p:ph idx="11" type="ftr"/>
          </p:nvPr>
        </p:nvSpPr>
        <p:spPr>
          <a:xfrm>
            <a:off x="8076675" y="12712701"/>
            <a:ext cx="8229064" cy="73025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6"/>
          <p:cNvSpPr txBox="1"/>
          <p:nvPr>
            <p:ph idx="12" type="sldNum"/>
          </p:nvPr>
        </p:nvSpPr>
        <p:spPr>
          <a:xfrm>
            <a:off x="17220079" y="12712701"/>
            <a:ext cx="5486043" cy="73025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그림" type="picTx">
  <p:cSld name="PICTURE_WITH_CAPTION_TEXT">
    <p:spTree>
      <p:nvGrpSpPr>
        <p:cNvPr id="65" name="Shape 65"/>
        <p:cNvGrpSpPr/>
        <p:nvPr/>
      </p:nvGrpSpPr>
      <p:grpSpPr>
        <a:xfrm>
          <a:off x="0" y="0"/>
          <a:ext cx="0" cy="0"/>
          <a:chOff x="0" y="0"/>
          <a:chExt cx="0" cy="0"/>
        </a:xfrm>
      </p:grpSpPr>
      <p:sp>
        <p:nvSpPr>
          <p:cNvPr id="66" name="Google Shape;66;p37"/>
          <p:cNvSpPr txBox="1"/>
          <p:nvPr>
            <p:ph type="title"/>
          </p:nvPr>
        </p:nvSpPr>
        <p:spPr>
          <a:xfrm>
            <a:off x="1679467" y="914400"/>
            <a:ext cx="7863963" cy="3200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400"/>
              <a:buFont typeface="Calibri"/>
              <a:buNone/>
              <a:defRPr sz="6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7"/>
          <p:cNvSpPr/>
          <p:nvPr>
            <p:ph idx="2" type="pic"/>
          </p:nvPr>
        </p:nvSpPr>
        <p:spPr>
          <a:xfrm>
            <a:off x="10365701" y="1974855"/>
            <a:ext cx="12343597" cy="9747251"/>
          </a:xfrm>
          <a:prstGeom prst="rect">
            <a:avLst/>
          </a:prstGeom>
          <a:noFill/>
          <a:ln>
            <a:noFill/>
          </a:ln>
        </p:spPr>
      </p:sp>
      <p:sp>
        <p:nvSpPr>
          <p:cNvPr id="68" name="Google Shape;68;p37"/>
          <p:cNvSpPr txBox="1"/>
          <p:nvPr>
            <p:ph idx="1" type="body"/>
          </p:nvPr>
        </p:nvSpPr>
        <p:spPr>
          <a:xfrm>
            <a:off x="1679467" y="4114801"/>
            <a:ext cx="7863963" cy="762317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000"/>
              </a:spcBef>
              <a:spcAft>
                <a:spcPts val="0"/>
              </a:spcAft>
              <a:buClr>
                <a:schemeClr val="dk1"/>
              </a:buClr>
              <a:buSzPts val="3200"/>
              <a:buNone/>
              <a:defRPr sz="3200"/>
            </a:lvl1pPr>
            <a:lvl2pPr indent="-228600" lvl="1" marL="914400" algn="l">
              <a:lnSpc>
                <a:spcPct val="90000"/>
              </a:lnSpc>
              <a:spcBef>
                <a:spcPts val="1000"/>
              </a:spcBef>
              <a:spcAft>
                <a:spcPts val="0"/>
              </a:spcAft>
              <a:buClr>
                <a:schemeClr val="dk1"/>
              </a:buClr>
              <a:buSzPts val="2800"/>
              <a:buNone/>
              <a:defRPr sz="2800"/>
            </a:lvl2pPr>
            <a:lvl3pPr indent="-228600" lvl="2" marL="1371600" algn="l">
              <a:lnSpc>
                <a:spcPct val="90000"/>
              </a:lnSpc>
              <a:spcBef>
                <a:spcPts val="1000"/>
              </a:spcBef>
              <a:spcAft>
                <a:spcPts val="0"/>
              </a:spcAft>
              <a:buClr>
                <a:schemeClr val="dk1"/>
              </a:buClr>
              <a:buSzPts val="2400"/>
              <a:buNone/>
              <a:defRPr sz="2400"/>
            </a:lvl3pPr>
            <a:lvl4pPr indent="-228600" lvl="3" marL="1828800" algn="l">
              <a:lnSpc>
                <a:spcPct val="90000"/>
              </a:lnSpc>
              <a:spcBef>
                <a:spcPts val="1000"/>
              </a:spcBef>
              <a:spcAft>
                <a:spcPts val="0"/>
              </a:spcAft>
              <a:buClr>
                <a:schemeClr val="dk1"/>
              </a:buClr>
              <a:buSzPts val="2000"/>
              <a:buNone/>
              <a:defRPr sz="2000"/>
            </a:lvl4pPr>
            <a:lvl5pPr indent="-228600" lvl="4" marL="2286000" algn="l">
              <a:lnSpc>
                <a:spcPct val="90000"/>
              </a:lnSpc>
              <a:spcBef>
                <a:spcPts val="1000"/>
              </a:spcBef>
              <a:spcAft>
                <a:spcPts val="0"/>
              </a:spcAft>
              <a:buClr>
                <a:schemeClr val="dk1"/>
              </a:buClr>
              <a:buSzPts val="2000"/>
              <a:buNone/>
              <a:defRPr sz="2000"/>
            </a:lvl5pPr>
            <a:lvl6pPr indent="-228600" lvl="5" marL="2743200" algn="l">
              <a:lnSpc>
                <a:spcPct val="90000"/>
              </a:lnSpc>
              <a:spcBef>
                <a:spcPts val="1000"/>
              </a:spcBef>
              <a:spcAft>
                <a:spcPts val="0"/>
              </a:spcAft>
              <a:buClr>
                <a:schemeClr val="dk1"/>
              </a:buClr>
              <a:buSzPts val="2000"/>
              <a:buNone/>
              <a:defRPr sz="2000"/>
            </a:lvl6pPr>
            <a:lvl7pPr indent="-228600" lvl="6" marL="3200400" algn="l">
              <a:lnSpc>
                <a:spcPct val="90000"/>
              </a:lnSpc>
              <a:spcBef>
                <a:spcPts val="1000"/>
              </a:spcBef>
              <a:spcAft>
                <a:spcPts val="0"/>
              </a:spcAft>
              <a:buClr>
                <a:schemeClr val="dk1"/>
              </a:buClr>
              <a:buSzPts val="2000"/>
              <a:buNone/>
              <a:defRPr sz="2000"/>
            </a:lvl7pPr>
            <a:lvl8pPr indent="-228600" lvl="7" marL="3657600" algn="l">
              <a:lnSpc>
                <a:spcPct val="90000"/>
              </a:lnSpc>
              <a:spcBef>
                <a:spcPts val="1000"/>
              </a:spcBef>
              <a:spcAft>
                <a:spcPts val="0"/>
              </a:spcAft>
              <a:buClr>
                <a:schemeClr val="dk1"/>
              </a:buClr>
              <a:buSzPts val="2000"/>
              <a:buNone/>
              <a:defRPr sz="2000"/>
            </a:lvl8pPr>
            <a:lvl9pPr indent="-228600" lvl="8" marL="4114800" algn="l">
              <a:lnSpc>
                <a:spcPct val="90000"/>
              </a:lnSpc>
              <a:spcBef>
                <a:spcPts val="1000"/>
              </a:spcBef>
              <a:spcAft>
                <a:spcPts val="0"/>
              </a:spcAft>
              <a:buClr>
                <a:schemeClr val="dk1"/>
              </a:buClr>
              <a:buSzPts val="2000"/>
              <a:buNone/>
              <a:defRPr sz="2000"/>
            </a:lvl9pPr>
          </a:lstStyle>
          <a:p/>
        </p:txBody>
      </p:sp>
      <p:sp>
        <p:nvSpPr>
          <p:cNvPr id="69" name="Google Shape;69;p37"/>
          <p:cNvSpPr txBox="1"/>
          <p:nvPr>
            <p:ph idx="10" type="dt"/>
          </p:nvPr>
        </p:nvSpPr>
        <p:spPr>
          <a:xfrm>
            <a:off x="1676291" y="12712701"/>
            <a:ext cx="5486043" cy="73025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7"/>
          <p:cNvSpPr txBox="1"/>
          <p:nvPr>
            <p:ph idx="11" type="ftr"/>
          </p:nvPr>
        </p:nvSpPr>
        <p:spPr>
          <a:xfrm>
            <a:off x="8076675" y="12712701"/>
            <a:ext cx="8229064" cy="73025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7"/>
          <p:cNvSpPr txBox="1"/>
          <p:nvPr>
            <p:ph idx="12" type="sldNum"/>
          </p:nvPr>
        </p:nvSpPr>
        <p:spPr>
          <a:xfrm>
            <a:off x="17220079" y="12712701"/>
            <a:ext cx="5486043" cy="73025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8"/>
          <p:cNvSpPr txBox="1"/>
          <p:nvPr>
            <p:ph type="title"/>
          </p:nvPr>
        </p:nvSpPr>
        <p:spPr>
          <a:xfrm>
            <a:off x="1676291" y="730251"/>
            <a:ext cx="21029831" cy="265112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8800"/>
              <a:buFont typeface="Calibri"/>
              <a:buNone/>
              <a:defRPr b="0" i="0" sz="8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8"/>
          <p:cNvSpPr txBox="1"/>
          <p:nvPr>
            <p:ph idx="1" type="body"/>
          </p:nvPr>
        </p:nvSpPr>
        <p:spPr>
          <a:xfrm>
            <a:off x="1676291" y="3651251"/>
            <a:ext cx="21029831" cy="8702677"/>
          </a:xfrm>
          <a:prstGeom prst="rect">
            <a:avLst/>
          </a:prstGeom>
          <a:noFill/>
          <a:ln>
            <a:noFill/>
          </a:ln>
        </p:spPr>
        <p:txBody>
          <a:bodyPr anchorCtr="0" anchor="t" bIns="45700" lIns="91425" spcFirstLastPara="1" rIns="91425" wrap="square" tIns="45700">
            <a:normAutofit/>
          </a:bodyPr>
          <a:lstStyle>
            <a:lvl1pPr indent="-584200" lvl="0" marL="457200" marR="0" rtl="0" algn="l">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Calibri"/>
                <a:ea typeface="Calibri"/>
                <a:cs typeface="Calibri"/>
                <a:sym typeface="Calibri"/>
              </a:defRPr>
            </a:lvl1pPr>
            <a:lvl2pPr indent="-533400" lvl="1" marL="914400"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12" name="Google Shape;12;p28"/>
          <p:cNvSpPr txBox="1"/>
          <p:nvPr>
            <p:ph idx="10" type="dt"/>
          </p:nvPr>
        </p:nvSpPr>
        <p:spPr>
          <a:xfrm>
            <a:off x="1676291" y="12712701"/>
            <a:ext cx="5486043" cy="730251"/>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8"/>
          <p:cNvSpPr txBox="1"/>
          <p:nvPr>
            <p:ph idx="11" type="ftr"/>
          </p:nvPr>
        </p:nvSpPr>
        <p:spPr>
          <a:xfrm>
            <a:off x="8076675" y="12712701"/>
            <a:ext cx="8229064" cy="730251"/>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24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8"/>
          <p:cNvSpPr txBox="1"/>
          <p:nvPr>
            <p:ph idx="12" type="sldNum"/>
          </p:nvPr>
        </p:nvSpPr>
        <p:spPr>
          <a:xfrm>
            <a:off x="17220079" y="12712701"/>
            <a:ext cx="5486043" cy="730251"/>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g1be5dc65536_0_121"/>
          <p:cNvSpPr txBox="1"/>
          <p:nvPr>
            <p:ph type="title"/>
          </p:nvPr>
        </p:nvSpPr>
        <p:spPr>
          <a:xfrm>
            <a:off x="1676291" y="730251"/>
            <a:ext cx="21029700" cy="26511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8800"/>
              <a:buFont typeface="Calibri"/>
              <a:buNone/>
              <a:defRPr b="0" i="0" sz="88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6" name="Google Shape;86;g1be5dc65536_0_121"/>
          <p:cNvSpPr txBox="1"/>
          <p:nvPr>
            <p:ph idx="1" type="body"/>
          </p:nvPr>
        </p:nvSpPr>
        <p:spPr>
          <a:xfrm>
            <a:off x="1676291" y="3651251"/>
            <a:ext cx="21029700" cy="8702700"/>
          </a:xfrm>
          <a:prstGeom prst="rect">
            <a:avLst/>
          </a:prstGeom>
          <a:noFill/>
          <a:ln>
            <a:noFill/>
          </a:ln>
        </p:spPr>
        <p:txBody>
          <a:bodyPr anchorCtr="0" anchor="t" bIns="45700" lIns="91425" spcFirstLastPara="1" rIns="91425" wrap="square" tIns="45700">
            <a:normAutofit/>
          </a:bodyPr>
          <a:lstStyle>
            <a:lvl1pPr indent="-584200" lvl="0" marL="457200" marR="0" rtl="0" algn="l">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Calibri"/>
                <a:ea typeface="Calibri"/>
                <a:cs typeface="Calibri"/>
                <a:sym typeface="Calibri"/>
              </a:defRPr>
            </a:lvl1pPr>
            <a:lvl2pPr indent="-533400" lvl="1" marL="914400"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87" name="Google Shape;87;g1be5dc65536_0_121"/>
          <p:cNvSpPr txBox="1"/>
          <p:nvPr>
            <p:ph idx="10" type="dt"/>
          </p:nvPr>
        </p:nvSpPr>
        <p:spPr>
          <a:xfrm>
            <a:off x="1676291" y="12712701"/>
            <a:ext cx="5486100" cy="730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24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g1be5dc65536_0_121"/>
          <p:cNvSpPr txBox="1"/>
          <p:nvPr>
            <p:ph idx="11" type="ftr"/>
          </p:nvPr>
        </p:nvSpPr>
        <p:spPr>
          <a:xfrm>
            <a:off x="8076675" y="12712701"/>
            <a:ext cx="8229000" cy="7302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24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g1be5dc65536_0_121"/>
          <p:cNvSpPr txBox="1"/>
          <p:nvPr>
            <p:ph idx="12" type="sldNum"/>
          </p:nvPr>
        </p:nvSpPr>
        <p:spPr>
          <a:xfrm>
            <a:off x="17220079" y="12712701"/>
            <a:ext cx="5486100" cy="7302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400" u="none" cap="none" strike="noStrike">
                <a:solidFill>
                  <a:srgbClr val="888888"/>
                </a:solidFill>
                <a:latin typeface="Calibri"/>
                <a:ea typeface="Calibri"/>
                <a:cs typeface="Calibri"/>
                <a:sym typeface="Calibri"/>
              </a:defRPr>
            </a:lvl1pPr>
            <a:lvl2pPr indent="0" lvl="1" marL="0" marR="0" rtl="0" algn="r">
              <a:spcBef>
                <a:spcPts val="0"/>
              </a:spcBef>
              <a:buNone/>
              <a:defRPr b="0" i="0" sz="2400" u="none" cap="none" strike="noStrike">
                <a:solidFill>
                  <a:srgbClr val="888888"/>
                </a:solidFill>
                <a:latin typeface="Calibri"/>
                <a:ea typeface="Calibri"/>
                <a:cs typeface="Calibri"/>
                <a:sym typeface="Calibri"/>
              </a:defRPr>
            </a:lvl2pPr>
            <a:lvl3pPr indent="0" lvl="2" marL="0" marR="0" rtl="0" algn="r">
              <a:spcBef>
                <a:spcPts val="0"/>
              </a:spcBef>
              <a:buNone/>
              <a:defRPr b="0" i="0" sz="2400" u="none" cap="none" strike="noStrike">
                <a:solidFill>
                  <a:srgbClr val="888888"/>
                </a:solidFill>
                <a:latin typeface="Calibri"/>
                <a:ea typeface="Calibri"/>
                <a:cs typeface="Calibri"/>
                <a:sym typeface="Calibri"/>
              </a:defRPr>
            </a:lvl3pPr>
            <a:lvl4pPr indent="0" lvl="3" marL="0" marR="0" rtl="0" algn="r">
              <a:spcBef>
                <a:spcPts val="0"/>
              </a:spcBef>
              <a:buNone/>
              <a:defRPr b="0" i="0" sz="2400" u="none" cap="none" strike="noStrike">
                <a:solidFill>
                  <a:srgbClr val="888888"/>
                </a:solidFill>
                <a:latin typeface="Calibri"/>
                <a:ea typeface="Calibri"/>
                <a:cs typeface="Calibri"/>
                <a:sym typeface="Calibri"/>
              </a:defRPr>
            </a:lvl4pPr>
            <a:lvl5pPr indent="0" lvl="4" marL="0" marR="0" rtl="0" algn="r">
              <a:spcBef>
                <a:spcPts val="0"/>
              </a:spcBef>
              <a:buNone/>
              <a:defRPr b="0" i="0" sz="2400" u="none" cap="none" strike="noStrike">
                <a:solidFill>
                  <a:srgbClr val="888888"/>
                </a:solidFill>
                <a:latin typeface="Calibri"/>
                <a:ea typeface="Calibri"/>
                <a:cs typeface="Calibri"/>
                <a:sym typeface="Calibri"/>
              </a:defRPr>
            </a:lvl5pPr>
            <a:lvl6pPr indent="0" lvl="5" marL="0" marR="0" rtl="0" algn="r">
              <a:spcBef>
                <a:spcPts val="0"/>
              </a:spcBef>
              <a:buNone/>
              <a:defRPr b="0" i="0" sz="2400" u="none" cap="none" strike="noStrike">
                <a:solidFill>
                  <a:srgbClr val="888888"/>
                </a:solidFill>
                <a:latin typeface="Calibri"/>
                <a:ea typeface="Calibri"/>
                <a:cs typeface="Calibri"/>
                <a:sym typeface="Calibri"/>
              </a:defRPr>
            </a:lvl6pPr>
            <a:lvl7pPr indent="0" lvl="6" marL="0" marR="0" rtl="0" algn="r">
              <a:spcBef>
                <a:spcPts val="0"/>
              </a:spcBef>
              <a:buNone/>
              <a:defRPr b="0" i="0" sz="2400" u="none" cap="none" strike="noStrike">
                <a:solidFill>
                  <a:srgbClr val="888888"/>
                </a:solidFill>
                <a:latin typeface="Calibri"/>
                <a:ea typeface="Calibri"/>
                <a:cs typeface="Calibri"/>
                <a:sym typeface="Calibri"/>
              </a:defRPr>
            </a:lvl7pPr>
            <a:lvl8pPr indent="0" lvl="7" marL="0" marR="0" rtl="0" algn="r">
              <a:spcBef>
                <a:spcPts val="0"/>
              </a:spcBef>
              <a:buNone/>
              <a:defRPr b="0" i="0" sz="2400" u="none" cap="none" strike="noStrike">
                <a:solidFill>
                  <a:srgbClr val="888888"/>
                </a:solidFill>
                <a:latin typeface="Calibri"/>
                <a:ea typeface="Calibri"/>
                <a:cs typeface="Calibri"/>
                <a:sym typeface="Calibri"/>
              </a:defRPr>
            </a:lvl8pPr>
            <a:lvl9pPr indent="0" lvl="8" marL="0" marR="0" rtl="0" algn="r">
              <a:spcBef>
                <a:spcPts val="0"/>
              </a:spcBef>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hyperlink" Target="https://www.flaticon.com/free-icon/" TargetMode="External"/><Relationship Id="rId11" Type="http://schemas.openxmlformats.org/officeDocument/2006/relationships/hyperlink" Target="https://octoverse.github.com/" TargetMode="External"/><Relationship Id="rId10" Type="http://schemas.openxmlformats.org/officeDocument/2006/relationships/hyperlink" Target="https://iconscout.com/icon" TargetMode="External"/><Relationship Id="rId12" Type="http://schemas.openxmlformats.org/officeDocument/2006/relationships/hyperlink" Target="https://levanphu.info/" TargetMode="External"/><Relationship Id="rId9" Type="http://schemas.openxmlformats.org/officeDocument/2006/relationships/hyperlink" Target="https://www.freepik.com/free-icon" TargetMode="External"/><Relationship Id="rId5" Type="http://schemas.openxmlformats.org/officeDocument/2006/relationships/hyperlink" Target="https://uxwing.com/skeleton-icon/" TargetMode="External"/><Relationship Id="rId6" Type="http://schemas.openxmlformats.org/officeDocument/2006/relationships/hyperlink" Target="https://www.kindpng.com/" TargetMode="External"/><Relationship Id="rId7" Type="http://schemas.openxmlformats.org/officeDocument/2006/relationships/hyperlink" Target="https://commons.wikimedia.org/wiki" TargetMode="External"/><Relationship Id="rId8" Type="http://schemas.openxmlformats.org/officeDocument/2006/relationships/hyperlink" Target="https://devrant.com/ran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7.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10.png"/><Relationship Id="rId5"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1.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2" name="Shape 162"/>
        <p:cNvGrpSpPr/>
        <p:nvPr/>
      </p:nvGrpSpPr>
      <p:grpSpPr>
        <a:xfrm>
          <a:off x="0" y="0"/>
          <a:ext cx="0" cy="0"/>
          <a:chOff x="0" y="0"/>
          <a:chExt cx="0" cy="0"/>
        </a:xfrm>
      </p:grpSpPr>
      <p:sp>
        <p:nvSpPr>
          <p:cNvPr id="163" name="Google Shape;163;p13"/>
          <p:cNvSpPr/>
          <p:nvPr/>
        </p:nvSpPr>
        <p:spPr>
          <a:xfrm>
            <a:off x="2413000" y="3689648"/>
            <a:ext cx="17526000" cy="2487861"/>
          </a:xfrm>
          <a:prstGeom prst="rect">
            <a:avLst/>
          </a:prstGeom>
          <a:noFill/>
          <a:ln>
            <a:noFill/>
          </a:ln>
        </p:spPr>
        <p:txBody>
          <a:bodyPr anchorCtr="0" anchor="t" bIns="50800" lIns="50800" spcFirstLastPara="1" rIns="50800" wrap="square" tIns="50800">
            <a:spAutoFit/>
          </a:bodyPr>
          <a:lstStyle/>
          <a:p>
            <a:pPr indent="0" lvl="0" marL="0" marR="0" rtl="0" algn="r">
              <a:lnSpc>
                <a:spcPct val="100000"/>
              </a:lnSpc>
              <a:spcBef>
                <a:spcPts val="0"/>
              </a:spcBef>
              <a:spcAft>
                <a:spcPts val="0"/>
              </a:spcAft>
              <a:buClr>
                <a:srgbClr val="000000"/>
              </a:buClr>
              <a:buSzPts val="7500"/>
              <a:buFont typeface="Arial"/>
              <a:buNone/>
            </a:pPr>
            <a:r>
              <a:rPr b="1" lang="en-US" sz="7500">
                <a:solidFill>
                  <a:schemeClr val="dk1"/>
                </a:solidFill>
              </a:rPr>
              <a:t>인터랙티브 웹 개발 - Part 1 </a:t>
            </a:r>
            <a:endParaRPr b="1" sz="7500">
              <a:solidFill>
                <a:schemeClr val="dk1"/>
              </a:solidFill>
            </a:endParaRPr>
          </a:p>
          <a:p>
            <a:pPr indent="0" lvl="0" marL="0" marR="0" rtl="0" algn="r">
              <a:lnSpc>
                <a:spcPct val="100000"/>
              </a:lnSpc>
              <a:spcBef>
                <a:spcPts val="0"/>
              </a:spcBef>
              <a:spcAft>
                <a:spcPts val="0"/>
              </a:spcAft>
              <a:buClr>
                <a:srgbClr val="000000"/>
              </a:buClr>
              <a:buSzPts val="7500"/>
              <a:buFont typeface="Arial"/>
              <a:buNone/>
            </a:pPr>
            <a:r>
              <a:rPr b="1" lang="en-US" sz="7500">
                <a:solidFill>
                  <a:schemeClr val="dk1"/>
                </a:solidFill>
              </a:rPr>
              <a:t>에어비앤비 클론 코딩</a:t>
            </a:r>
            <a:endParaRPr b="1"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1" lang="en-US" sz="1800">
                <a:solidFill>
                  <a:schemeClr val="dk1"/>
                </a:solidFill>
              </a:rPr>
              <a:t> -</a:t>
            </a:r>
            <a:endParaRPr b="1"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4000"/>
              <a:buFont typeface="Arial"/>
              <a:buNone/>
            </a:pPr>
            <a:r>
              <a:rPr b="1" i="0" lang="en-US" sz="4000" u="none" cap="none" strike="noStrike">
                <a:solidFill>
                  <a:srgbClr val="ED234B"/>
                </a:solidFill>
                <a:latin typeface="Arial"/>
                <a:ea typeface="Arial"/>
                <a:cs typeface="Arial"/>
                <a:sym typeface="Arial"/>
              </a:rPr>
              <a:t>2 </a:t>
            </a:r>
            <a:r>
              <a:rPr b="1" lang="en-US" sz="4000">
                <a:solidFill>
                  <a:schemeClr val="dk1"/>
                </a:solidFill>
              </a:rPr>
              <a:t>HTML, CSS, JS 이론 기초</a:t>
            </a:r>
            <a:endParaRPr b="1" i="0" sz="1800" u="none" cap="none" strike="noStrike">
              <a:solidFill>
                <a:schemeClr val="dk1"/>
              </a:solidFill>
              <a:latin typeface="Arial"/>
              <a:ea typeface="Arial"/>
              <a:cs typeface="Arial"/>
              <a:sym typeface="Arial"/>
            </a:endParaRPr>
          </a:p>
        </p:txBody>
      </p:sp>
      <p:sp>
        <p:nvSpPr>
          <p:cNvPr id="164" name="Google Shape;164;p13"/>
          <p:cNvSpPr txBox="1"/>
          <p:nvPr>
            <p:ph idx="12" type="sldNum"/>
          </p:nvPr>
        </p:nvSpPr>
        <p:spPr>
          <a:xfrm>
            <a:off x="9448184" y="12996000"/>
            <a:ext cx="5486043" cy="72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500"/>
              <a:buNone/>
            </a:pPr>
            <a:fld id="{00000000-1234-1234-1234-123412341234}" type="slidenum">
              <a:rPr lang="en-US" sz="1500">
                <a:latin typeface="Arial"/>
                <a:ea typeface="Arial"/>
                <a:cs typeface="Arial"/>
                <a:sym typeface="Arial"/>
              </a:rPr>
              <a:t>‹#›</a:t>
            </a:fld>
            <a:endParaRPr sz="15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4" name="Shape 254"/>
        <p:cNvGrpSpPr/>
        <p:nvPr/>
      </p:nvGrpSpPr>
      <p:grpSpPr>
        <a:xfrm>
          <a:off x="0" y="0"/>
          <a:ext cx="0" cy="0"/>
          <a:chOff x="0" y="0"/>
          <a:chExt cx="0" cy="0"/>
        </a:xfrm>
      </p:grpSpPr>
      <p:sp>
        <p:nvSpPr>
          <p:cNvPr id="255" name="Google Shape;255;g1bfd15d1d07_0_7"/>
          <p:cNvSpPr/>
          <p:nvPr/>
        </p:nvSpPr>
        <p:spPr>
          <a:xfrm>
            <a:off x="2413000" y="3689648"/>
            <a:ext cx="17526000" cy="2374800"/>
          </a:xfrm>
          <a:prstGeom prst="rect">
            <a:avLst/>
          </a:prstGeom>
          <a:noFill/>
          <a:ln>
            <a:noFill/>
          </a:ln>
        </p:spPr>
        <p:txBody>
          <a:bodyPr anchorCtr="0" anchor="t" bIns="50800" lIns="50800" spcFirstLastPara="1" rIns="50800" wrap="square" tIns="50800">
            <a:noAutofit/>
          </a:bodyPr>
          <a:lstStyle/>
          <a:p>
            <a:pPr indent="0" lvl="0" marL="0" marR="0" rtl="0" algn="r">
              <a:spcBef>
                <a:spcPts val="0"/>
              </a:spcBef>
              <a:spcAft>
                <a:spcPts val="0"/>
              </a:spcAft>
              <a:buNone/>
            </a:pPr>
            <a:r>
              <a:rPr b="1" lang="en-US" sz="7500">
                <a:solidFill>
                  <a:schemeClr val="lt1"/>
                </a:solidFill>
              </a:rPr>
              <a:t>직접 만들어 볼까요?</a:t>
            </a:r>
            <a:endParaRPr b="1" sz="1800">
              <a:solidFill>
                <a:schemeClr val="lt1"/>
              </a:solidFill>
              <a:latin typeface="Arial"/>
              <a:ea typeface="Arial"/>
              <a:cs typeface="Arial"/>
              <a:sym typeface="Arial"/>
            </a:endParaRPr>
          </a:p>
          <a:p>
            <a:pPr indent="0" lvl="0" marL="0" marR="0" rtl="0" algn="r">
              <a:spcBef>
                <a:spcPts val="0"/>
              </a:spcBef>
              <a:spcAft>
                <a:spcPts val="0"/>
              </a:spcAft>
              <a:buNone/>
            </a:pPr>
            <a:r>
              <a:t/>
            </a:r>
            <a:endParaRPr b="1" sz="1800">
              <a:solidFill>
                <a:schemeClr val="lt1"/>
              </a:solidFill>
              <a:latin typeface="Arial"/>
              <a:ea typeface="Arial"/>
              <a:cs typeface="Arial"/>
              <a:sym typeface="Arial"/>
            </a:endParaRPr>
          </a:p>
          <a:p>
            <a:pPr indent="0" lvl="0" marL="0" marR="0" rtl="0" algn="r">
              <a:lnSpc>
                <a:spcPct val="80000"/>
              </a:lnSpc>
              <a:spcBef>
                <a:spcPts val="0"/>
              </a:spcBef>
              <a:spcAft>
                <a:spcPts val="0"/>
              </a:spcAft>
              <a:buNone/>
            </a:pPr>
            <a:r>
              <a:rPr lang="en-US" sz="4000">
                <a:solidFill>
                  <a:schemeClr val="lt1"/>
                </a:solidFill>
              </a:rPr>
              <a:t>HTML, CSS, JS 만들기</a:t>
            </a:r>
            <a:endParaRPr/>
          </a:p>
        </p:txBody>
      </p:sp>
      <p:sp>
        <p:nvSpPr>
          <p:cNvPr id="256" name="Google Shape;256;g1bfd15d1d07_0_7"/>
          <p:cNvSpPr txBox="1"/>
          <p:nvPr>
            <p:ph idx="12" type="sldNum"/>
          </p:nvPr>
        </p:nvSpPr>
        <p:spPr>
          <a:xfrm>
            <a:off x="9448184" y="12996000"/>
            <a:ext cx="5486100" cy="7200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57" name="Google Shape;257;g1bfd15d1d07_0_7"/>
          <p:cNvSpPr txBox="1"/>
          <p:nvPr/>
        </p:nvSpPr>
        <p:spPr>
          <a:xfrm>
            <a:off x="830125" y="10268100"/>
            <a:ext cx="5272200" cy="370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rPr>
              <a:t>참고 자료</a:t>
            </a:r>
            <a:endParaRPr>
              <a:solidFill>
                <a:schemeClr val="lt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US" sz="1700" u="sng">
                <a:solidFill>
                  <a:schemeClr val="hlink"/>
                </a:solidFill>
                <a:hlinkClick r:id="rId4"/>
              </a:rPr>
              <a:t>https://www.flaticon.com/free-icon/</a:t>
            </a:r>
            <a:endParaRPr sz="1700">
              <a:solidFill>
                <a:schemeClr val="dk1"/>
              </a:solidFill>
            </a:endParaRPr>
          </a:p>
          <a:p>
            <a:pPr indent="0" lvl="0" marL="0" rtl="0" algn="l">
              <a:spcBef>
                <a:spcPts val="0"/>
              </a:spcBef>
              <a:spcAft>
                <a:spcPts val="0"/>
              </a:spcAft>
              <a:buNone/>
            </a:pPr>
            <a:r>
              <a:rPr lang="en-US" sz="1700" u="sng">
                <a:solidFill>
                  <a:schemeClr val="hlink"/>
                </a:solidFill>
                <a:hlinkClick r:id="rId5"/>
              </a:rPr>
              <a:t>https://uxwing.com/skeleton-icon/</a:t>
            </a:r>
            <a:endParaRPr sz="1700">
              <a:solidFill>
                <a:schemeClr val="dk1"/>
              </a:solidFill>
            </a:endParaRPr>
          </a:p>
          <a:p>
            <a:pPr indent="0" lvl="0" marL="0" rtl="0" algn="l">
              <a:spcBef>
                <a:spcPts val="0"/>
              </a:spcBef>
              <a:spcAft>
                <a:spcPts val="0"/>
              </a:spcAft>
              <a:buNone/>
            </a:pPr>
            <a:r>
              <a:rPr lang="en-US" sz="1700" u="sng">
                <a:solidFill>
                  <a:schemeClr val="hlink"/>
                </a:solidFill>
                <a:hlinkClick r:id="rId6"/>
              </a:rPr>
              <a:t>https://www.kindpng.com/</a:t>
            </a:r>
            <a:endParaRPr sz="1700">
              <a:solidFill>
                <a:schemeClr val="dk1"/>
              </a:solidFill>
            </a:endParaRPr>
          </a:p>
          <a:p>
            <a:pPr indent="0" lvl="0" marL="0" rtl="0" algn="l">
              <a:spcBef>
                <a:spcPts val="0"/>
              </a:spcBef>
              <a:spcAft>
                <a:spcPts val="0"/>
              </a:spcAft>
              <a:buNone/>
            </a:pPr>
            <a:r>
              <a:rPr lang="en-US" sz="1700" u="sng">
                <a:solidFill>
                  <a:schemeClr val="hlink"/>
                </a:solidFill>
                <a:hlinkClick r:id="rId7"/>
              </a:rPr>
              <a:t>https://commons.wikimedia.org/wiki</a:t>
            </a:r>
            <a:endParaRPr sz="1700">
              <a:solidFill>
                <a:schemeClr val="dk1"/>
              </a:solidFill>
            </a:endParaRPr>
          </a:p>
          <a:p>
            <a:pPr indent="0" lvl="0" marL="0" rtl="0" algn="l">
              <a:spcBef>
                <a:spcPts val="0"/>
              </a:spcBef>
              <a:spcAft>
                <a:spcPts val="0"/>
              </a:spcAft>
              <a:buNone/>
            </a:pPr>
            <a:r>
              <a:rPr lang="en-US" sz="1700" u="sng">
                <a:solidFill>
                  <a:schemeClr val="hlink"/>
                </a:solidFill>
                <a:hlinkClick r:id="rId8"/>
              </a:rPr>
              <a:t>https://devrant.com/rants</a:t>
            </a:r>
            <a:endParaRPr sz="1700">
              <a:solidFill>
                <a:schemeClr val="dk1"/>
              </a:solidFill>
            </a:endParaRPr>
          </a:p>
          <a:p>
            <a:pPr indent="0" lvl="0" marL="0" rtl="0" algn="l">
              <a:spcBef>
                <a:spcPts val="0"/>
              </a:spcBef>
              <a:spcAft>
                <a:spcPts val="0"/>
              </a:spcAft>
              <a:buNone/>
            </a:pPr>
            <a:r>
              <a:rPr lang="en-US" sz="1700" u="sng">
                <a:solidFill>
                  <a:schemeClr val="hlink"/>
                </a:solidFill>
                <a:hlinkClick r:id="rId9"/>
              </a:rPr>
              <a:t>https://www.freepik.com/free-icon</a:t>
            </a:r>
            <a:endParaRPr sz="1700">
              <a:solidFill>
                <a:schemeClr val="dk1"/>
              </a:solidFill>
            </a:endParaRPr>
          </a:p>
          <a:p>
            <a:pPr indent="0" lvl="0" marL="0" rtl="0" algn="l">
              <a:spcBef>
                <a:spcPts val="0"/>
              </a:spcBef>
              <a:spcAft>
                <a:spcPts val="0"/>
              </a:spcAft>
              <a:buNone/>
            </a:pPr>
            <a:r>
              <a:rPr lang="en-US" sz="1700" u="sng">
                <a:solidFill>
                  <a:schemeClr val="hlink"/>
                </a:solidFill>
                <a:hlinkClick r:id="rId10"/>
              </a:rPr>
              <a:t>https://iconscout.com/icon</a:t>
            </a:r>
            <a:endParaRPr sz="1700">
              <a:solidFill>
                <a:schemeClr val="dk1"/>
              </a:solidFill>
            </a:endParaRPr>
          </a:p>
          <a:p>
            <a:pPr indent="0" lvl="0" marL="0" rtl="0" algn="l">
              <a:spcBef>
                <a:spcPts val="0"/>
              </a:spcBef>
              <a:spcAft>
                <a:spcPts val="0"/>
              </a:spcAft>
              <a:buNone/>
            </a:pPr>
            <a:r>
              <a:rPr lang="en-US" sz="1700" u="sng">
                <a:solidFill>
                  <a:schemeClr val="hlink"/>
                </a:solidFill>
                <a:hlinkClick r:id="rId11"/>
              </a:rPr>
              <a:t>https://octoverse.github.com/</a:t>
            </a:r>
            <a:endParaRPr sz="1700">
              <a:solidFill>
                <a:schemeClr val="dk1"/>
              </a:solidFill>
            </a:endParaRPr>
          </a:p>
          <a:p>
            <a:pPr indent="0" lvl="0" marL="0" rtl="0" algn="l">
              <a:spcBef>
                <a:spcPts val="0"/>
              </a:spcBef>
              <a:spcAft>
                <a:spcPts val="0"/>
              </a:spcAft>
              <a:buNone/>
            </a:pPr>
            <a:r>
              <a:rPr lang="en-US" sz="1700" u="sng">
                <a:solidFill>
                  <a:schemeClr val="hlink"/>
                </a:solidFill>
                <a:hlinkClick r:id="rId12"/>
              </a:rPr>
              <a:t>https://levanphu.info/</a:t>
            </a:r>
            <a:endParaRPr sz="23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t/>
            </a:r>
            <a:endParaRPr sz="17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8" name="Shape 168"/>
        <p:cNvGrpSpPr/>
        <p:nvPr/>
      </p:nvGrpSpPr>
      <p:grpSpPr>
        <a:xfrm>
          <a:off x="0" y="0"/>
          <a:ext cx="0" cy="0"/>
          <a:chOff x="0" y="0"/>
          <a:chExt cx="0" cy="0"/>
        </a:xfrm>
      </p:grpSpPr>
      <p:sp>
        <p:nvSpPr>
          <p:cNvPr id="169" name="Google Shape;169;g1be5dc65536_0_196"/>
          <p:cNvSpPr/>
          <p:nvPr/>
        </p:nvSpPr>
        <p:spPr>
          <a:xfrm>
            <a:off x="1524000" y="1460302"/>
            <a:ext cx="4445100" cy="1077300"/>
          </a:xfrm>
          <a:prstGeom prst="rect">
            <a:avLst/>
          </a:prstGeom>
          <a:noFill/>
          <a:ln>
            <a:noFill/>
          </a:ln>
        </p:spPr>
        <p:txBody>
          <a:bodyPr anchorCtr="0" anchor="t" bIns="12700" lIns="12700" spcFirstLastPara="1" rIns="12700" wrap="square" tIns="12700">
            <a:noAutofit/>
          </a:bodyPr>
          <a:lstStyle/>
          <a:p>
            <a:pPr indent="0" lvl="0" marL="0" marR="0" rtl="0" algn="l">
              <a:spcBef>
                <a:spcPts val="1000"/>
              </a:spcBef>
              <a:spcAft>
                <a:spcPts val="0"/>
              </a:spcAft>
              <a:buNone/>
            </a:pPr>
            <a:r>
              <a:rPr lang="en-US" sz="3000">
                <a:solidFill>
                  <a:schemeClr val="dk1"/>
                </a:solidFill>
              </a:rPr>
              <a:t>HTML, CSS, JS?</a:t>
            </a:r>
            <a:endParaRPr sz="1800">
              <a:solidFill>
                <a:schemeClr val="dk1"/>
              </a:solidFill>
              <a:latin typeface="Calibri"/>
              <a:ea typeface="Calibri"/>
              <a:cs typeface="Calibri"/>
              <a:sym typeface="Calibri"/>
            </a:endParaRPr>
          </a:p>
        </p:txBody>
      </p:sp>
      <p:sp>
        <p:nvSpPr>
          <p:cNvPr id="170" name="Google Shape;170;g1be5dc65536_0_196"/>
          <p:cNvSpPr/>
          <p:nvPr/>
        </p:nvSpPr>
        <p:spPr>
          <a:xfrm>
            <a:off x="20828000" y="1408036"/>
            <a:ext cx="2540100" cy="795000"/>
          </a:xfrm>
          <a:prstGeom prst="rect">
            <a:avLst/>
          </a:prstGeom>
          <a:noFill/>
          <a:ln>
            <a:noFill/>
          </a:ln>
        </p:spPr>
        <p:txBody>
          <a:bodyPr anchorCtr="0" anchor="t" bIns="50800" lIns="50800" spcFirstLastPara="1" rIns="50800" wrap="square" tIns="50800">
            <a:noAutofit/>
          </a:bodyPr>
          <a:lstStyle/>
          <a:p>
            <a:pPr indent="0" lvl="1" marL="179999" marR="0" rtl="0" algn="l">
              <a:lnSpc>
                <a:spcPct val="90000"/>
              </a:lnSpc>
              <a:spcBef>
                <a:spcPts val="0"/>
              </a:spcBef>
              <a:spcAft>
                <a:spcPts val="0"/>
              </a:spcAft>
              <a:buNone/>
            </a:pPr>
            <a:r>
              <a:rPr b="1" lang="en-US" sz="5000">
                <a:solidFill>
                  <a:srgbClr val="FFFFFF"/>
                </a:solidFill>
              </a:rPr>
              <a:t>1</a:t>
            </a:r>
            <a:r>
              <a:rPr b="1" i="0" lang="en-US" sz="3200" u="none" cap="none" strike="noStrike">
                <a:solidFill>
                  <a:srgbClr val="000000"/>
                </a:solidFill>
                <a:latin typeface="Arial"/>
                <a:ea typeface="Arial"/>
                <a:cs typeface="Arial"/>
                <a:sym typeface="Arial"/>
              </a:rPr>
              <a:t>.</a:t>
            </a:r>
            <a:endParaRPr/>
          </a:p>
        </p:txBody>
      </p:sp>
      <p:sp>
        <p:nvSpPr>
          <p:cNvPr id="171" name="Google Shape;171;g1be5dc65536_0_196"/>
          <p:cNvSpPr/>
          <p:nvPr/>
        </p:nvSpPr>
        <p:spPr>
          <a:xfrm>
            <a:off x="20828000" y="2200124"/>
            <a:ext cx="2540100" cy="782400"/>
          </a:xfrm>
          <a:prstGeom prst="rect">
            <a:avLst/>
          </a:prstGeom>
          <a:noFill/>
          <a:ln>
            <a:noFill/>
          </a:ln>
        </p:spPr>
        <p:txBody>
          <a:bodyPr anchorCtr="0" anchor="t" bIns="50800" lIns="50800" spcFirstLastPara="1" rIns="50800" wrap="square" tIns="50800">
            <a:noAutofit/>
          </a:bodyPr>
          <a:lstStyle/>
          <a:p>
            <a:pPr indent="0" lvl="1" marL="179999" marR="0" rtl="0" algn="l">
              <a:spcBef>
                <a:spcPts val="500"/>
              </a:spcBef>
              <a:spcAft>
                <a:spcPts val="0"/>
              </a:spcAft>
              <a:buNone/>
            </a:pPr>
            <a:r>
              <a:rPr lang="en-US" sz="2000">
                <a:solidFill>
                  <a:srgbClr val="FFFFFF"/>
                </a:solidFill>
              </a:rPr>
              <a:t>HTML, CSS, JS</a:t>
            </a:r>
            <a:endParaRPr sz="2000">
              <a:solidFill>
                <a:srgbClr val="FFFFFF"/>
              </a:solidFill>
            </a:endParaRPr>
          </a:p>
          <a:p>
            <a:pPr indent="0" lvl="1" marL="179999" marR="0" rtl="0" algn="l">
              <a:spcBef>
                <a:spcPts val="500"/>
              </a:spcBef>
              <a:spcAft>
                <a:spcPts val="0"/>
              </a:spcAft>
              <a:buNone/>
            </a:pPr>
            <a:r>
              <a:rPr lang="en-US" sz="2000">
                <a:solidFill>
                  <a:srgbClr val="FFFFFF"/>
                </a:solidFill>
              </a:rPr>
              <a:t>이론 기초</a:t>
            </a:r>
            <a:endParaRPr b="0" i="0" sz="1800" u="none" cap="none" strike="noStrike">
              <a:solidFill>
                <a:schemeClr val="dk1"/>
              </a:solidFill>
              <a:latin typeface="Calibri"/>
              <a:ea typeface="Calibri"/>
              <a:cs typeface="Calibri"/>
              <a:sym typeface="Calibri"/>
            </a:endParaRPr>
          </a:p>
        </p:txBody>
      </p:sp>
      <p:sp>
        <p:nvSpPr>
          <p:cNvPr id="172" name="Google Shape;172;g1be5dc65536_0_196"/>
          <p:cNvSpPr/>
          <p:nvPr/>
        </p:nvSpPr>
        <p:spPr>
          <a:xfrm>
            <a:off x="3900208" y="8947989"/>
            <a:ext cx="4740300" cy="1410600"/>
          </a:xfrm>
          <a:prstGeom prst="rect">
            <a:avLst/>
          </a:prstGeom>
          <a:noFill/>
          <a:ln>
            <a:noFill/>
          </a:ln>
        </p:spPr>
        <p:txBody>
          <a:bodyPr anchorCtr="0" anchor="t" bIns="12700" lIns="12700" spcFirstLastPara="1" rIns="12700" wrap="square" tIns="12700">
            <a:noAutofit/>
          </a:bodyPr>
          <a:lstStyle/>
          <a:p>
            <a:pPr indent="0" lvl="0" marL="0" marR="0" rtl="0" algn="ctr">
              <a:spcBef>
                <a:spcPts val="0"/>
              </a:spcBef>
              <a:spcAft>
                <a:spcPts val="0"/>
              </a:spcAft>
              <a:buNone/>
            </a:pPr>
            <a:r>
              <a:rPr lang="en-US" sz="3500">
                <a:solidFill>
                  <a:srgbClr val="7391FF"/>
                </a:solidFill>
              </a:rPr>
              <a:t>HTML</a:t>
            </a:r>
            <a:endParaRPr/>
          </a:p>
          <a:p>
            <a:pPr indent="0" lvl="0" marL="0" marR="0" rtl="0" algn="ctr">
              <a:spcBef>
                <a:spcPts val="1200"/>
              </a:spcBef>
              <a:spcAft>
                <a:spcPts val="0"/>
              </a:spcAft>
              <a:buNone/>
            </a:pPr>
            <a:r>
              <a:rPr lang="en-US" sz="4500">
                <a:solidFill>
                  <a:srgbClr val="ED244A"/>
                </a:solidFill>
              </a:rPr>
              <a:t>뼈대</a:t>
            </a:r>
            <a:endParaRPr/>
          </a:p>
        </p:txBody>
      </p:sp>
      <p:sp>
        <p:nvSpPr>
          <p:cNvPr id="173" name="Google Shape;173;g1be5dc65536_0_196"/>
          <p:cNvSpPr/>
          <p:nvPr/>
        </p:nvSpPr>
        <p:spPr>
          <a:xfrm>
            <a:off x="9265942" y="8947989"/>
            <a:ext cx="4740300" cy="1410600"/>
          </a:xfrm>
          <a:prstGeom prst="rect">
            <a:avLst/>
          </a:prstGeom>
          <a:noFill/>
          <a:ln>
            <a:noFill/>
          </a:ln>
        </p:spPr>
        <p:txBody>
          <a:bodyPr anchorCtr="0" anchor="t" bIns="12700" lIns="12700" spcFirstLastPara="1" rIns="12700" wrap="square" tIns="12700">
            <a:noAutofit/>
          </a:bodyPr>
          <a:lstStyle/>
          <a:p>
            <a:pPr indent="0" lvl="0" marL="0" marR="0" rtl="0" algn="ctr">
              <a:spcBef>
                <a:spcPts val="0"/>
              </a:spcBef>
              <a:spcAft>
                <a:spcPts val="0"/>
              </a:spcAft>
              <a:buNone/>
            </a:pPr>
            <a:r>
              <a:rPr lang="en-US" sz="3500">
                <a:solidFill>
                  <a:srgbClr val="7391FF"/>
                </a:solidFill>
              </a:rPr>
              <a:t>CSS</a:t>
            </a:r>
            <a:endParaRPr/>
          </a:p>
          <a:p>
            <a:pPr indent="0" lvl="0" marL="0" marR="0" rtl="0" algn="ctr">
              <a:spcBef>
                <a:spcPts val="1200"/>
              </a:spcBef>
              <a:spcAft>
                <a:spcPts val="0"/>
              </a:spcAft>
              <a:buNone/>
            </a:pPr>
            <a:r>
              <a:rPr lang="en-US" sz="4500">
                <a:solidFill>
                  <a:srgbClr val="ED244A"/>
                </a:solidFill>
              </a:rPr>
              <a:t>장식, 꾸밈</a:t>
            </a:r>
            <a:endParaRPr/>
          </a:p>
        </p:txBody>
      </p:sp>
      <p:sp>
        <p:nvSpPr>
          <p:cNvPr id="174" name="Google Shape;174;g1be5dc65536_0_196"/>
          <p:cNvSpPr/>
          <p:nvPr/>
        </p:nvSpPr>
        <p:spPr>
          <a:xfrm>
            <a:off x="14631692" y="8947989"/>
            <a:ext cx="4740300" cy="1410600"/>
          </a:xfrm>
          <a:prstGeom prst="rect">
            <a:avLst/>
          </a:prstGeom>
          <a:noFill/>
          <a:ln>
            <a:noFill/>
          </a:ln>
        </p:spPr>
        <p:txBody>
          <a:bodyPr anchorCtr="0" anchor="t" bIns="12700" lIns="12700" spcFirstLastPara="1" rIns="12700" wrap="square" tIns="12700">
            <a:noAutofit/>
          </a:bodyPr>
          <a:lstStyle/>
          <a:p>
            <a:pPr indent="0" lvl="0" marL="0" marR="0" rtl="0" algn="ctr">
              <a:spcBef>
                <a:spcPts val="0"/>
              </a:spcBef>
              <a:spcAft>
                <a:spcPts val="0"/>
              </a:spcAft>
              <a:buNone/>
            </a:pPr>
            <a:r>
              <a:rPr lang="en-US" sz="3500">
                <a:solidFill>
                  <a:srgbClr val="7391FF"/>
                </a:solidFill>
              </a:rPr>
              <a:t>JavaScript</a:t>
            </a:r>
            <a:endParaRPr/>
          </a:p>
          <a:p>
            <a:pPr indent="0" lvl="0" marL="0" marR="0" rtl="0" algn="ctr">
              <a:spcBef>
                <a:spcPts val="1200"/>
              </a:spcBef>
              <a:spcAft>
                <a:spcPts val="0"/>
              </a:spcAft>
              <a:buNone/>
            </a:pPr>
            <a:r>
              <a:rPr lang="en-US" sz="4500">
                <a:solidFill>
                  <a:srgbClr val="ED244A"/>
                </a:solidFill>
              </a:rPr>
              <a:t>구동, 동작</a:t>
            </a:r>
            <a:endParaRPr/>
          </a:p>
        </p:txBody>
      </p:sp>
      <p:pic>
        <p:nvPicPr>
          <p:cNvPr id="175" name="Google Shape;175;g1be5dc65536_0_196"/>
          <p:cNvPicPr preferRelativeResize="0"/>
          <p:nvPr/>
        </p:nvPicPr>
        <p:blipFill rotWithShape="1">
          <a:blip r:embed="rId4">
            <a:alphaModFix/>
          </a:blip>
          <a:srcRect b="0" l="0" r="0" t="0"/>
          <a:stretch/>
        </p:blipFill>
        <p:spPr>
          <a:xfrm>
            <a:off x="7416085" y="7432798"/>
            <a:ext cx="9550216" cy="190501"/>
          </a:xfrm>
          <a:prstGeom prst="rect">
            <a:avLst/>
          </a:prstGeom>
          <a:noFill/>
          <a:ln>
            <a:noFill/>
          </a:ln>
        </p:spPr>
      </p:pic>
      <p:sp>
        <p:nvSpPr>
          <p:cNvPr id="176" name="Google Shape;176;g1be5dc65536_0_196"/>
          <p:cNvSpPr/>
          <p:nvPr/>
        </p:nvSpPr>
        <p:spPr>
          <a:xfrm>
            <a:off x="4856817" y="6114458"/>
            <a:ext cx="2827200" cy="2827200"/>
          </a:xfrm>
          <a:prstGeom prst="ellipse">
            <a:avLst/>
          </a:prstGeom>
          <a:solidFill>
            <a:srgbClr val="C8D7FF"/>
          </a:solidFill>
          <a:ln>
            <a:noFill/>
          </a:ln>
        </p:spPr>
        <p:txBody>
          <a:bodyPr anchorCtr="0" anchor="ctr" bIns="50800" lIns="50800" spcFirstLastPara="1" rIns="50800" wrap="square" tIns="508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g1be5dc65536_0_196"/>
          <p:cNvSpPr/>
          <p:nvPr/>
        </p:nvSpPr>
        <p:spPr>
          <a:xfrm>
            <a:off x="15588301" y="6114458"/>
            <a:ext cx="2827200" cy="2827200"/>
          </a:xfrm>
          <a:prstGeom prst="ellipse">
            <a:avLst/>
          </a:prstGeom>
          <a:solidFill>
            <a:srgbClr val="C8D7FF"/>
          </a:solidFill>
          <a:ln>
            <a:noFill/>
          </a:ln>
        </p:spPr>
        <p:txBody>
          <a:bodyPr anchorCtr="0" anchor="ctr" bIns="50800" lIns="50800" spcFirstLastPara="1" rIns="50800" wrap="square" tIns="508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g1be5dc65536_0_196"/>
          <p:cNvSpPr txBox="1"/>
          <p:nvPr>
            <p:ph idx="12" type="sldNum"/>
          </p:nvPr>
        </p:nvSpPr>
        <p:spPr>
          <a:xfrm>
            <a:off x="9448184" y="12996000"/>
            <a:ext cx="5486100" cy="7200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79" name="Google Shape;179;g1be5dc65536_0_196"/>
          <p:cNvSpPr/>
          <p:nvPr/>
        </p:nvSpPr>
        <p:spPr>
          <a:xfrm>
            <a:off x="10222551" y="6114458"/>
            <a:ext cx="2827200" cy="2827200"/>
          </a:xfrm>
          <a:prstGeom prst="ellipse">
            <a:avLst/>
          </a:prstGeom>
          <a:solidFill>
            <a:srgbClr val="C8D7FF"/>
          </a:solidFill>
          <a:ln>
            <a:noFill/>
          </a:ln>
        </p:spPr>
        <p:txBody>
          <a:bodyPr anchorCtr="0" anchor="ctr" bIns="50800" lIns="50800" spcFirstLastPara="1" rIns="50800" wrap="square" tIns="508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0" name="Google Shape;180;g1be5dc65536_0_196"/>
          <p:cNvPicPr preferRelativeResize="0"/>
          <p:nvPr/>
        </p:nvPicPr>
        <p:blipFill>
          <a:blip r:embed="rId5">
            <a:alphaModFix/>
          </a:blip>
          <a:stretch>
            <a:fillRect/>
          </a:stretch>
        </p:blipFill>
        <p:spPr>
          <a:xfrm>
            <a:off x="5411638" y="6271763"/>
            <a:ext cx="1717587" cy="2512575"/>
          </a:xfrm>
          <a:prstGeom prst="rect">
            <a:avLst/>
          </a:prstGeom>
          <a:noFill/>
          <a:ln>
            <a:noFill/>
          </a:ln>
        </p:spPr>
      </p:pic>
      <p:pic>
        <p:nvPicPr>
          <p:cNvPr id="181" name="Google Shape;181;g1be5dc65536_0_196"/>
          <p:cNvPicPr preferRelativeResize="0"/>
          <p:nvPr/>
        </p:nvPicPr>
        <p:blipFill>
          <a:blip r:embed="rId6">
            <a:alphaModFix/>
          </a:blip>
          <a:stretch>
            <a:fillRect/>
          </a:stretch>
        </p:blipFill>
        <p:spPr>
          <a:xfrm>
            <a:off x="10222561" y="6271775"/>
            <a:ext cx="2512550" cy="2512550"/>
          </a:xfrm>
          <a:prstGeom prst="rect">
            <a:avLst/>
          </a:prstGeom>
          <a:noFill/>
          <a:ln>
            <a:noFill/>
          </a:ln>
        </p:spPr>
      </p:pic>
      <p:pic>
        <p:nvPicPr>
          <p:cNvPr id="182" name="Google Shape;182;g1be5dc65536_0_196"/>
          <p:cNvPicPr preferRelativeResize="0"/>
          <p:nvPr/>
        </p:nvPicPr>
        <p:blipFill>
          <a:blip r:embed="rId7">
            <a:alphaModFix/>
          </a:blip>
          <a:stretch>
            <a:fillRect/>
          </a:stretch>
        </p:blipFill>
        <p:spPr>
          <a:xfrm>
            <a:off x="16000838" y="6527037"/>
            <a:ext cx="2002025" cy="2002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6" name="Shape 186"/>
        <p:cNvGrpSpPr/>
        <p:nvPr/>
      </p:nvGrpSpPr>
      <p:grpSpPr>
        <a:xfrm>
          <a:off x="0" y="0"/>
          <a:ext cx="0" cy="0"/>
          <a:chOff x="0" y="0"/>
          <a:chExt cx="0" cy="0"/>
        </a:xfrm>
      </p:grpSpPr>
      <p:sp>
        <p:nvSpPr>
          <p:cNvPr id="187" name="Google Shape;187;g1be5dc65536_2_0"/>
          <p:cNvSpPr/>
          <p:nvPr/>
        </p:nvSpPr>
        <p:spPr>
          <a:xfrm>
            <a:off x="20828000" y="2200124"/>
            <a:ext cx="2540100" cy="782400"/>
          </a:xfrm>
          <a:prstGeom prst="rect">
            <a:avLst/>
          </a:prstGeom>
          <a:noFill/>
          <a:ln>
            <a:noFill/>
          </a:ln>
        </p:spPr>
        <p:txBody>
          <a:bodyPr anchorCtr="0" anchor="t" bIns="50800" lIns="50800" spcFirstLastPara="1" rIns="50800" wrap="square" tIns="50800">
            <a:noAutofit/>
          </a:bodyPr>
          <a:lstStyle/>
          <a:p>
            <a:pPr indent="0" lvl="1" marL="179999" rtl="0" algn="l">
              <a:spcBef>
                <a:spcPts val="500"/>
              </a:spcBef>
              <a:spcAft>
                <a:spcPts val="0"/>
              </a:spcAft>
              <a:buClr>
                <a:schemeClr val="dk1"/>
              </a:buClr>
              <a:buFont typeface="Arial"/>
              <a:buNone/>
            </a:pPr>
            <a:r>
              <a:rPr lang="en-US" sz="2000">
                <a:solidFill>
                  <a:schemeClr val="lt1"/>
                </a:solidFill>
              </a:rPr>
              <a:t>HTML, CSS, JS</a:t>
            </a:r>
            <a:endParaRPr sz="2000">
              <a:solidFill>
                <a:schemeClr val="lt1"/>
              </a:solidFill>
            </a:endParaRPr>
          </a:p>
          <a:p>
            <a:pPr indent="0" lvl="1" marL="179999" rtl="0" algn="l">
              <a:spcBef>
                <a:spcPts val="500"/>
              </a:spcBef>
              <a:spcAft>
                <a:spcPts val="0"/>
              </a:spcAft>
              <a:buClr>
                <a:schemeClr val="dk1"/>
              </a:buClr>
              <a:buFont typeface="Arial"/>
              <a:buNone/>
            </a:pPr>
            <a:r>
              <a:rPr lang="en-US" sz="2000">
                <a:solidFill>
                  <a:schemeClr val="lt1"/>
                </a:solidFill>
              </a:rPr>
              <a:t>이론 기초</a:t>
            </a:r>
            <a:endParaRPr sz="1800">
              <a:solidFill>
                <a:schemeClr val="dk1"/>
              </a:solidFill>
              <a:latin typeface="Calibri"/>
              <a:ea typeface="Calibri"/>
              <a:cs typeface="Calibri"/>
              <a:sym typeface="Calibri"/>
            </a:endParaRPr>
          </a:p>
          <a:p>
            <a:pPr indent="0" lvl="1" marL="179999" marR="0" rtl="0" algn="l">
              <a:spcBef>
                <a:spcPts val="500"/>
              </a:spcBef>
              <a:spcAft>
                <a:spcPts val="0"/>
              </a:spcAft>
              <a:buNone/>
            </a:pPr>
            <a:r>
              <a:t/>
            </a:r>
            <a:endParaRPr sz="2000">
              <a:solidFill>
                <a:srgbClr val="FFFFFF"/>
              </a:solidFill>
            </a:endParaRPr>
          </a:p>
        </p:txBody>
      </p:sp>
      <p:sp>
        <p:nvSpPr>
          <p:cNvPr id="188" name="Google Shape;188;g1be5dc65536_2_0"/>
          <p:cNvSpPr/>
          <p:nvPr/>
        </p:nvSpPr>
        <p:spPr>
          <a:xfrm>
            <a:off x="1524000" y="1460302"/>
            <a:ext cx="4445100" cy="487200"/>
          </a:xfrm>
          <a:prstGeom prst="rect">
            <a:avLst/>
          </a:prstGeom>
          <a:noFill/>
          <a:ln>
            <a:noFill/>
          </a:ln>
        </p:spPr>
        <p:txBody>
          <a:bodyPr anchorCtr="0" anchor="t" bIns="12700" lIns="12700" spcFirstLastPara="1" rIns="12700" wrap="square" tIns="12700">
            <a:noAutofit/>
          </a:bodyPr>
          <a:lstStyle/>
          <a:p>
            <a:pPr indent="0" lvl="0" marL="0" marR="0" rtl="0" algn="l">
              <a:spcBef>
                <a:spcPts val="0"/>
              </a:spcBef>
              <a:spcAft>
                <a:spcPts val="0"/>
              </a:spcAft>
              <a:buNone/>
            </a:pPr>
            <a:r>
              <a:rPr lang="en-US" sz="3000">
                <a:solidFill>
                  <a:schemeClr val="dk1"/>
                </a:solidFill>
              </a:rPr>
              <a:t>HTML</a:t>
            </a:r>
            <a:endParaRPr sz="1800">
              <a:solidFill>
                <a:schemeClr val="dk1"/>
              </a:solidFill>
              <a:latin typeface="Calibri"/>
              <a:ea typeface="Calibri"/>
              <a:cs typeface="Calibri"/>
              <a:sym typeface="Calibri"/>
            </a:endParaRPr>
          </a:p>
        </p:txBody>
      </p:sp>
      <p:sp>
        <p:nvSpPr>
          <p:cNvPr id="189" name="Google Shape;189;g1be5dc65536_2_0"/>
          <p:cNvSpPr/>
          <p:nvPr/>
        </p:nvSpPr>
        <p:spPr>
          <a:xfrm>
            <a:off x="20828000" y="1408036"/>
            <a:ext cx="2540100" cy="795000"/>
          </a:xfrm>
          <a:prstGeom prst="rect">
            <a:avLst/>
          </a:prstGeom>
          <a:noFill/>
          <a:ln>
            <a:noFill/>
          </a:ln>
        </p:spPr>
        <p:txBody>
          <a:bodyPr anchorCtr="0" anchor="t" bIns="50800" lIns="50800" spcFirstLastPara="1" rIns="50800" wrap="square" tIns="50800">
            <a:noAutofit/>
          </a:bodyPr>
          <a:lstStyle/>
          <a:p>
            <a:pPr indent="0" lvl="1" marL="179999" marR="0" rtl="0" algn="l">
              <a:lnSpc>
                <a:spcPct val="90000"/>
              </a:lnSpc>
              <a:spcBef>
                <a:spcPts val="0"/>
              </a:spcBef>
              <a:spcAft>
                <a:spcPts val="0"/>
              </a:spcAft>
              <a:buNone/>
            </a:pPr>
            <a:r>
              <a:rPr b="1" lang="en-US" sz="5000">
                <a:solidFill>
                  <a:srgbClr val="FFFFFF"/>
                </a:solidFill>
              </a:rPr>
              <a:t>2</a:t>
            </a:r>
            <a:r>
              <a:rPr b="1" i="0" lang="en-US" sz="3200" u="none" cap="none" strike="noStrike">
                <a:solidFill>
                  <a:srgbClr val="000000"/>
                </a:solidFill>
                <a:latin typeface="Arial"/>
                <a:ea typeface="Arial"/>
                <a:cs typeface="Arial"/>
                <a:sym typeface="Arial"/>
              </a:rPr>
              <a:t>.</a:t>
            </a:r>
            <a:endParaRPr/>
          </a:p>
        </p:txBody>
      </p:sp>
      <p:sp>
        <p:nvSpPr>
          <p:cNvPr id="190" name="Google Shape;190;g1be5dc65536_2_0"/>
          <p:cNvSpPr/>
          <p:nvPr/>
        </p:nvSpPr>
        <p:spPr>
          <a:xfrm>
            <a:off x="2398118" y="3833664"/>
            <a:ext cx="12472200" cy="5142300"/>
          </a:xfrm>
          <a:prstGeom prst="rect">
            <a:avLst/>
          </a:prstGeom>
          <a:noFill/>
          <a:ln>
            <a:noFill/>
          </a:ln>
        </p:spPr>
        <p:txBody>
          <a:bodyPr anchorCtr="0" anchor="t" bIns="12700" lIns="12700" spcFirstLastPara="1" rIns="12700" wrap="square" tIns="12700">
            <a:noAutofit/>
          </a:bodyPr>
          <a:lstStyle/>
          <a:p>
            <a:pPr indent="0" lvl="0" marL="0" marR="0" rtl="0" algn="l">
              <a:spcBef>
                <a:spcPts val="0"/>
              </a:spcBef>
              <a:spcAft>
                <a:spcPts val="0"/>
              </a:spcAft>
              <a:buNone/>
            </a:pPr>
            <a:r>
              <a:t/>
            </a:r>
            <a:endParaRPr/>
          </a:p>
          <a:p>
            <a:pPr indent="0" lvl="0" marL="0" marR="0" rtl="0" algn="l">
              <a:spcBef>
                <a:spcPts val="1500"/>
              </a:spcBef>
              <a:spcAft>
                <a:spcPts val="0"/>
              </a:spcAft>
              <a:buNone/>
            </a:pPr>
            <a:r>
              <a:rPr lang="en-US" sz="4500">
                <a:solidFill>
                  <a:srgbClr val="7391FF"/>
                </a:solidFill>
              </a:rPr>
              <a:t>하이퍼 텍스트 마크업 언어 </a:t>
            </a:r>
            <a:endParaRPr sz="4500">
              <a:solidFill>
                <a:srgbClr val="7391FF"/>
              </a:solidFill>
            </a:endParaRPr>
          </a:p>
          <a:p>
            <a:pPr indent="0" lvl="0" marL="0" marR="0" rtl="0" algn="l">
              <a:spcBef>
                <a:spcPts val="1500"/>
              </a:spcBef>
              <a:spcAft>
                <a:spcPts val="0"/>
              </a:spcAft>
              <a:buNone/>
            </a:pPr>
            <a:r>
              <a:rPr lang="en-US" sz="4500">
                <a:solidFill>
                  <a:srgbClr val="7391FF"/>
                </a:solidFill>
              </a:rPr>
              <a:t>(Hyper Text Markup Langugae)</a:t>
            </a:r>
            <a:endParaRPr sz="1800">
              <a:solidFill>
                <a:schemeClr val="dk1"/>
              </a:solidFill>
              <a:latin typeface="Calibri"/>
              <a:ea typeface="Calibri"/>
              <a:cs typeface="Calibri"/>
              <a:sym typeface="Calibri"/>
            </a:endParaRPr>
          </a:p>
          <a:p>
            <a:pPr indent="0" lvl="0" marL="0" marR="0" rtl="0" algn="l">
              <a:spcBef>
                <a:spcPts val="150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1500"/>
              </a:spcBef>
              <a:spcAft>
                <a:spcPts val="0"/>
              </a:spcAft>
              <a:buNone/>
            </a:pPr>
            <a:r>
              <a:rPr lang="en-US" sz="4500">
                <a:solidFill>
                  <a:srgbClr val="53585F"/>
                </a:solidFill>
              </a:rPr>
              <a:t>유럽 입자 물리 연구소(CERN)에서</a:t>
            </a:r>
            <a:endParaRPr sz="4500">
              <a:solidFill>
                <a:srgbClr val="53585F"/>
              </a:solidFill>
            </a:endParaRPr>
          </a:p>
          <a:p>
            <a:pPr indent="0" lvl="0" marL="0" marR="0" rtl="0" algn="l">
              <a:spcBef>
                <a:spcPts val="1500"/>
              </a:spcBef>
              <a:spcAft>
                <a:spcPts val="0"/>
              </a:spcAft>
              <a:buNone/>
            </a:pPr>
            <a:r>
              <a:rPr lang="en-US" sz="4500">
                <a:solidFill>
                  <a:srgbClr val="53585F"/>
                </a:solidFill>
              </a:rPr>
              <a:t>팀 버너스리가 HTML 원형인 인콰이어를 제안</a:t>
            </a:r>
            <a:endParaRPr sz="4500">
              <a:solidFill>
                <a:srgbClr val="53585F"/>
              </a:solidFill>
            </a:endParaRPr>
          </a:p>
          <a:p>
            <a:pPr indent="0" lvl="0" marL="0" marR="0" rtl="0" algn="l">
              <a:spcBef>
                <a:spcPts val="1500"/>
              </a:spcBef>
              <a:spcAft>
                <a:spcPts val="0"/>
              </a:spcAft>
              <a:buNone/>
            </a:pPr>
            <a:r>
              <a:t/>
            </a:r>
            <a:endParaRPr sz="4500">
              <a:solidFill>
                <a:srgbClr val="53585F"/>
              </a:solidFill>
            </a:endParaRPr>
          </a:p>
          <a:p>
            <a:pPr indent="0" lvl="0" marL="0" marR="0" rtl="0" algn="l">
              <a:spcBef>
                <a:spcPts val="1500"/>
              </a:spcBef>
              <a:spcAft>
                <a:spcPts val="0"/>
              </a:spcAft>
              <a:buNone/>
            </a:pPr>
            <a:r>
              <a:rPr lang="en-US" sz="4500">
                <a:solidFill>
                  <a:srgbClr val="53585F"/>
                </a:solidFill>
              </a:rPr>
              <a:t>프로그래밍 언어가 </a:t>
            </a:r>
            <a:r>
              <a:rPr lang="en-US" sz="4500">
                <a:solidFill>
                  <a:srgbClr val="ED244A"/>
                </a:solidFill>
              </a:rPr>
              <a:t>아님</a:t>
            </a:r>
            <a:endParaRPr sz="4500">
              <a:solidFill>
                <a:srgbClr val="ED244A"/>
              </a:solidFill>
            </a:endParaRPr>
          </a:p>
          <a:p>
            <a:pPr indent="0" lvl="0" marL="0" marR="0" rtl="0" algn="l">
              <a:spcBef>
                <a:spcPts val="1500"/>
              </a:spcBef>
              <a:spcAft>
                <a:spcPts val="0"/>
              </a:spcAft>
              <a:buNone/>
            </a:pPr>
            <a:r>
              <a:t/>
            </a:r>
            <a:endParaRPr sz="4500">
              <a:solidFill>
                <a:srgbClr val="ED244A"/>
              </a:solidFill>
            </a:endParaRPr>
          </a:p>
          <a:p>
            <a:pPr indent="0" lvl="0" marL="0" marR="0" rtl="0" algn="l">
              <a:spcBef>
                <a:spcPts val="1500"/>
              </a:spcBef>
              <a:spcAft>
                <a:spcPts val="0"/>
              </a:spcAft>
              <a:buNone/>
            </a:pPr>
            <a:r>
              <a:rPr lang="en-US" sz="4500">
                <a:solidFill>
                  <a:srgbClr val="53585F"/>
                </a:solidFill>
              </a:rPr>
              <a:t>HTML 태그들로 구성</a:t>
            </a:r>
            <a:endParaRPr sz="1800">
              <a:solidFill>
                <a:schemeClr val="dk1"/>
              </a:solidFill>
              <a:latin typeface="Calibri"/>
              <a:ea typeface="Calibri"/>
              <a:cs typeface="Calibri"/>
              <a:sym typeface="Calibri"/>
            </a:endParaRPr>
          </a:p>
        </p:txBody>
      </p:sp>
      <p:sp>
        <p:nvSpPr>
          <p:cNvPr id="191" name="Google Shape;191;g1be5dc65536_2_0"/>
          <p:cNvSpPr txBox="1"/>
          <p:nvPr>
            <p:ph idx="12" type="sldNum"/>
          </p:nvPr>
        </p:nvSpPr>
        <p:spPr>
          <a:xfrm>
            <a:off x="9448184" y="12996000"/>
            <a:ext cx="5486100" cy="7200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92" name="Google Shape;192;g1be5dc65536_2_0"/>
          <p:cNvPicPr preferRelativeResize="0"/>
          <p:nvPr/>
        </p:nvPicPr>
        <p:blipFill>
          <a:blip r:embed="rId4">
            <a:alphaModFix/>
          </a:blip>
          <a:stretch>
            <a:fillRect/>
          </a:stretch>
        </p:blipFill>
        <p:spPr>
          <a:xfrm>
            <a:off x="14008125" y="8119200"/>
            <a:ext cx="4876800" cy="4876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6" name="Shape 196"/>
        <p:cNvGrpSpPr/>
        <p:nvPr/>
      </p:nvGrpSpPr>
      <p:grpSpPr>
        <a:xfrm>
          <a:off x="0" y="0"/>
          <a:ext cx="0" cy="0"/>
          <a:chOff x="0" y="0"/>
          <a:chExt cx="0" cy="0"/>
        </a:xfrm>
      </p:grpSpPr>
      <p:sp>
        <p:nvSpPr>
          <p:cNvPr id="197" name="Google Shape;197;g1bfcb07cafc_1_175"/>
          <p:cNvSpPr/>
          <p:nvPr/>
        </p:nvSpPr>
        <p:spPr>
          <a:xfrm>
            <a:off x="20828000" y="1408036"/>
            <a:ext cx="2540100" cy="795000"/>
          </a:xfrm>
          <a:prstGeom prst="rect">
            <a:avLst/>
          </a:prstGeom>
          <a:noFill/>
          <a:ln>
            <a:noFill/>
          </a:ln>
        </p:spPr>
        <p:txBody>
          <a:bodyPr anchorCtr="0" anchor="t" bIns="50800" lIns="50800" spcFirstLastPara="1" rIns="50800" wrap="square" tIns="50800">
            <a:noAutofit/>
          </a:bodyPr>
          <a:lstStyle/>
          <a:p>
            <a:pPr indent="0" lvl="1" marL="179999" marR="0" rtl="0" algn="l">
              <a:lnSpc>
                <a:spcPct val="90000"/>
              </a:lnSpc>
              <a:spcBef>
                <a:spcPts val="0"/>
              </a:spcBef>
              <a:spcAft>
                <a:spcPts val="0"/>
              </a:spcAft>
              <a:buNone/>
            </a:pPr>
            <a:r>
              <a:rPr b="1" i="0" lang="en-US" sz="5000" u="none" cap="none" strike="noStrike">
                <a:solidFill>
                  <a:srgbClr val="FFFFFF"/>
                </a:solidFill>
                <a:latin typeface="Arial"/>
                <a:ea typeface="Arial"/>
                <a:cs typeface="Arial"/>
                <a:sym typeface="Arial"/>
              </a:rPr>
              <a:t>3</a:t>
            </a:r>
            <a:r>
              <a:rPr b="1" i="0" lang="en-US" sz="3200" u="none" cap="none" strike="noStrike">
                <a:solidFill>
                  <a:srgbClr val="000000"/>
                </a:solidFill>
                <a:latin typeface="Arial"/>
                <a:ea typeface="Arial"/>
                <a:cs typeface="Arial"/>
                <a:sym typeface="Arial"/>
              </a:rPr>
              <a:t>.</a:t>
            </a:r>
            <a:endParaRPr/>
          </a:p>
        </p:txBody>
      </p:sp>
      <p:sp>
        <p:nvSpPr>
          <p:cNvPr id="198" name="Google Shape;198;g1bfcb07cafc_1_175"/>
          <p:cNvSpPr txBox="1"/>
          <p:nvPr>
            <p:ph idx="12" type="sldNum"/>
          </p:nvPr>
        </p:nvSpPr>
        <p:spPr>
          <a:xfrm>
            <a:off x="9448184" y="12996000"/>
            <a:ext cx="5486100" cy="7200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9" name="Google Shape;199;g1bfcb07cafc_1_175"/>
          <p:cNvSpPr/>
          <p:nvPr/>
        </p:nvSpPr>
        <p:spPr>
          <a:xfrm>
            <a:off x="1524000" y="1460300"/>
            <a:ext cx="5909400" cy="487200"/>
          </a:xfrm>
          <a:prstGeom prst="rect">
            <a:avLst/>
          </a:prstGeom>
          <a:noFill/>
          <a:ln>
            <a:noFill/>
          </a:ln>
        </p:spPr>
        <p:txBody>
          <a:bodyPr anchorCtr="0" anchor="t" bIns="12700" lIns="12700" spcFirstLastPara="1" rIns="12700" wrap="square" tIns="12700">
            <a:noAutofit/>
          </a:bodyPr>
          <a:lstStyle/>
          <a:p>
            <a:pPr indent="0" lvl="0" marL="0" marR="0" rtl="0" algn="l">
              <a:spcBef>
                <a:spcPts val="0"/>
              </a:spcBef>
              <a:spcAft>
                <a:spcPts val="0"/>
              </a:spcAft>
              <a:buNone/>
            </a:pPr>
            <a:r>
              <a:rPr lang="en-US" sz="3000">
                <a:solidFill>
                  <a:schemeClr val="dk1"/>
                </a:solidFill>
              </a:rPr>
              <a:t>숨어버린 개발자를 찾고싶다면…</a:t>
            </a:r>
            <a:endParaRPr sz="1800">
              <a:solidFill>
                <a:schemeClr val="dk1"/>
              </a:solidFill>
              <a:latin typeface="Calibri"/>
              <a:ea typeface="Calibri"/>
              <a:cs typeface="Calibri"/>
              <a:sym typeface="Calibri"/>
            </a:endParaRPr>
          </a:p>
        </p:txBody>
      </p:sp>
      <p:pic>
        <p:nvPicPr>
          <p:cNvPr id="200" name="Google Shape;200;g1bfcb07cafc_1_175"/>
          <p:cNvPicPr preferRelativeResize="0"/>
          <p:nvPr/>
        </p:nvPicPr>
        <p:blipFill>
          <a:blip r:embed="rId4">
            <a:alphaModFix/>
          </a:blip>
          <a:stretch>
            <a:fillRect/>
          </a:stretch>
        </p:blipFill>
        <p:spPr>
          <a:xfrm>
            <a:off x="7227350" y="2982525"/>
            <a:ext cx="8231190" cy="10733475"/>
          </a:xfrm>
          <a:prstGeom prst="rect">
            <a:avLst/>
          </a:prstGeom>
          <a:noFill/>
          <a:ln>
            <a:noFill/>
          </a:ln>
        </p:spPr>
      </p:pic>
      <p:sp>
        <p:nvSpPr>
          <p:cNvPr id="201" name="Google Shape;201;g1bfcb07cafc_1_175"/>
          <p:cNvSpPr/>
          <p:nvPr/>
        </p:nvSpPr>
        <p:spPr>
          <a:xfrm>
            <a:off x="20828000" y="2200124"/>
            <a:ext cx="2540100" cy="782400"/>
          </a:xfrm>
          <a:prstGeom prst="rect">
            <a:avLst/>
          </a:prstGeom>
          <a:noFill/>
          <a:ln>
            <a:noFill/>
          </a:ln>
        </p:spPr>
        <p:txBody>
          <a:bodyPr anchorCtr="0" anchor="t" bIns="50800" lIns="50800" spcFirstLastPara="1" rIns="50800" wrap="square" tIns="50800">
            <a:noAutofit/>
          </a:bodyPr>
          <a:lstStyle/>
          <a:p>
            <a:pPr indent="0" lvl="1" marL="179999" rtl="0" algn="l">
              <a:spcBef>
                <a:spcPts val="500"/>
              </a:spcBef>
              <a:spcAft>
                <a:spcPts val="0"/>
              </a:spcAft>
              <a:buClr>
                <a:schemeClr val="dk1"/>
              </a:buClr>
              <a:buFont typeface="Arial"/>
              <a:buNone/>
            </a:pPr>
            <a:r>
              <a:rPr lang="en-US" sz="2000">
                <a:solidFill>
                  <a:schemeClr val="lt1"/>
                </a:solidFill>
              </a:rPr>
              <a:t>HTML, CSS, JS</a:t>
            </a:r>
            <a:endParaRPr sz="2000">
              <a:solidFill>
                <a:schemeClr val="lt1"/>
              </a:solidFill>
            </a:endParaRPr>
          </a:p>
          <a:p>
            <a:pPr indent="0" lvl="1" marL="179999" rtl="0" algn="l">
              <a:spcBef>
                <a:spcPts val="500"/>
              </a:spcBef>
              <a:spcAft>
                <a:spcPts val="0"/>
              </a:spcAft>
              <a:buClr>
                <a:schemeClr val="dk1"/>
              </a:buClr>
              <a:buFont typeface="Arial"/>
              <a:buNone/>
            </a:pPr>
            <a:r>
              <a:rPr lang="en-US" sz="2000">
                <a:solidFill>
                  <a:schemeClr val="lt1"/>
                </a:solidFill>
              </a:rPr>
              <a:t>이론 기초</a:t>
            </a:r>
            <a:endParaRPr sz="1800">
              <a:solidFill>
                <a:schemeClr val="dk1"/>
              </a:solidFill>
              <a:latin typeface="Calibri"/>
              <a:ea typeface="Calibri"/>
              <a:cs typeface="Calibri"/>
              <a:sym typeface="Calibri"/>
            </a:endParaRPr>
          </a:p>
          <a:p>
            <a:pPr indent="0" lvl="1" marL="179999" marR="0" rtl="0" algn="l">
              <a:spcBef>
                <a:spcPts val="500"/>
              </a:spcBef>
              <a:spcAft>
                <a:spcPts val="0"/>
              </a:spcAft>
              <a:buNone/>
            </a:pPr>
            <a:r>
              <a:t/>
            </a:r>
            <a:endParaRPr sz="20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5" name="Shape 205"/>
        <p:cNvGrpSpPr/>
        <p:nvPr/>
      </p:nvGrpSpPr>
      <p:grpSpPr>
        <a:xfrm>
          <a:off x="0" y="0"/>
          <a:ext cx="0" cy="0"/>
          <a:chOff x="0" y="0"/>
          <a:chExt cx="0" cy="0"/>
        </a:xfrm>
      </p:grpSpPr>
      <p:sp>
        <p:nvSpPr>
          <p:cNvPr id="206" name="Google Shape;206;g1bfcb07cafc_1_0"/>
          <p:cNvSpPr/>
          <p:nvPr/>
        </p:nvSpPr>
        <p:spPr>
          <a:xfrm>
            <a:off x="20828000" y="1408036"/>
            <a:ext cx="2540100" cy="795000"/>
          </a:xfrm>
          <a:prstGeom prst="rect">
            <a:avLst/>
          </a:prstGeom>
          <a:noFill/>
          <a:ln>
            <a:noFill/>
          </a:ln>
        </p:spPr>
        <p:txBody>
          <a:bodyPr anchorCtr="0" anchor="t" bIns="50800" lIns="50800" spcFirstLastPara="1" rIns="50800" wrap="square" tIns="50800">
            <a:noAutofit/>
          </a:bodyPr>
          <a:lstStyle/>
          <a:p>
            <a:pPr indent="0" lvl="1" marL="179999" marR="0" rtl="0" algn="l">
              <a:lnSpc>
                <a:spcPct val="90000"/>
              </a:lnSpc>
              <a:spcBef>
                <a:spcPts val="0"/>
              </a:spcBef>
              <a:spcAft>
                <a:spcPts val="0"/>
              </a:spcAft>
              <a:buNone/>
            </a:pPr>
            <a:r>
              <a:rPr b="1" lang="en-US" sz="5000">
                <a:solidFill>
                  <a:srgbClr val="FFFFFF"/>
                </a:solidFill>
              </a:rPr>
              <a:t>4</a:t>
            </a:r>
            <a:r>
              <a:rPr b="1" i="0" lang="en-US" sz="3200" u="none" cap="none" strike="noStrike">
                <a:solidFill>
                  <a:srgbClr val="000000"/>
                </a:solidFill>
                <a:latin typeface="Arial"/>
                <a:ea typeface="Arial"/>
                <a:cs typeface="Arial"/>
                <a:sym typeface="Arial"/>
              </a:rPr>
              <a:t>.</a:t>
            </a:r>
            <a:endParaRPr/>
          </a:p>
        </p:txBody>
      </p:sp>
      <p:sp>
        <p:nvSpPr>
          <p:cNvPr id="207" name="Google Shape;207;g1bfcb07cafc_1_0"/>
          <p:cNvSpPr txBox="1"/>
          <p:nvPr>
            <p:ph idx="12" type="sldNum"/>
          </p:nvPr>
        </p:nvSpPr>
        <p:spPr>
          <a:xfrm>
            <a:off x="9448184" y="12996000"/>
            <a:ext cx="5486100" cy="7200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08" name="Google Shape;208;g1bfcb07cafc_1_0"/>
          <p:cNvPicPr preferRelativeResize="0"/>
          <p:nvPr/>
        </p:nvPicPr>
        <p:blipFill>
          <a:blip r:embed="rId4">
            <a:alphaModFix/>
          </a:blip>
          <a:stretch>
            <a:fillRect/>
          </a:stretch>
        </p:blipFill>
        <p:spPr>
          <a:xfrm>
            <a:off x="3960100" y="2982525"/>
            <a:ext cx="13681682" cy="10745776"/>
          </a:xfrm>
          <a:prstGeom prst="rect">
            <a:avLst/>
          </a:prstGeom>
          <a:noFill/>
          <a:ln>
            <a:noFill/>
          </a:ln>
        </p:spPr>
      </p:pic>
      <p:sp>
        <p:nvSpPr>
          <p:cNvPr id="209" name="Google Shape;209;g1bfcb07cafc_1_0"/>
          <p:cNvSpPr/>
          <p:nvPr/>
        </p:nvSpPr>
        <p:spPr>
          <a:xfrm>
            <a:off x="1524000" y="1460302"/>
            <a:ext cx="4445100" cy="487200"/>
          </a:xfrm>
          <a:prstGeom prst="rect">
            <a:avLst/>
          </a:prstGeom>
          <a:noFill/>
          <a:ln>
            <a:noFill/>
          </a:ln>
        </p:spPr>
        <p:txBody>
          <a:bodyPr anchorCtr="0" anchor="t" bIns="12700" lIns="12700" spcFirstLastPara="1" rIns="12700" wrap="square" tIns="12700">
            <a:noAutofit/>
          </a:bodyPr>
          <a:lstStyle/>
          <a:p>
            <a:pPr indent="0" lvl="0" marL="0" marR="0" rtl="0" algn="l">
              <a:spcBef>
                <a:spcPts val="0"/>
              </a:spcBef>
              <a:spcAft>
                <a:spcPts val="0"/>
              </a:spcAft>
              <a:buNone/>
            </a:pPr>
            <a:r>
              <a:rPr lang="en-US" sz="3000">
                <a:solidFill>
                  <a:schemeClr val="dk1"/>
                </a:solidFill>
              </a:rPr>
              <a:t>HTML</a:t>
            </a:r>
            <a:r>
              <a:rPr lang="en-US" sz="3000">
                <a:solidFill>
                  <a:schemeClr val="dk1"/>
                </a:solidFill>
              </a:rPr>
              <a:t>만 있다면…</a:t>
            </a:r>
            <a:endParaRPr sz="1800">
              <a:solidFill>
                <a:schemeClr val="dk1"/>
              </a:solidFill>
              <a:latin typeface="Calibri"/>
              <a:ea typeface="Calibri"/>
              <a:cs typeface="Calibri"/>
              <a:sym typeface="Calibri"/>
            </a:endParaRPr>
          </a:p>
        </p:txBody>
      </p:sp>
      <p:sp>
        <p:nvSpPr>
          <p:cNvPr id="210" name="Google Shape;210;g1bfcb07cafc_1_0"/>
          <p:cNvSpPr/>
          <p:nvPr/>
        </p:nvSpPr>
        <p:spPr>
          <a:xfrm>
            <a:off x="20828000" y="2200124"/>
            <a:ext cx="2540100" cy="782400"/>
          </a:xfrm>
          <a:prstGeom prst="rect">
            <a:avLst/>
          </a:prstGeom>
          <a:noFill/>
          <a:ln>
            <a:noFill/>
          </a:ln>
        </p:spPr>
        <p:txBody>
          <a:bodyPr anchorCtr="0" anchor="t" bIns="50800" lIns="50800" spcFirstLastPara="1" rIns="50800" wrap="square" tIns="50800">
            <a:noAutofit/>
          </a:bodyPr>
          <a:lstStyle/>
          <a:p>
            <a:pPr indent="0" lvl="1" marL="179999" rtl="0" algn="l">
              <a:spcBef>
                <a:spcPts val="500"/>
              </a:spcBef>
              <a:spcAft>
                <a:spcPts val="0"/>
              </a:spcAft>
              <a:buClr>
                <a:schemeClr val="dk1"/>
              </a:buClr>
              <a:buFont typeface="Arial"/>
              <a:buNone/>
            </a:pPr>
            <a:r>
              <a:rPr lang="en-US" sz="2000">
                <a:solidFill>
                  <a:schemeClr val="lt1"/>
                </a:solidFill>
              </a:rPr>
              <a:t>HTML, CSS, JS</a:t>
            </a:r>
            <a:endParaRPr sz="2000">
              <a:solidFill>
                <a:schemeClr val="lt1"/>
              </a:solidFill>
            </a:endParaRPr>
          </a:p>
          <a:p>
            <a:pPr indent="0" lvl="1" marL="179999" rtl="0" algn="l">
              <a:spcBef>
                <a:spcPts val="500"/>
              </a:spcBef>
              <a:spcAft>
                <a:spcPts val="0"/>
              </a:spcAft>
              <a:buClr>
                <a:schemeClr val="dk1"/>
              </a:buClr>
              <a:buFont typeface="Arial"/>
              <a:buNone/>
            </a:pPr>
            <a:r>
              <a:rPr lang="en-US" sz="2000">
                <a:solidFill>
                  <a:schemeClr val="lt1"/>
                </a:solidFill>
              </a:rPr>
              <a:t>이론 기초</a:t>
            </a:r>
            <a:endParaRPr sz="1800">
              <a:solidFill>
                <a:schemeClr val="dk1"/>
              </a:solidFill>
              <a:latin typeface="Calibri"/>
              <a:ea typeface="Calibri"/>
              <a:cs typeface="Calibri"/>
              <a:sym typeface="Calibri"/>
            </a:endParaRPr>
          </a:p>
          <a:p>
            <a:pPr indent="0" lvl="1" marL="179999" marR="0" rtl="0" algn="l">
              <a:spcBef>
                <a:spcPts val="500"/>
              </a:spcBef>
              <a:spcAft>
                <a:spcPts val="0"/>
              </a:spcAft>
              <a:buNone/>
            </a:pPr>
            <a:r>
              <a:t/>
            </a:r>
            <a:endParaRPr sz="20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4" name="Shape 214"/>
        <p:cNvGrpSpPr/>
        <p:nvPr/>
      </p:nvGrpSpPr>
      <p:grpSpPr>
        <a:xfrm>
          <a:off x="0" y="0"/>
          <a:ext cx="0" cy="0"/>
          <a:chOff x="0" y="0"/>
          <a:chExt cx="0" cy="0"/>
        </a:xfrm>
      </p:grpSpPr>
      <p:sp>
        <p:nvSpPr>
          <p:cNvPr id="215" name="Google Shape;215;g1bfcb07cafc_1_188"/>
          <p:cNvSpPr/>
          <p:nvPr/>
        </p:nvSpPr>
        <p:spPr>
          <a:xfrm>
            <a:off x="1524000" y="1460302"/>
            <a:ext cx="4445100" cy="487200"/>
          </a:xfrm>
          <a:prstGeom prst="rect">
            <a:avLst/>
          </a:prstGeom>
          <a:noFill/>
          <a:ln>
            <a:noFill/>
          </a:ln>
        </p:spPr>
        <p:txBody>
          <a:bodyPr anchorCtr="0" anchor="t" bIns="12700" lIns="12700" spcFirstLastPara="1" rIns="12700" wrap="square" tIns="12700">
            <a:noAutofit/>
          </a:bodyPr>
          <a:lstStyle/>
          <a:p>
            <a:pPr indent="0" lvl="0" marL="0" marR="0" rtl="0" algn="l">
              <a:spcBef>
                <a:spcPts val="0"/>
              </a:spcBef>
              <a:spcAft>
                <a:spcPts val="0"/>
              </a:spcAft>
              <a:buNone/>
            </a:pPr>
            <a:r>
              <a:rPr lang="en-US" sz="3000">
                <a:solidFill>
                  <a:schemeClr val="dk1"/>
                </a:solidFill>
              </a:rPr>
              <a:t>CSS</a:t>
            </a:r>
            <a:endParaRPr sz="1800">
              <a:solidFill>
                <a:schemeClr val="dk1"/>
              </a:solidFill>
              <a:latin typeface="Calibri"/>
              <a:ea typeface="Calibri"/>
              <a:cs typeface="Calibri"/>
              <a:sym typeface="Calibri"/>
            </a:endParaRPr>
          </a:p>
        </p:txBody>
      </p:sp>
      <p:sp>
        <p:nvSpPr>
          <p:cNvPr id="216" name="Google Shape;216;g1bfcb07cafc_1_188"/>
          <p:cNvSpPr/>
          <p:nvPr/>
        </p:nvSpPr>
        <p:spPr>
          <a:xfrm>
            <a:off x="20828000" y="1408036"/>
            <a:ext cx="2540100" cy="795000"/>
          </a:xfrm>
          <a:prstGeom prst="rect">
            <a:avLst/>
          </a:prstGeom>
          <a:noFill/>
          <a:ln>
            <a:noFill/>
          </a:ln>
        </p:spPr>
        <p:txBody>
          <a:bodyPr anchorCtr="0" anchor="t" bIns="50800" lIns="50800" spcFirstLastPara="1" rIns="50800" wrap="square" tIns="50800">
            <a:noAutofit/>
          </a:bodyPr>
          <a:lstStyle/>
          <a:p>
            <a:pPr indent="0" lvl="1" marL="179999" marR="0" rtl="0" algn="l">
              <a:lnSpc>
                <a:spcPct val="90000"/>
              </a:lnSpc>
              <a:spcBef>
                <a:spcPts val="0"/>
              </a:spcBef>
              <a:spcAft>
                <a:spcPts val="0"/>
              </a:spcAft>
              <a:buNone/>
            </a:pPr>
            <a:r>
              <a:rPr b="1" lang="en-US" sz="5000">
                <a:solidFill>
                  <a:srgbClr val="FFFFFF"/>
                </a:solidFill>
              </a:rPr>
              <a:t>5</a:t>
            </a:r>
            <a:r>
              <a:rPr b="1" i="0" lang="en-US" sz="3200" u="none" cap="none" strike="noStrike">
                <a:solidFill>
                  <a:srgbClr val="000000"/>
                </a:solidFill>
                <a:latin typeface="Arial"/>
                <a:ea typeface="Arial"/>
                <a:cs typeface="Arial"/>
                <a:sym typeface="Arial"/>
              </a:rPr>
              <a:t>.</a:t>
            </a:r>
            <a:endParaRPr/>
          </a:p>
        </p:txBody>
      </p:sp>
      <p:sp>
        <p:nvSpPr>
          <p:cNvPr id="217" name="Google Shape;217;g1bfcb07cafc_1_188"/>
          <p:cNvSpPr/>
          <p:nvPr/>
        </p:nvSpPr>
        <p:spPr>
          <a:xfrm>
            <a:off x="2398118" y="3833664"/>
            <a:ext cx="12472200" cy="5142300"/>
          </a:xfrm>
          <a:prstGeom prst="rect">
            <a:avLst/>
          </a:prstGeom>
          <a:noFill/>
          <a:ln>
            <a:noFill/>
          </a:ln>
        </p:spPr>
        <p:txBody>
          <a:bodyPr anchorCtr="0" anchor="t" bIns="12700" lIns="12700" spcFirstLastPara="1" rIns="12700" wrap="square" tIns="12700">
            <a:noAutofit/>
          </a:bodyPr>
          <a:lstStyle/>
          <a:p>
            <a:pPr indent="0" lvl="0" marL="0" marR="0" rtl="0" algn="l">
              <a:spcBef>
                <a:spcPts val="0"/>
              </a:spcBef>
              <a:spcAft>
                <a:spcPts val="0"/>
              </a:spcAft>
              <a:buNone/>
            </a:pPr>
            <a:r>
              <a:t/>
            </a:r>
            <a:endParaRPr/>
          </a:p>
          <a:p>
            <a:pPr indent="0" lvl="0" marL="0" marR="0" rtl="0" algn="l">
              <a:spcBef>
                <a:spcPts val="1500"/>
              </a:spcBef>
              <a:spcAft>
                <a:spcPts val="0"/>
              </a:spcAft>
              <a:buNone/>
            </a:pPr>
            <a:r>
              <a:rPr lang="en-US" sz="4500">
                <a:solidFill>
                  <a:srgbClr val="7391FF"/>
                </a:solidFill>
              </a:rPr>
              <a:t>Cascading Style Sheets</a:t>
            </a:r>
            <a:endParaRPr sz="1800">
              <a:solidFill>
                <a:schemeClr val="dk1"/>
              </a:solidFill>
              <a:latin typeface="Calibri"/>
              <a:ea typeface="Calibri"/>
              <a:cs typeface="Calibri"/>
              <a:sym typeface="Calibri"/>
            </a:endParaRPr>
          </a:p>
          <a:p>
            <a:pPr indent="0" lvl="0" marL="0" marR="0" rtl="0" algn="l">
              <a:spcBef>
                <a:spcPts val="150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1500"/>
              </a:spcBef>
              <a:spcAft>
                <a:spcPts val="0"/>
              </a:spcAft>
              <a:buNone/>
            </a:pPr>
            <a:r>
              <a:rPr lang="en-US" sz="4500">
                <a:solidFill>
                  <a:srgbClr val="53585F"/>
                </a:solidFill>
              </a:rPr>
              <a:t>같은 문서 구조로도 전혀 다른 결과물을 </a:t>
            </a:r>
            <a:endParaRPr sz="4500">
              <a:solidFill>
                <a:srgbClr val="53585F"/>
              </a:solidFill>
            </a:endParaRPr>
          </a:p>
          <a:p>
            <a:pPr indent="0" lvl="0" marL="0" marR="0" rtl="0" algn="l">
              <a:spcBef>
                <a:spcPts val="1500"/>
              </a:spcBef>
              <a:spcAft>
                <a:spcPts val="0"/>
              </a:spcAft>
              <a:buNone/>
            </a:pPr>
            <a:r>
              <a:rPr lang="en-US" sz="4500">
                <a:solidFill>
                  <a:srgbClr val="53585F"/>
                </a:solidFill>
              </a:rPr>
              <a:t>만들어낼 수 있음</a:t>
            </a:r>
            <a:endParaRPr sz="4500">
              <a:solidFill>
                <a:srgbClr val="53585F"/>
              </a:solidFill>
            </a:endParaRPr>
          </a:p>
          <a:p>
            <a:pPr indent="0" lvl="0" marL="0" marR="0" rtl="0" algn="l">
              <a:spcBef>
                <a:spcPts val="1500"/>
              </a:spcBef>
              <a:spcAft>
                <a:spcPts val="0"/>
              </a:spcAft>
              <a:buNone/>
            </a:pPr>
            <a:r>
              <a:t/>
            </a:r>
            <a:endParaRPr sz="4500">
              <a:solidFill>
                <a:srgbClr val="53585F"/>
              </a:solidFill>
            </a:endParaRPr>
          </a:p>
          <a:p>
            <a:pPr indent="0" lvl="0" marL="0" marR="0" rtl="0" algn="l">
              <a:spcBef>
                <a:spcPts val="1500"/>
              </a:spcBef>
              <a:spcAft>
                <a:spcPts val="0"/>
              </a:spcAft>
              <a:buNone/>
            </a:pPr>
            <a:r>
              <a:rPr lang="en-US" sz="4500">
                <a:solidFill>
                  <a:srgbClr val="53585F"/>
                </a:solidFill>
              </a:rPr>
              <a:t>프로그래밍 언어</a:t>
            </a:r>
            <a:r>
              <a:rPr lang="en-US" sz="4500">
                <a:solidFill>
                  <a:srgbClr val="53585F"/>
                </a:solidFill>
              </a:rPr>
              <a:t>도, 마크업 언어도</a:t>
            </a:r>
            <a:r>
              <a:rPr lang="en-US" sz="4500">
                <a:solidFill>
                  <a:srgbClr val="53585F"/>
                </a:solidFill>
              </a:rPr>
              <a:t> </a:t>
            </a:r>
            <a:r>
              <a:rPr lang="en-US" sz="4500">
                <a:solidFill>
                  <a:srgbClr val="ED244A"/>
                </a:solidFill>
              </a:rPr>
              <a:t>아님</a:t>
            </a:r>
            <a:endParaRPr sz="4500">
              <a:solidFill>
                <a:srgbClr val="ED244A"/>
              </a:solidFill>
            </a:endParaRPr>
          </a:p>
          <a:p>
            <a:pPr indent="0" lvl="0" marL="0" rtl="0" algn="l">
              <a:spcBef>
                <a:spcPts val="1500"/>
              </a:spcBef>
              <a:spcAft>
                <a:spcPts val="0"/>
              </a:spcAft>
              <a:buClr>
                <a:schemeClr val="dk1"/>
              </a:buClr>
              <a:buFont typeface="Arial"/>
              <a:buNone/>
            </a:pPr>
            <a:r>
              <a:t/>
            </a:r>
            <a:endParaRPr sz="3500">
              <a:solidFill>
                <a:srgbClr val="ED244A"/>
              </a:solidFill>
            </a:endParaRPr>
          </a:p>
        </p:txBody>
      </p:sp>
      <p:sp>
        <p:nvSpPr>
          <p:cNvPr id="218" name="Google Shape;218;g1bfcb07cafc_1_188"/>
          <p:cNvSpPr txBox="1"/>
          <p:nvPr>
            <p:ph idx="12" type="sldNum"/>
          </p:nvPr>
        </p:nvSpPr>
        <p:spPr>
          <a:xfrm>
            <a:off x="9448184" y="12996000"/>
            <a:ext cx="5486100" cy="7200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19" name="Google Shape;219;g1bfcb07cafc_1_188"/>
          <p:cNvPicPr preferRelativeResize="0"/>
          <p:nvPr/>
        </p:nvPicPr>
        <p:blipFill>
          <a:blip r:embed="rId4">
            <a:alphaModFix/>
          </a:blip>
          <a:stretch>
            <a:fillRect/>
          </a:stretch>
        </p:blipFill>
        <p:spPr>
          <a:xfrm>
            <a:off x="14934284" y="8367074"/>
            <a:ext cx="4876800" cy="4876800"/>
          </a:xfrm>
          <a:prstGeom prst="rect">
            <a:avLst/>
          </a:prstGeom>
          <a:noFill/>
          <a:ln>
            <a:noFill/>
          </a:ln>
        </p:spPr>
      </p:pic>
      <p:sp>
        <p:nvSpPr>
          <p:cNvPr id="220" name="Google Shape;220;g1bfcb07cafc_1_188"/>
          <p:cNvSpPr/>
          <p:nvPr/>
        </p:nvSpPr>
        <p:spPr>
          <a:xfrm>
            <a:off x="20828000" y="2200124"/>
            <a:ext cx="2540100" cy="782400"/>
          </a:xfrm>
          <a:prstGeom prst="rect">
            <a:avLst/>
          </a:prstGeom>
          <a:noFill/>
          <a:ln>
            <a:noFill/>
          </a:ln>
        </p:spPr>
        <p:txBody>
          <a:bodyPr anchorCtr="0" anchor="t" bIns="50800" lIns="50800" spcFirstLastPara="1" rIns="50800" wrap="square" tIns="50800">
            <a:noAutofit/>
          </a:bodyPr>
          <a:lstStyle/>
          <a:p>
            <a:pPr indent="0" lvl="1" marL="179999" rtl="0" algn="l">
              <a:spcBef>
                <a:spcPts val="500"/>
              </a:spcBef>
              <a:spcAft>
                <a:spcPts val="0"/>
              </a:spcAft>
              <a:buClr>
                <a:schemeClr val="dk1"/>
              </a:buClr>
              <a:buFont typeface="Arial"/>
              <a:buNone/>
            </a:pPr>
            <a:r>
              <a:rPr lang="en-US" sz="2000">
                <a:solidFill>
                  <a:schemeClr val="lt1"/>
                </a:solidFill>
              </a:rPr>
              <a:t>HTML, CSS, JS</a:t>
            </a:r>
            <a:endParaRPr sz="2000">
              <a:solidFill>
                <a:schemeClr val="lt1"/>
              </a:solidFill>
            </a:endParaRPr>
          </a:p>
          <a:p>
            <a:pPr indent="0" lvl="1" marL="179999" rtl="0" algn="l">
              <a:spcBef>
                <a:spcPts val="500"/>
              </a:spcBef>
              <a:spcAft>
                <a:spcPts val="0"/>
              </a:spcAft>
              <a:buClr>
                <a:schemeClr val="dk1"/>
              </a:buClr>
              <a:buFont typeface="Arial"/>
              <a:buNone/>
            </a:pPr>
            <a:r>
              <a:rPr lang="en-US" sz="2000">
                <a:solidFill>
                  <a:schemeClr val="lt1"/>
                </a:solidFill>
              </a:rPr>
              <a:t>이론 기초</a:t>
            </a:r>
            <a:endParaRPr sz="1800">
              <a:solidFill>
                <a:schemeClr val="dk1"/>
              </a:solidFill>
              <a:latin typeface="Calibri"/>
              <a:ea typeface="Calibri"/>
              <a:cs typeface="Calibri"/>
              <a:sym typeface="Calibri"/>
            </a:endParaRPr>
          </a:p>
          <a:p>
            <a:pPr indent="0" lvl="1" marL="179999" marR="0" rtl="0" algn="l">
              <a:spcBef>
                <a:spcPts val="500"/>
              </a:spcBef>
              <a:spcAft>
                <a:spcPts val="0"/>
              </a:spcAft>
              <a:buNone/>
            </a:pPr>
            <a:r>
              <a:t/>
            </a:r>
            <a:endParaRPr sz="2000">
              <a:solidFill>
                <a:srgbClr val="FFFFFF"/>
              </a:solidFill>
            </a:endParaRPr>
          </a:p>
        </p:txBody>
      </p:sp>
      <p:pic>
        <p:nvPicPr>
          <p:cNvPr id="221" name="Google Shape;221;g1bfcb07cafc_1_188"/>
          <p:cNvPicPr preferRelativeResize="0"/>
          <p:nvPr/>
        </p:nvPicPr>
        <p:blipFill>
          <a:blip r:embed="rId5">
            <a:alphaModFix/>
          </a:blip>
          <a:stretch>
            <a:fillRect/>
          </a:stretch>
        </p:blipFill>
        <p:spPr>
          <a:xfrm>
            <a:off x="2398118" y="9238974"/>
            <a:ext cx="9207281" cy="4190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5" name="Shape 225"/>
        <p:cNvGrpSpPr/>
        <p:nvPr/>
      </p:nvGrpSpPr>
      <p:grpSpPr>
        <a:xfrm>
          <a:off x="0" y="0"/>
          <a:ext cx="0" cy="0"/>
          <a:chOff x="0" y="0"/>
          <a:chExt cx="0" cy="0"/>
        </a:xfrm>
      </p:grpSpPr>
      <p:sp>
        <p:nvSpPr>
          <p:cNvPr id="226" name="Google Shape;226;g1bfcb07cafc_1_202"/>
          <p:cNvSpPr/>
          <p:nvPr/>
        </p:nvSpPr>
        <p:spPr>
          <a:xfrm>
            <a:off x="20828000" y="2200124"/>
            <a:ext cx="2540100" cy="782400"/>
          </a:xfrm>
          <a:prstGeom prst="rect">
            <a:avLst/>
          </a:prstGeom>
          <a:noFill/>
          <a:ln>
            <a:noFill/>
          </a:ln>
        </p:spPr>
        <p:txBody>
          <a:bodyPr anchorCtr="0" anchor="t" bIns="50800" lIns="50800" spcFirstLastPara="1" rIns="50800" wrap="square" tIns="50800">
            <a:noAutofit/>
          </a:bodyPr>
          <a:lstStyle/>
          <a:p>
            <a:pPr indent="0" lvl="1" marL="179999" rtl="0" algn="l">
              <a:spcBef>
                <a:spcPts val="500"/>
              </a:spcBef>
              <a:spcAft>
                <a:spcPts val="0"/>
              </a:spcAft>
              <a:buClr>
                <a:schemeClr val="dk1"/>
              </a:buClr>
              <a:buFont typeface="Arial"/>
              <a:buNone/>
            </a:pPr>
            <a:r>
              <a:rPr lang="en-US" sz="2000">
                <a:solidFill>
                  <a:schemeClr val="lt1"/>
                </a:solidFill>
              </a:rPr>
              <a:t>HTML, CSS, JS</a:t>
            </a:r>
            <a:endParaRPr sz="2000">
              <a:solidFill>
                <a:schemeClr val="lt1"/>
              </a:solidFill>
            </a:endParaRPr>
          </a:p>
          <a:p>
            <a:pPr indent="0" lvl="1" marL="179999" rtl="0" algn="l">
              <a:spcBef>
                <a:spcPts val="500"/>
              </a:spcBef>
              <a:spcAft>
                <a:spcPts val="0"/>
              </a:spcAft>
              <a:buClr>
                <a:schemeClr val="dk1"/>
              </a:buClr>
              <a:buFont typeface="Arial"/>
              <a:buNone/>
            </a:pPr>
            <a:r>
              <a:rPr lang="en-US" sz="2000">
                <a:solidFill>
                  <a:schemeClr val="lt1"/>
                </a:solidFill>
              </a:rPr>
              <a:t>이론 기초</a:t>
            </a:r>
            <a:endParaRPr sz="1800">
              <a:solidFill>
                <a:schemeClr val="dk1"/>
              </a:solidFill>
              <a:latin typeface="Calibri"/>
              <a:ea typeface="Calibri"/>
              <a:cs typeface="Calibri"/>
              <a:sym typeface="Calibri"/>
            </a:endParaRPr>
          </a:p>
          <a:p>
            <a:pPr indent="0" lvl="1" marL="179999" marR="0" rtl="0" algn="l">
              <a:spcBef>
                <a:spcPts val="500"/>
              </a:spcBef>
              <a:spcAft>
                <a:spcPts val="0"/>
              </a:spcAft>
              <a:buNone/>
            </a:pPr>
            <a:r>
              <a:t/>
            </a:r>
            <a:endParaRPr sz="2000">
              <a:solidFill>
                <a:srgbClr val="FFFFFF"/>
              </a:solidFill>
            </a:endParaRPr>
          </a:p>
        </p:txBody>
      </p:sp>
      <p:sp>
        <p:nvSpPr>
          <p:cNvPr id="227" name="Google Shape;227;g1bfcb07cafc_1_202"/>
          <p:cNvSpPr/>
          <p:nvPr/>
        </p:nvSpPr>
        <p:spPr>
          <a:xfrm>
            <a:off x="1524000" y="1460302"/>
            <a:ext cx="4445100" cy="487200"/>
          </a:xfrm>
          <a:prstGeom prst="rect">
            <a:avLst/>
          </a:prstGeom>
          <a:noFill/>
          <a:ln>
            <a:noFill/>
          </a:ln>
        </p:spPr>
        <p:txBody>
          <a:bodyPr anchorCtr="0" anchor="t" bIns="12700" lIns="12700" spcFirstLastPara="1" rIns="12700" wrap="square" tIns="12700">
            <a:noAutofit/>
          </a:bodyPr>
          <a:lstStyle/>
          <a:p>
            <a:pPr indent="0" lvl="0" marL="0" marR="0" rtl="0" algn="l">
              <a:spcBef>
                <a:spcPts val="0"/>
              </a:spcBef>
              <a:spcAft>
                <a:spcPts val="0"/>
              </a:spcAft>
              <a:buNone/>
            </a:pPr>
            <a:r>
              <a:rPr lang="en-US" sz="3000">
                <a:solidFill>
                  <a:schemeClr val="dk1"/>
                </a:solidFill>
              </a:rPr>
              <a:t>JavaScript</a:t>
            </a:r>
            <a:endParaRPr sz="1800">
              <a:solidFill>
                <a:schemeClr val="dk1"/>
              </a:solidFill>
              <a:latin typeface="Calibri"/>
              <a:ea typeface="Calibri"/>
              <a:cs typeface="Calibri"/>
              <a:sym typeface="Calibri"/>
            </a:endParaRPr>
          </a:p>
        </p:txBody>
      </p:sp>
      <p:sp>
        <p:nvSpPr>
          <p:cNvPr id="228" name="Google Shape;228;g1bfcb07cafc_1_202"/>
          <p:cNvSpPr/>
          <p:nvPr/>
        </p:nvSpPr>
        <p:spPr>
          <a:xfrm>
            <a:off x="20828000" y="1408036"/>
            <a:ext cx="2540100" cy="795000"/>
          </a:xfrm>
          <a:prstGeom prst="rect">
            <a:avLst/>
          </a:prstGeom>
          <a:noFill/>
          <a:ln>
            <a:noFill/>
          </a:ln>
        </p:spPr>
        <p:txBody>
          <a:bodyPr anchorCtr="0" anchor="t" bIns="50800" lIns="50800" spcFirstLastPara="1" rIns="50800" wrap="square" tIns="50800">
            <a:noAutofit/>
          </a:bodyPr>
          <a:lstStyle/>
          <a:p>
            <a:pPr indent="0" lvl="1" marL="179999" marR="0" rtl="0" algn="l">
              <a:lnSpc>
                <a:spcPct val="90000"/>
              </a:lnSpc>
              <a:spcBef>
                <a:spcPts val="0"/>
              </a:spcBef>
              <a:spcAft>
                <a:spcPts val="0"/>
              </a:spcAft>
              <a:buNone/>
            </a:pPr>
            <a:r>
              <a:rPr b="1" lang="en-US" sz="5000">
                <a:solidFill>
                  <a:srgbClr val="FFFFFF"/>
                </a:solidFill>
              </a:rPr>
              <a:t>6</a:t>
            </a:r>
            <a:r>
              <a:rPr b="1" i="0" lang="en-US" sz="3200" u="none" cap="none" strike="noStrike">
                <a:solidFill>
                  <a:srgbClr val="000000"/>
                </a:solidFill>
                <a:latin typeface="Arial"/>
                <a:ea typeface="Arial"/>
                <a:cs typeface="Arial"/>
                <a:sym typeface="Arial"/>
              </a:rPr>
              <a:t>.</a:t>
            </a:r>
            <a:endParaRPr/>
          </a:p>
        </p:txBody>
      </p:sp>
      <p:sp>
        <p:nvSpPr>
          <p:cNvPr id="229" name="Google Shape;229;g1bfcb07cafc_1_202"/>
          <p:cNvSpPr/>
          <p:nvPr/>
        </p:nvSpPr>
        <p:spPr>
          <a:xfrm>
            <a:off x="2398118" y="3833664"/>
            <a:ext cx="12472200" cy="5142300"/>
          </a:xfrm>
          <a:prstGeom prst="rect">
            <a:avLst/>
          </a:prstGeom>
          <a:noFill/>
          <a:ln>
            <a:noFill/>
          </a:ln>
        </p:spPr>
        <p:txBody>
          <a:bodyPr anchorCtr="0" anchor="t" bIns="12700" lIns="12700" spcFirstLastPara="1" rIns="12700" wrap="square" tIns="12700">
            <a:noAutofit/>
          </a:bodyPr>
          <a:lstStyle/>
          <a:p>
            <a:pPr indent="0" lvl="0" marL="0" marR="0" rtl="0" algn="l">
              <a:spcBef>
                <a:spcPts val="0"/>
              </a:spcBef>
              <a:spcAft>
                <a:spcPts val="0"/>
              </a:spcAft>
              <a:buNone/>
            </a:pPr>
            <a:r>
              <a:t/>
            </a:r>
            <a:endParaRPr/>
          </a:p>
          <a:p>
            <a:pPr indent="0" lvl="0" marL="0" marR="0" rtl="0" algn="l">
              <a:spcBef>
                <a:spcPts val="1500"/>
              </a:spcBef>
              <a:spcAft>
                <a:spcPts val="0"/>
              </a:spcAft>
              <a:buNone/>
            </a:pPr>
            <a:r>
              <a:rPr lang="en-US" sz="4500">
                <a:solidFill>
                  <a:srgbClr val="7391FF"/>
                </a:solidFill>
              </a:rPr>
              <a:t>모든 웹브라우저가 해석할 수 있는 프로그래밍 언어</a:t>
            </a:r>
            <a:endParaRPr sz="1800">
              <a:solidFill>
                <a:schemeClr val="dk1"/>
              </a:solidFill>
              <a:latin typeface="Calibri"/>
              <a:ea typeface="Calibri"/>
              <a:cs typeface="Calibri"/>
              <a:sym typeface="Calibri"/>
            </a:endParaRPr>
          </a:p>
          <a:p>
            <a:pPr indent="0" lvl="0" marL="0" marR="0" rtl="0" algn="l">
              <a:spcBef>
                <a:spcPts val="150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1500"/>
              </a:spcBef>
              <a:spcAft>
                <a:spcPts val="0"/>
              </a:spcAft>
              <a:buNone/>
            </a:pPr>
            <a:r>
              <a:rPr lang="en-US" sz="4500">
                <a:solidFill>
                  <a:srgbClr val="53585F"/>
                </a:solidFill>
              </a:rPr>
              <a:t>정적인 웹문서에 동적인 생명을 불어넣는 역할!</a:t>
            </a:r>
            <a:endParaRPr sz="4500">
              <a:solidFill>
                <a:srgbClr val="53585F"/>
              </a:solidFill>
            </a:endParaRPr>
          </a:p>
          <a:p>
            <a:pPr indent="0" lvl="0" marL="0" marR="0" rtl="0" algn="l">
              <a:spcBef>
                <a:spcPts val="1500"/>
              </a:spcBef>
              <a:spcAft>
                <a:spcPts val="0"/>
              </a:spcAft>
              <a:buNone/>
            </a:pPr>
            <a:r>
              <a:t/>
            </a:r>
            <a:endParaRPr sz="4500">
              <a:solidFill>
                <a:srgbClr val="53585F"/>
              </a:solidFill>
            </a:endParaRPr>
          </a:p>
          <a:p>
            <a:pPr indent="0" lvl="0" marL="0" marR="0" rtl="0" algn="l">
              <a:spcBef>
                <a:spcPts val="1500"/>
              </a:spcBef>
              <a:spcAft>
                <a:spcPts val="0"/>
              </a:spcAft>
              <a:buNone/>
            </a:pPr>
            <a:r>
              <a:rPr lang="en-US" sz="4500">
                <a:solidFill>
                  <a:srgbClr val="53585F"/>
                </a:solidFill>
              </a:rPr>
              <a:t>자바와</a:t>
            </a:r>
            <a:r>
              <a:rPr lang="en-US" sz="4500">
                <a:solidFill>
                  <a:srgbClr val="53585F"/>
                </a:solidFill>
              </a:rPr>
              <a:t>는 다른 언어</a:t>
            </a:r>
            <a:endParaRPr sz="3500">
              <a:solidFill>
                <a:srgbClr val="ED244A"/>
              </a:solidFill>
            </a:endParaRPr>
          </a:p>
        </p:txBody>
      </p:sp>
      <p:sp>
        <p:nvSpPr>
          <p:cNvPr id="230" name="Google Shape;230;g1bfcb07cafc_1_202"/>
          <p:cNvSpPr txBox="1"/>
          <p:nvPr>
            <p:ph idx="12" type="sldNum"/>
          </p:nvPr>
        </p:nvSpPr>
        <p:spPr>
          <a:xfrm>
            <a:off x="9448184" y="12996000"/>
            <a:ext cx="5486100" cy="7200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31" name="Google Shape;231;g1bfcb07cafc_1_202"/>
          <p:cNvPicPr preferRelativeResize="0"/>
          <p:nvPr/>
        </p:nvPicPr>
        <p:blipFill>
          <a:blip r:embed="rId4">
            <a:alphaModFix/>
          </a:blip>
          <a:stretch>
            <a:fillRect/>
          </a:stretch>
        </p:blipFill>
        <p:spPr>
          <a:xfrm>
            <a:off x="15271509" y="8119199"/>
            <a:ext cx="4876800" cy="4876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5" name="Shape 235"/>
        <p:cNvGrpSpPr/>
        <p:nvPr/>
      </p:nvGrpSpPr>
      <p:grpSpPr>
        <a:xfrm>
          <a:off x="0" y="0"/>
          <a:ext cx="0" cy="0"/>
          <a:chOff x="0" y="0"/>
          <a:chExt cx="0" cy="0"/>
        </a:xfrm>
      </p:grpSpPr>
      <p:sp>
        <p:nvSpPr>
          <p:cNvPr id="236" name="Google Shape;236;g1bfcb07cafc_1_222"/>
          <p:cNvSpPr/>
          <p:nvPr/>
        </p:nvSpPr>
        <p:spPr>
          <a:xfrm>
            <a:off x="20828000" y="2200124"/>
            <a:ext cx="2540100" cy="782400"/>
          </a:xfrm>
          <a:prstGeom prst="rect">
            <a:avLst/>
          </a:prstGeom>
          <a:noFill/>
          <a:ln>
            <a:noFill/>
          </a:ln>
        </p:spPr>
        <p:txBody>
          <a:bodyPr anchorCtr="0" anchor="t" bIns="50800" lIns="50800" spcFirstLastPara="1" rIns="50800" wrap="square" tIns="50800">
            <a:noAutofit/>
          </a:bodyPr>
          <a:lstStyle/>
          <a:p>
            <a:pPr indent="0" lvl="1" marL="179999" rtl="0" algn="l">
              <a:spcBef>
                <a:spcPts val="500"/>
              </a:spcBef>
              <a:spcAft>
                <a:spcPts val="0"/>
              </a:spcAft>
              <a:buClr>
                <a:schemeClr val="dk1"/>
              </a:buClr>
              <a:buFont typeface="Arial"/>
              <a:buNone/>
            </a:pPr>
            <a:r>
              <a:rPr lang="en-US" sz="2000">
                <a:solidFill>
                  <a:schemeClr val="lt1"/>
                </a:solidFill>
              </a:rPr>
              <a:t>HTML, CSS, JS</a:t>
            </a:r>
            <a:endParaRPr sz="2000">
              <a:solidFill>
                <a:schemeClr val="lt1"/>
              </a:solidFill>
            </a:endParaRPr>
          </a:p>
          <a:p>
            <a:pPr indent="0" lvl="1" marL="179999" rtl="0" algn="l">
              <a:spcBef>
                <a:spcPts val="500"/>
              </a:spcBef>
              <a:spcAft>
                <a:spcPts val="0"/>
              </a:spcAft>
              <a:buClr>
                <a:schemeClr val="dk1"/>
              </a:buClr>
              <a:buFont typeface="Arial"/>
              <a:buNone/>
            </a:pPr>
            <a:r>
              <a:rPr lang="en-US" sz="2000">
                <a:solidFill>
                  <a:schemeClr val="lt1"/>
                </a:solidFill>
              </a:rPr>
              <a:t>이론 기초</a:t>
            </a:r>
            <a:endParaRPr sz="1800">
              <a:solidFill>
                <a:schemeClr val="dk1"/>
              </a:solidFill>
              <a:latin typeface="Calibri"/>
              <a:ea typeface="Calibri"/>
              <a:cs typeface="Calibri"/>
              <a:sym typeface="Calibri"/>
            </a:endParaRPr>
          </a:p>
          <a:p>
            <a:pPr indent="0" lvl="1" marL="179999" marR="0" rtl="0" algn="l">
              <a:spcBef>
                <a:spcPts val="500"/>
              </a:spcBef>
              <a:spcAft>
                <a:spcPts val="0"/>
              </a:spcAft>
              <a:buNone/>
            </a:pPr>
            <a:r>
              <a:t/>
            </a:r>
            <a:endParaRPr sz="2000">
              <a:solidFill>
                <a:srgbClr val="FFFFFF"/>
              </a:solidFill>
            </a:endParaRPr>
          </a:p>
        </p:txBody>
      </p:sp>
      <p:sp>
        <p:nvSpPr>
          <p:cNvPr id="237" name="Google Shape;237;g1bfcb07cafc_1_222"/>
          <p:cNvSpPr/>
          <p:nvPr/>
        </p:nvSpPr>
        <p:spPr>
          <a:xfrm>
            <a:off x="1524000" y="1460300"/>
            <a:ext cx="6758400" cy="487200"/>
          </a:xfrm>
          <a:prstGeom prst="rect">
            <a:avLst/>
          </a:prstGeom>
          <a:noFill/>
          <a:ln>
            <a:noFill/>
          </a:ln>
        </p:spPr>
        <p:txBody>
          <a:bodyPr anchorCtr="0" anchor="t" bIns="12700" lIns="12700" spcFirstLastPara="1" rIns="12700" wrap="square" tIns="12700">
            <a:noAutofit/>
          </a:bodyPr>
          <a:lstStyle/>
          <a:p>
            <a:pPr indent="0" lvl="0" marL="0" marR="0" rtl="0" algn="l">
              <a:spcBef>
                <a:spcPts val="0"/>
              </a:spcBef>
              <a:spcAft>
                <a:spcPts val="0"/>
              </a:spcAft>
              <a:buNone/>
            </a:pPr>
            <a:r>
              <a:rPr lang="en-US" sz="3000">
                <a:solidFill>
                  <a:schemeClr val="dk1"/>
                </a:solidFill>
              </a:rPr>
              <a:t>JavaScript : 가</a:t>
            </a:r>
            <a:r>
              <a:rPr lang="en-US" sz="3000">
                <a:solidFill>
                  <a:schemeClr val="dk1"/>
                </a:solidFill>
              </a:rPr>
              <a:t>장 많이 사용되는 언어</a:t>
            </a:r>
            <a:endParaRPr sz="1800">
              <a:solidFill>
                <a:schemeClr val="dk1"/>
              </a:solidFill>
              <a:latin typeface="Calibri"/>
              <a:ea typeface="Calibri"/>
              <a:cs typeface="Calibri"/>
              <a:sym typeface="Calibri"/>
            </a:endParaRPr>
          </a:p>
        </p:txBody>
      </p:sp>
      <p:sp>
        <p:nvSpPr>
          <p:cNvPr id="238" name="Google Shape;238;g1bfcb07cafc_1_222"/>
          <p:cNvSpPr/>
          <p:nvPr/>
        </p:nvSpPr>
        <p:spPr>
          <a:xfrm>
            <a:off x="20828000" y="1408036"/>
            <a:ext cx="2540100" cy="795000"/>
          </a:xfrm>
          <a:prstGeom prst="rect">
            <a:avLst/>
          </a:prstGeom>
          <a:noFill/>
          <a:ln>
            <a:noFill/>
          </a:ln>
        </p:spPr>
        <p:txBody>
          <a:bodyPr anchorCtr="0" anchor="t" bIns="50800" lIns="50800" spcFirstLastPara="1" rIns="50800" wrap="square" tIns="50800">
            <a:noAutofit/>
          </a:bodyPr>
          <a:lstStyle/>
          <a:p>
            <a:pPr indent="0" lvl="1" marL="179999" marR="0" rtl="0" algn="l">
              <a:lnSpc>
                <a:spcPct val="90000"/>
              </a:lnSpc>
              <a:spcBef>
                <a:spcPts val="0"/>
              </a:spcBef>
              <a:spcAft>
                <a:spcPts val="0"/>
              </a:spcAft>
              <a:buNone/>
            </a:pPr>
            <a:r>
              <a:rPr b="1" lang="en-US" sz="5000">
                <a:solidFill>
                  <a:srgbClr val="FFFFFF"/>
                </a:solidFill>
              </a:rPr>
              <a:t>7</a:t>
            </a:r>
            <a:r>
              <a:rPr b="1" i="0" lang="en-US" sz="3200" u="none" cap="none" strike="noStrike">
                <a:solidFill>
                  <a:srgbClr val="000000"/>
                </a:solidFill>
                <a:latin typeface="Arial"/>
                <a:ea typeface="Arial"/>
                <a:cs typeface="Arial"/>
                <a:sym typeface="Arial"/>
              </a:rPr>
              <a:t>.</a:t>
            </a:r>
            <a:endParaRPr/>
          </a:p>
        </p:txBody>
      </p:sp>
      <p:sp>
        <p:nvSpPr>
          <p:cNvPr id="239" name="Google Shape;239;g1bfcb07cafc_1_222"/>
          <p:cNvSpPr txBox="1"/>
          <p:nvPr>
            <p:ph idx="12" type="sldNum"/>
          </p:nvPr>
        </p:nvSpPr>
        <p:spPr>
          <a:xfrm>
            <a:off x="9448184" y="12996000"/>
            <a:ext cx="5486100" cy="7200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40" name="Google Shape;240;g1bfcb07cafc_1_222"/>
          <p:cNvPicPr preferRelativeResize="0"/>
          <p:nvPr/>
        </p:nvPicPr>
        <p:blipFill>
          <a:blip r:embed="rId4">
            <a:alphaModFix/>
          </a:blip>
          <a:stretch>
            <a:fillRect/>
          </a:stretch>
        </p:blipFill>
        <p:spPr>
          <a:xfrm>
            <a:off x="40500" y="4810425"/>
            <a:ext cx="11771300" cy="7592725"/>
          </a:xfrm>
          <a:prstGeom prst="rect">
            <a:avLst/>
          </a:prstGeom>
          <a:noFill/>
          <a:ln>
            <a:noFill/>
          </a:ln>
        </p:spPr>
      </p:pic>
      <p:pic>
        <p:nvPicPr>
          <p:cNvPr id="241" name="Google Shape;241;g1bfcb07cafc_1_222"/>
          <p:cNvPicPr preferRelativeResize="0"/>
          <p:nvPr/>
        </p:nvPicPr>
        <p:blipFill>
          <a:blip r:embed="rId5">
            <a:alphaModFix/>
          </a:blip>
          <a:stretch>
            <a:fillRect/>
          </a:stretch>
        </p:blipFill>
        <p:spPr>
          <a:xfrm>
            <a:off x="11811800" y="4810436"/>
            <a:ext cx="10782300" cy="672314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5" name="Shape 245"/>
        <p:cNvGrpSpPr/>
        <p:nvPr/>
      </p:nvGrpSpPr>
      <p:grpSpPr>
        <a:xfrm>
          <a:off x="0" y="0"/>
          <a:ext cx="0" cy="0"/>
          <a:chOff x="0" y="0"/>
          <a:chExt cx="0" cy="0"/>
        </a:xfrm>
      </p:grpSpPr>
      <p:sp>
        <p:nvSpPr>
          <p:cNvPr id="246" name="Google Shape;246;g1bfd15d1d07_1_0"/>
          <p:cNvSpPr/>
          <p:nvPr/>
        </p:nvSpPr>
        <p:spPr>
          <a:xfrm>
            <a:off x="1524000" y="1460302"/>
            <a:ext cx="4445100" cy="1077300"/>
          </a:xfrm>
          <a:prstGeom prst="rect">
            <a:avLst/>
          </a:prstGeom>
          <a:noFill/>
          <a:ln>
            <a:noFill/>
          </a:ln>
        </p:spPr>
        <p:txBody>
          <a:bodyPr anchorCtr="0" anchor="t" bIns="12700" lIns="12700" spcFirstLastPara="1" rIns="12700" wrap="square" tIns="12700">
            <a:noAutofit/>
          </a:bodyPr>
          <a:lstStyle/>
          <a:p>
            <a:pPr indent="0" lvl="0" marL="0" marR="0" rtl="0" algn="l">
              <a:spcBef>
                <a:spcPts val="1000"/>
              </a:spcBef>
              <a:spcAft>
                <a:spcPts val="0"/>
              </a:spcAft>
              <a:buNone/>
            </a:pPr>
            <a:r>
              <a:rPr lang="en-US" sz="3000">
                <a:solidFill>
                  <a:schemeClr val="dk1"/>
                </a:solidFill>
              </a:rPr>
              <a:t>ES 6? Vanilla JS?</a:t>
            </a:r>
            <a:endParaRPr sz="1800">
              <a:solidFill>
                <a:schemeClr val="dk1"/>
              </a:solidFill>
              <a:latin typeface="Calibri"/>
              <a:ea typeface="Calibri"/>
              <a:cs typeface="Calibri"/>
              <a:sym typeface="Calibri"/>
            </a:endParaRPr>
          </a:p>
        </p:txBody>
      </p:sp>
      <p:sp>
        <p:nvSpPr>
          <p:cNvPr id="247" name="Google Shape;247;g1bfd15d1d07_1_0"/>
          <p:cNvSpPr/>
          <p:nvPr/>
        </p:nvSpPr>
        <p:spPr>
          <a:xfrm>
            <a:off x="20828000" y="1408036"/>
            <a:ext cx="2540100" cy="795000"/>
          </a:xfrm>
          <a:prstGeom prst="rect">
            <a:avLst/>
          </a:prstGeom>
          <a:noFill/>
          <a:ln>
            <a:noFill/>
          </a:ln>
        </p:spPr>
        <p:txBody>
          <a:bodyPr anchorCtr="0" anchor="t" bIns="50800" lIns="50800" spcFirstLastPara="1" rIns="50800" wrap="square" tIns="50800">
            <a:noAutofit/>
          </a:bodyPr>
          <a:lstStyle/>
          <a:p>
            <a:pPr indent="0" lvl="1" marL="179999" marR="0" rtl="0" algn="l">
              <a:lnSpc>
                <a:spcPct val="90000"/>
              </a:lnSpc>
              <a:spcBef>
                <a:spcPts val="0"/>
              </a:spcBef>
              <a:spcAft>
                <a:spcPts val="0"/>
              </a:spcAft>
              <a:buNone/>
            </a:pPr>
            <a:r>
              <a:rPr b="1" lang="en-US" sz="5000">
                <a:solidFill>
                  <a:srgbClr val="FFFFFF"/>
                </a:solidFill>
              </a:rPr>
              <a:t>8</a:t>
            </a:r>
            <a:r>
              <a:rPr b="1" i="0" lang="en-US" sz="3200" u="none" cap="none" strike="noStrike">
                <a:solidFill>
                  <a:srgbClr val="000000"/>
                </a:solidFill>
                <a:latin typeface="Arial"/>
                <a:ea typeface="Arial"/>
                <a:cs typeface="Arial"/>
                <a:sym typeface="Arial"/>
              </a:rPr>
              <a:t>.</a:t>
            </a:r>
            <a:endParaRPr/>
          </a:p>
        </p:txBody>
      </p:sp>
      <p:sp>
        <p:nvSpPr>
          <p:cNvPr id="248" name="Google Shape;248;g1bfd15d1d07_1_0"/>
          <p:cNvSpPr/>
          <p:nvPr/>
        </p:nvSpPr>
        <p:spPr>
          <a:xfrm>
            <a:off x="2413000" y="3860800"/>
            <a:ext cx="10869000" cy="8225700"/>
          </a:xfrm>
          <a:prstGeom prst="rect">
            <a:avLst/>
          </a:prstGeom>
          <a:noFill/>
          <a:ln>
            <a:noFill/>
          </a:ln>
        </p:spPr>
        <p:txBody>
          <a:bodyPr anchorCtr="0" anchor="t" bIns="12700" lIns="12700" spcFirstLastPara="1" rIns="12700" wrap="square" tIns="12700">
            <a:noAutofit/>
          </a:bodyPr>
          <a:lstStyle/>
          <a:p>
            <a:pPr indent="0" lvl="0" marL="0" marR="0" rtl="0" algn="l">
              <a:lnSpc>
                <a:spcPct val="150000"/>
              </a:lnSpc>
              <a:spcBef>
                <a:spcPts val="0"/>
              </a:spcBef>
              <a:spcAft>
                <a:spcPts val="0"/>
              </a:spcAft>
              <a:buNone/>
            </a:pPr>
            <a:r>
              <a:rPr b="1" lang="en-US" sz="4500">
                <a:solidFill>
                  <a:srgbClr val="53585F"/>
                </a:solidFill>
              </a:rPr>
              <a:t>ECMAScript</a:t>
            </a:r>
            <a:endParaRPr b="1" sz="4500">
              <a:solidFill>
                <a:srgbClr val="53585F"/>
              </a:solidFill>
            </a:endParaRPr>
          </a:p>
          <a:p>
            <a:pPr indent="0" lvl="0" marL="0" marR="0" rtl="0" algn="l">
              <a:lnSpc>
                <a:spcPct val="150000"/>
              </a:lnSpc>
              <a:spcBef>
                <a:spcPts val="0"/>
              </a:spcBef>
              <a:spcAft>
                <a:spcPts val="0"/>
              </a:spcAft>
              <a:buNone/>
            </a:pPr>
            <a:r>
              <a:rPr lang="en-US" sz="4500">
                <a:solidFill>
                  <a:srgbClr val="53585F"/>
                </a:solidFill>
              </a:rPr>
              <a:t>표준을 관리하는 비영리기구 </a:t>
            </a:r>
            <a:endParaRPr sz="4500">
              <a:solidFill>
                <a:srgbClr val="53585F"/>
              </a:solidFill>
            </a:endParaRPr>
          </a:p>
          <a:p>
            <a:pPr indent="0" lvl="0" marL="0" marR="0" rtl="0" algn="l">
              <a:lnSpc>
                <a:spcPct val="150000"/>
              </a:lnSpc>
              <a:spcBef>
                <a:spcPts val="0"/>
              </a:spcBef>
              <a:spcAft>
                <a:spcPts val="0"/>
              </a:spcAft>
              <a:buNone/>
            </a:pPr>
            <a:r>
              <a:rPr lang="en-US" sz="4500">
                <a:solidFill>
                  <a:srgbClr val="53585F"/>
                </a:solidFill>
              </a:rPr>
              <a:t>ECMA International이 제정하는 표준 </a:t>
            </a:r>
            <a:r>
              <a:rPr lang="en-US" sz="4500">
                <a:solidFill>
                  <a:srgbClr val="ED244A"/>
                </a:solidFill>
              </a:rPr>
              <a:t>명세</a:t>
            </a:r>
            <a:endParaRPr sz="4500">
              <a:solidFill>
                <a:srgbClr val="ED244A"/>
              </a:solidFill>
            </a:endParaRPr>
          </a:p>
          <a:p>
            <a:pPr indent="0" lvl="0" marL="0" marR="0" rtl="0" algn="l">
              <a:lnSpc>
                <a:spcPct val="150000"/>
              </a:lnSpc>
              <a:spcBef>
                <a:spcPts val="0"/>
              </a:spcBef>
              <a:spcAft>
                <a:spcPts val="0"/>
              </a:spcAft>
              <a:buNone/>
            </a:pPr>
            <a:r>
              <a:t/>
            </a:r>
            <a:endParaRPr sz="4500">
              <a:solidFill>
                <a:srgbClr val="ED244A"/>
              </a:solidFill>
            </a:endParaRPr>
          </a:p>
          <a:p>
            <a:pPr indent="0" lvl="0" marL="0" marR="0" rtl="0" algn="l">
              <a:lnSpc>
                <a:spcPct val="150000"/>
              </a:lnSpc>
              <a:spcBef>
                <a:spcPts val="0"/>
              </a:spcBef>
              <a:spcAft>
                <a:spcPts val="0"/>
              </a:spcAft>
              <a:buNone/>
            </a:pPr>
            <a:r>
              <a:rPr b="1" lang="en-US" sz="4500">
                <a:solidFill>
                  <a:srgbClr val="53585F"/>
                </a:solidFill>
              </a:rPr>
              <a:t>Vanilla Javascript</a:t>
            </a:r>
            <a:endParaRPr b="1" sz="4500">
              <a:solidFill>
                <a:srgbClr val="53585F"/>
              </a:solidFill>
            </a:endParaRPr>
          </a:p>
          <a:p>
            <a:pPr indent="0" lvl="0" marL="0" marR="0" rtl="0" algn="l">
              <a:lnSpc>
                <a:spcPct val="150000"/>
              </a:lnSpc>
              <a:spcBef>
                <a:spcPts val="0"/>
              </a:spcBef>
              <a:spcAft>
                <a:spcPts val="0"/>
              </a:spcAft>
              <a:buNone/>
            </a:pPr>
            <a:r>
              <a:rPr lang="en-US" sz="4500">
                <a:solidFill>
                  <a:srgbClr val="53585F"/>
                </a:solidFill>
              </a:rPr>
              <a:t>라이브러리, 프레임워크를 사용하지 않는</a:t>
            </a:r>
            <a:endParaRPr sz="4500">
              <a:solidFill>
                <a:srgbClr val="53585F"/>
              </a:solidFill>
            </a:endParaRPr>
          </a:p>
          <a:p>
            <a:pPr indent="0" lvl="0" marL="0" marR="0" rtl="0" algn="l">
              <a:lnSpc>
                <a:spcPct val="150000"/>
              </a:lnSpc>
              <a:spcBef>
                <a:spcPts val="0"/>
              </a:spcBef>
              <a:spcAft>
                <a:spcPts val="0"/>
              </a:spcAft>
              <a:buNone/>
            </a:pPr>
            <a:r>
              <a:rPr lang="en-US" sz="4500">
                <a:solidFill>
                  <a:srgbClr val="ED244A"/>
                </a:solidFill>
              </a:rPr>
              <a:t>순수</a:t>
            </a:r>
            <a:r>
              <a:rPr lang="en-US" sz="4500">
                <a:solidFill>
                  <a:srgbClr val="53585F"/>
                </a:solidFill>
              </a:rPr>
              <a:t> JavaScript</a:t>
            </a:r>
            <a:endParaRPr sz="4500">
              <a:solidFill>
                <a:srgbClr val="53585F"/>
              </a:solidFill>
            </a:endParaRPr>
          </a:p>
        </p:txBody>
      </p:sp>
      <p:sp>
        <p:nvSpPr>
          <p:cNvPr id="249" name="Google Shape;249;g1bfd15d1d07_1_0"/>
          <p:cNvSpPr txBox="1"/>
          <p:nvPr>
            <p:ph idx="12" type="sldNum"/>
          </p:nvPr>
        </p:nvSpPr>
        <p:spPr>
          <a:xfrm>
            <a:off x="9448184" y="12996000"/>
            <a:ext cx="5486100" cy="7200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50" name="Google Shape;250;g1bfd15d1d07_1_0"/>
          <p:cNvSpPr/>
          <p:nvPr/>
        </p:nvSpPr>
        <p:spPr>
          <a:xfrm>
            <a:off x="20828000" y="2200124"/>
            <a:ext cx="2540100" cy="782400"/>
          </a:xfrm>
          <a:prstGeom prst="rect">
            <a:avLst/>
          </a:prstGeom>
          <a:noFill/>
          <a:ln>
            <a:noFill/>
          </a:ln>
        </p:spPr>
        <p:txBody>
          <a:bodyPr anchorCtr="0" anchor="t" bIns="50800" lIns="50800" spcFirstLastPara="1" rIns="50800" wrap="square" tIns="50800">
            <a:noAutofit/>
          </a:bodyPr>
          <a:lstStyle/>
          <a:p>
            <a:pPr indent="0" lvl="1" marL="179999" rtl="0" algn="l">
              <a:spcBef>
                <a:spcPts val="500"/>
              </a:spcBef>
              <a:spcAft>
                <a:spcPts val="0"/>
              </a:spcAft>
              <a:buClr>
                <a:schemeClr val="dk1"/>
              </a:buClr>
              <a:buFont typeface="Arial"/>
              <a:buNone/>
            </a:pPr>
            <a:r>
              <a:rPr lang="en-US" sz="2000">
                <a:solidFill>
                  <a:schemeClr val="lt1"/>
                </a:solidFill>
              </a:rPr>
              <a:t>HTML, CSS, JS</a:t>
            </a:r>
            <a:endParaRPr sz="2000">
              <a:solidFill>
                <a:schemeClr val="lt1"/>
              </a:solidFill>
            </a:endParaRPr>
          </a:p>
          <a:p>
            <a:pPr indent="0" lvl="1" marL="179999" rtl="0" algn="l">
              <a:spcBef>
                <a:spcPts val="500"/>
              </a:spcBef>
              <a:spcAft>
                <a:spcPts val="0"/>
              </a:spcAft>
              <a:buClr>
                <a:schemeClr val="dk1"/>
              </a:buClr>
              <a:buFont typeface="Arial"/>
              <a:buNone/>
            </a:pPr>
            <a:r>
              <a:rPr lang="en-US" sz="2000">
                <a:solidFill>
                  <a:schemeClr val="lt1"/>
                </a:solidFill>
              </a:rPr>
              <a:t>이론 기초</a:t>
            </a:r>
            <a:endParaRPr sz="1800">
              <a:solidFill>
                <a:schemeClr val="dk1"/>
              </a:solidFill>
              <a:latin typeface="Calibri"/>
              <a:ea typeface="Calibri"/>
              <a:cs typeface="Calibri"/>
              <a:sym typeface="Calibri"/>
            </a:endParaRPr>
          </a:p>
          <a:p>
            <a:pPr indent="0" lvl="1" marL="179999" marR="0" rtl="0" algn="l">
              <a:spcBef>
                <a:spcPts val="500"/>
              </a:spcBef>
              <a:spcAft>
                <a:spcPts val="0"/>
              </a:spcAft>
              <a:buNone/>
            </a:pPr>
            <a:r>
              <a:t/>
            </a:r>
            <a:endParaRPr sz="20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테마">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테마">
  <a:themeElements>
    <a:clrScheme name="Office 테마">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2021-04-05T07:22:06Z</dcterms:created>
  <dc:creator>jh_lee@fastcampus.co.kr</dc:creator>
</cp:coreProperties>
</file>