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DsKKiWI4Yp4NjSxLksj+7sBR8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677ff31a9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7677ff31a9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bdce505b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1bbdce505b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bdce505b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bbdce505b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677ff31a9_1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g17677ff31a9_1_16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인터랙티브 웹 개발 - Part 1 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에어비앤비 클론 코딩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숙소 리스트 아이템 - 이론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grid?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4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180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숙소 리스트 아이템 - 이론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4"/>
          <p:cNvSpPr/>
          <p:nvPr/>
        </p:nvSpPr>
        <p:spPr>
          <a:xfrm>
            <a:off x="2398726" y="3297900"/>
            <a:ext cx="147288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53585F"/>
                </a:solidFill>
              </a:rPr>
              <a:t>CSS grid?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7391FF"/>
                </a:solidFill>
              </a:rPr>
              <a:t>세로 열과 가로 행을 기준으로 요소를 정렬하는 레이아웃</a:t>
            </a:r>
            <a:endParaRPr b="1" i="0" sz="4500" u="none" cap="none" strike="noStrike">
              <a:solidFill>
                <a:srgbClr val="7391FF"/>
              </a:solidFill>
            </a:endParaRPr>
          </a:p>
          <a:p>
            <a:pPr indent="-427402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레이아웃 정의</a:t>
            </a:r>
            <a:endParaRPr b="0" i="0" sz="3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Font typeface="Arial"/>
              <a:buChar char="○"/>
            </a:pPr>
            <a:r>
              <a:rPr b="0" i="0" lang="en-US" sz="3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grid-template-rows : 행의 형태를 정의</a:t>
            </a:r>
            <a:endParaRPr b="0" i="0" sz="3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Font typeface="Arial"/>
              <a:buChar char="○"/>
            </a:pPr>
            <a:r>
              <a:rPr b="0" i="0" lang="en-US" sz="3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grid-template-columns: 열의 형태를 정의</a:t>
            </a:r>
            <a:endParaRPr b="0" i="0" sz="3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Font typeface="Arial"/>
              <a:buChar char="■"/>
            </a:pPr>
            <a:r>
              <a:rPr b="0" i="0" lang="en-US" sz="3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repeat 함수</a:t>
            </a:r>
            <a:endParaRPr b="0" i="0" sz="3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gap : 간격 정의</a:t>
            </a:r>
            <a:endParaRPr b="0" i="0" sz="3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아이템의 형태를 정의</a:t>
            </a:r>
            <a:endParaRPr b="0" i="0" sz="3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Font typeface="Arial"/>
              <a:buChar char="○"/>
            </a:pPr>
            <a:r>
              <a:rPr b="0" i="0" lang="en-US" sz="3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grid-column-start</a:t>
            </a:r>
            <a:endParaRPr b="0" i="0" sz="3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Font typeface="Arial"/>
              <a:buChar char="○"/>
            </a:pPr>
            <a:r>
              <a:rPr b="0" i="0" lang="en-US" sz="3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grid-column-end</a:t>
            </a:r>
            <a:endParaRPr b="0" i="0" sz="3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Font typeface="Arial"/>
              <a:buChar char="○"/>
            </a:pPr>
            <a:r>
              <a:rPr b="0" i="0" lang="en-US" sz="3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grid-row-start</a:t>
            </a:r>
            <a:endParaRPr b="0" i="0" sz="3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Font typeface="Arial"/>
              <a:buChar char="○"/>
            </a:pPr>
            <a:r>
              <a:rPr b="0" i="0" lang="en-US" sz="3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grid-row-end</a:t>
            </a:r>
            <a:endParaRPr b="0" i="0" sz="3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bdce505bd_0_2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transition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bbdce505bd_0_2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bbdce505bd_0_2"/>
          <p:cNvSpPr/>
          <p:nvPr/>
        </p:nvSpPr>
        <p:spPr>
          <a:xfrm>
            <a:off x="2398128" y="3833675"/>
            <a:ext cx="17220000" cy="6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7391FF"/>
                </a:solidFill>
              </a:rPr>
              <a:t>속성값의 변화를 일정 기간에 걸쳐 일어나게 하는 것</a:t>
            </a:r>
            <a:endParaRPr b="1" i="0" sz="4500" u="none" cap="none" strike="noStrike">
              <a:solidFill>
                <a:srgbClr val="7391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property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timing-function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delay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bbdce505bd_0_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bbdce505bd_0_2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숙소 리스트 아이템 - 이론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bdce505bd_0_18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transform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bbdce505bd_0_18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bbdce505bd_0_1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bbdce505bd_0_18"/>
          <p:cNvSpPr/>
          <p:nvPr/>
        </p:nvSpPr>
        <p:spPr>
          <a:xfrm>
            <a:off x="2395165" y="5058409"/>
            <a:ext cx="62436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7402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translate : 이동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7402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scale : 확대, 축소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7402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rotate: 회전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7402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skew: 기울이기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bbdce505bd_0_18"/>
          <p:cNvSpPr/>
          <p:nvPr/>
        </p:nvSpPr>
        <p:spPr>
          <a:xfrm>
            <a:off x="2398122" y="3833675"/>
            <a:ext cx="7050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53585F"/>
                </a:solidFill>
              </a:rPr>
              <a:t>transform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bbdce505bd_0_18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숙소 리스트 아이템 - 이론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