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p5pZg8Ea3U0ZizYy2BvztTRM6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77ff31a9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7677ff31a9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01a9d20f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c01a9d20f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7677ff31a9_1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7677ff31a9_1_3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17677ff31a9_1_3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0000"/>
                </a:solidFill>
              </a:rPr>
              <a:t>인터랙티브 웹 개발 - Part 1 </a:t>
            </a:r>
            <a:endParaRPr b="1" sz="7500">
              <a:solidFill>
                <a:srgbClr val="0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0000"/>
                </a:solidFill>
              </a:rPr>
              <a:t>에어비앤비 클론 코딩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9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플로팅 버튼 - 이론 - CSS position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01a9d20f7_0_1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c01a9d20f7_0_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c01a9d20f7_0_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플로팅 버튼 - 이론 - CSS 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c01a9d20f7_0_1"/>
          <p:cNvSpPr/>
          <p:nvPr/>
        </p:nvSpPr>
        <p:spPr>
          <a:xfrm>
            <a:off x="2398725" y="3522275"/>
            <a:ext cx="201468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CSS position</a:t>
            </a:r>
            <a:r>
              <a:rPr b="1" i="0" lang="en-US" sz="4500" u="none" cap="none" strike="noStrike">
                <a:solidFill>
                  <a:srgbClr val="53585F"/>
                </a:solidFill>
              </a:rPr>
              <a:t>?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7391FF"/>
                </a:solidFill>
              </a:rPr>
              <a:t>문서 상에 요소를 배치하는 방법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static : 일반적인 흐름. 기본값. 위치 임의 설정 불가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relative : 문서 흐름에 따라 배치. 원래 있던 위치를 기준으로 위치 설정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absolute : 일반적인 문서 흐름에서 제거되고, </a:t>
            </a:r>
            <a:br>
              <a:rPr lang="en-US" sz="4500">
                <a:solidFill>
                  <a:srgbClr val="53585F"/>
                </a:solidFill>
              </a:rPr>
            </a:br>
            <a:r>
              <a:rPr lang="en-US" sz="4500">
                <a:solidFill>
                  <a:srgbClr val="53585F"/>
                </a:solidFill>
              </a:rPr>
              <a:t>가장 가까운 위치 지정 조상 요소를 기준으로 배치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fixed : 일반적인 문서 흐름에서 제거되고, 뷰포트를 기준으로 배치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sticky : 문서 흐름에 따라 배치. 스크롤이 존재하는 가장 가까운 조상에 달라 붙는다.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9" name="Google Shape;99;g1c01a9d20f7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