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" roundtripDataSignature="AMtx7mhQDhrrT48gsFDXUO1QX3q6iy9J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파트 1 소개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챕터 1 소개</a:t>
            </a:r>
            <a:endParaRPr/>
          </a:p>
        </p:txBody>
      </p:sp>
      <p:sp>
        <p:nvSpPr>
          <p:cNvPr id="86" name="Google Shape;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be5c3052a8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1be5c3052a8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18" name="Google Shape;18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5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" type="body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1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1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/>
          <p:nvPr/>
        </p:nvSpPr>
        <p:spPr>
          <a:xfrm>
            <a:off x="2413000" y="3689648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인터랙티브 웹 개발 - Part 1 </a:t>
            </a:r>
            <a:endParaRPr b="1" i="0" sz="7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rgbClr val="000000"/>
                </a:solidFill>
              </a:rPr>
              <a:t>404 에러 페이지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4000"/>
              <a:t>챕터 개요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g1be5c3052a8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22250" y="8550900"/>
            <a:ext cx="4445100" cy="44451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1be5c3052a8_2_0"/>
          <p:cNvSpPr/>
          <p:nvPr/>
        </p:nvSpPr>
        <p:spPr>
          <a:xfrm>
            <a:off x="1524000" y="1460302"/>
            <a:ext cx="44451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404?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be5c3052a8_2_0"/>
          <p:cNvSpPr/>
          <p:nvPr/>
        </p:nvSpPr>
        <p:spPr>
          <a:xfrm>
            <a:off x="20828000" y="1408036"/>
            <a:ext cx="25401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1be5c3052a8_2_0"/>
          <p:cNvSpPr/>
          <p:nvPr/>
        </p:nvSpPr>
        <p:spPr>
          <a:xfrm>
            <a:off x="20828000" y="2200124"/>
            <a:ext cx="25401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챕터 개요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be5c3052a8_2_0"/>
          <p:cNvSpPr/>
          <p:nvPr/>
        </p:nvSpPr>
        <p:spPr>
          <a:xfrm>
            <a:off x="2398125" y="3833675"/>
            <a:ext cx="12858000" cy="90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-US" sz="4500">
                <a:solidFill>
                  <a:srgbClr val="53585F"/>
                </a:solidFill>
              </a:rPr>
              <a:t>404 코드란?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53585F"/>
              </a:buClr>
              <a:buSzPts val="4500"/>
              <a:buFont typeface="Arial"/>
              <a:buChar char="•"/>
            </a:pPr>
            <a:r>
              <a:rPr lang="en-US" sz="4500">
                <a:solidFill>
                  <a:srgbClr val="53585F"/>
                </a:solidFill>
              </a:rPr>
              <a:t>서버와 통신할 수는 있지만 요청한 바를 찾을 수 없다는 것을 가리키는 HTTP 표준 응답 코드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b="1" lang="en-US" sz="4500">
                <a:solidFill>
                  <a:srgbClr val="53585F"/>
                </a:solidFill>
              </a:rPr>
              <a:t>404 에러 페이지</a:t>
            </a:r>
            <a:endParaRPr b="1" sz="4500">
              <a:solidFill>
                <a:srgbClr val="53585F"/>
              </a:solidFill>
            </a:endParaRPr>
          </a:p>
          <a:p>
            <a:pPr indent="-457200" lvl="0" marL="457200" rtl="0" algn="l">
              <a:spcBef>
                <a:spcPts val="1500"/>
              </a:spcBef>
              <a:spcAft>
                <a:spcPts val="0"/>
              </a:spcAft>
              <a:buClr>
                <a:srgbClr val="53585F"/>
              </a:buClr>
              <a:buSzPts val="4500"/>
              <a:buChar char="•"/>
            </a:pPr>
            <a:r>
              <a:rPr lang="en-US" sz="4500">
                <a:solidFill>
                  <a:srgbClr val="53585F"/>
                </a:solidFill>
              </a:rPr>
              <a:t>사용자에게 심심치 않게 노출되므로 디자인에 신경 쓰고 인터랙티브한 페이지로 구현하는 경우 많음</a:t>
            </a:r>
            <a:endParaRPr b="1" sz="4500">
              <a:solidFill>
                <a:srgbClr val="53585F"/>
              </a:solidFill>
            </a:endParaRPr>
          </a:p>
        </p:txBody>
      </p:sp>
      <p:sp>
        <p:nvSpPr>
          <p:cNvPr id="99" name="Google Shape;99;g1be5c3052a8_2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