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</p:sldIdLst>
  <p:sldSz cy="13716000" cx="243824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966">
          <p15:clr>
            <a:srgbClr val="A4A3A4"/>
          </p15:clr>
        </p15:guide>
        <p15:guide id="2" pos="13123">
          <p15:clr>
            <a:srgbClr val="A4A3A4"/>
          </p15:clr>
        </p15:guide>
        <p15:guide id="3" orient="horz" pos="7813">
          <p15:clr>
            <a:srgbClr val="A4A3A4"/>
          </p15:clr>
        </p15:guide>
        <p15:guide id="4" pos="12533">
          <p15:clr>
            <a:srgbClr val="A4A3A4"/>
          </p15:clr>
        </p15:guide>
        <p15:guide id="5" orient="horz" pos="1871">
          <p15:clr>
            <a:srgbClr val="A4A3A4"/>
          </p15:clr>
        </p15:guide>
        <p15:guide id="6" orient="horz" pos="2415">
          <p15:clr>
            <a:srgbClr val="A4A3A4"/>
          </p15:clr>
        </p15:guide>
        <p15:guide id="7" pos="1511">
          <p15:clr>
            <a:srgbClr val="A4A3A4"/>
          </p15:clr>
        </p15:guide>
        <p15:guide id="8" orient="horz" pos="918">
          <p15:clr>
            <a:srgbClr val="A4A3A4"/>
          </p15:clr>
        </p15:guide>
        <p15:guide id="9" pos="3733">
          <p15:clr>
            <a:srgbClr val="A4A3A4"/>
          </p15:clr>
        </p15:guide>
        <p15:guide id="10" pos="115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2" roundtripDataSignature="AMtx7mhWNZJTxOMEoLEwJ8dmeXTdMDaKN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966"/>
        <p:guide pos="13123"/>
        <p:guide pos="7813" orient="horz"/>
        <p:guide pos="12533"/>
        <p:guide pos="1871" orient="horz"/>
        <p:guide pos="2415" orient="horz"/>
        <p:guide pos="1511"/>
        <p:guide pos="918" orient="horz"/>
        <p:guide pos="3733"/>
        <p:guide pos="115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2" Type="http://customschemas.google.com/relationships/presentationmetadata" Target="metadata"/><Relationship Id="rId9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1" name="Google Shape;161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c1971b5c44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g1c1971b5c44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be5dc65536_2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5" name="Google Shape;175;g1be5dc65536_2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c15702e69d_3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g1c15702e69d_3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bfd15d1d07_0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7" name="Google Shape;197;g1bfd15d1d07_0_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9"/>
          <p:cNvSpPr txBox="1"/>
          <p:nvPr>
            <p:ph type="title"/>
          </p:nvPr>
        </p:nvSpPr>
        <p:spPr>
          <a:xfrm>
            <a:off x="1676291" y="730251"/>
            <a:ext cx="21029831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9"/>
          <p:cNvSpPr txBox="1"/>
          <p:nvPr>
            <p:ph idx="1" type="body"/>
          </p:nvPr>
        </p:nvSpPr>
        <p:spPr>
          <a:xfrm>
            <a:off x="1676291" y="3651251"/>
            <a:ext cx="21029831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29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9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9"/>
          <p:cNvSpPr txBox="1"/>
          <p:nvPr>
            <p:ph idx="12" type="sldNum"/>
          </p:nvPr>
        </p:nvSpPr>
        <p:spPr>
          <a:xfrm>
            <a:off x="17220079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8"/>
          <p:cNvSpPr txBox="1"/>
          <p:nvPr>
            <p:ph type="title"/>
          </p:nvPr>
        </p:nvSpPr>
        <p:spPr>
          <a:xfrm>
            <a:off x="1676291" y="730251"/>
            <a:ext cx="21029831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8"/>
          <p:cNvSpPr txBox="1"/>
          <p:nvPr>
            <p:ph idx="1" type="body"/>
          </p:nvPr>
        </p:nvSpPr>
        <p:spPr>
          <a:xfrm rot="5400000">
            <a:off x="7839868" y="-2512326"/>
            <a:ext cx="8702677" cy="210298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38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8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8"/>
          <p:cNvSpPr txBox="1"/>
          <p:nvPr>
            <p:ph idx="12" type="sldNum"/>
          </p:nvPr>
        </p:nvSpPr>
        <p:spPr>
          <a:xfrm>
            <a:off x="17220079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9"/>
          <p:cNvSpPr txBox="1"/>
          <p:nvPr>
            <p:ph type="title"/>
          </p:nvPr>
        </p:nvSpPr>
        <p:spPr>
          <a:xfrm rot="5400000">
            <a:off x="14265559" y="3913365"/>
            <a:ext cx="11623677" cy="52574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9"/>
          <p:cNvSpPr txBox="1"/>
          <p:nvPr>
            <p:ph idx="1" type="body"/>
          </p:nvPr>
        </p:nvSpPr>
        <p:spPr>
          <a:xfrm rot="5400000">
            <a:off x="3598253" y="-1191703"/>
            <a:ext cx="11623677" cy="154675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39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9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9"/>
          <p:cNvSpPr txBox="1"/>
          <p:nvPr>
            <p:ph idx="12" type="sldNum"/>
          </p:nvPr>
        </p:nvSpPr>
        <p:spPr>
          <a:xfrm>
            <a:off x="17220079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be5dc65536_0_127"/>
          <p:cNvSpPr txBox="1"/>
          <p:nvPr>
            <p:ph type="title"/>
          </p:nvPr>
        </p:nvSpPr>
        <p:spPr>
          <a:xfrm>
            <a:off x="1676291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g1be5dc65536_0_127"/>
          <p:cNvSpPr txBox="1"/>
          <p:nvPr>
            <p:ph idx="1" type="body"/>
          </p:nvPr>
        </p:nvSpPr>
        <p:spPr>
          <a:xfrm>
            <a:off x="1676291" y="3651251"/>
            <a:ext cx="21029700" cy="87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3" name="Google Shape;93;g1be5dc65536_0_127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g1be5dc65536_0_127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g1be5dc65536_0_127"/>
          <p:cNvSpPr txBox="1"/>
          <p:nvPr>
            <p:ph idx="12" type="sldNum"/>
          </p:nvPr>
        </p:nvSpPr>
        <p:spPr>
          <a:xfrm>
            <a:off x="17220079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be5dc65536_0_133"/>
          <p:cNvSpPr txBox="1"/>
          <p:nvPr>
            <p:ph type="ctrTitle"/>
          </p:nvPr>
        </p:nvSpPr>
        <p:spPr>
          <a:xfrm>
            <a:off x="3047802" y="2244725"/>
            <a:ext cx="18286800" cy="4775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Calibri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g1be5dc65536_0_133"/>
          <p:cNvSpPr txBox="1"/>
          <p:nvPr>
            <p:ph idx="1" type="subTitle"/>
          </p:nvPr>
        </p:nvSpPr>
        <p:spPr>
          <a:xfrm>
            <a:off x="3047802" y="7204075"/>
            <a:ext cx="18286800" cy="33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1pPr>
            <a:lvl2pPr lvl="1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/>
            </a:lvl2pPr>
            <a:lvl3pPr lvl="2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lvl="3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4pPr>
            <a:lvl5pPr lvl="4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5pPr>
            <a:lvl6pPr lvl="5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6pPr>
            <a:lvl7pPr lvl="6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7pPr>
            <a:lvl8pPr lvl="7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8pPr>
            <a:lvl9pPr lvl="8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9pPr>
          </a:lstStyle>
          <a:p/>
        </p:txBody>
      </p:sp>
      <p:sp>
        <p:nvSpPr>
          <p:cNvPr id="99" name="Google Shape;99;g1be5dc65536_0_133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g1be5dc65536_0_133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g1be5dc65536_0_133"/>
          <p:cNvSpPr txBox="1"/>
          <p:nvPr>
            <p:ph idx="12" type="sldNum"/>
          </p:nvPr>
        </p:nvSpPr>
        <p:spPr>
          <a:xfrm>
            <a:off x="17220079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be5dc65536_0_139"/>
          <p:cNvSpPr txBox="1"/>
          <p:nvPr>
            <p:ph type="title"/>
          </p:nvPr>
        </p:nvSpPr>
        <p:spPr>
          <a:xfrm>
            <a:off x="1663593" y="3419481"/>
            <a:ext cx="21029700" cy="570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Calibri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g1be5dc65536_0_139"/>
          <p:cNvSpPr txBox="1"/>
          <p:nvPr>
            <p:ph idx="1" type="body"/>
          </p:nvPr>
        </p:nvSpPr>
        <p:spPr>
          <a:xfrm>
            <a:off x="1663593" y="9178928"/>
            <a:ext cx="21029700" cy="30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888888"/>
              </a:buClr>
              <a:buSzPts val="4800"/>
              <a:buNone/>
              <a:defRPr sz="4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4000"/>
              <a:buNone/>
              <a:defRPr sz="4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600"/>
              <a:buNone/>
              <a:defRPr sz="3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5" name="Google Shape;105;g1be5dc65536_0_139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g1be5dc65536_0_139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g1be5dc65536_0_139"/>
          <p:cNvSpPr txBox="1"/>
          <p:nvPr>
            <p:ph idx="12" type="sldNum"/>
          </p:nvPr>
        </p:nvSpPr>
        <p:spPr>
          <a:xfrm>
            <a:off x="17220079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be5dc65536_0_145"/>
          <p:cNvSpPr txBox="1"/>
          <p:nvPr>
            <p:ph type="title"/>
          </p:nvPr>
        </p:nvSpPr>
        <p:spPr>
          <a:xfrm>
            <a:off x="1676291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g1be5dc65536_0_145"/>
          <p:cNvSpPr txBox="1"/>
          <p:nvPr>
            <p:ph idx="1" type="body"/>
          </p:nvPr>
        </p:nvSpPr>
        <p:spPr>
          <a:xfrm>
            <a:off x="1676291" y="3651251"/>
            <a:ext cx="10362600" cy="87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1" name="Google Shape;111;g1be5dc65536_0_145"/>
          <p:cNvSpPr txBox="1"/>
          <p:nvPr>
            <p:ph idx="2" type="body"/>
          </p:nvPr>
        </p:nvSpPr>
        <p:spPr>
          <a:xfrm>
            <a:off x="12343596" y="3651251"/>
            <a:ext cx="10362600" cy="87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2" name="Google Shape;112;g1be5dc65536_0_145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g1be5dc65536_0_145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g1be5dc65536_0_145"/>
          <p:cNvSpPr txBox="1"/>
          <p:nvPr>
            <p:ph idx="12" type="sldNum"/>
          </p:nvPr>
        </p:nvSpPr>
        <p:spPr>
          <a:xfrm>
            <a:off x="17220079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be5dc65536_0_152"/>
          <p:cNvSpPr txBox="1"/>
          <p:nvPr>
            <p:ph type="title"/>
          </p:nvPr>
        </p:nvSpPr>
        <p:spPr>
          <a:xfrm>
            <a:off x="1679467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g1be5dc65536_0_152"/>
          <p:cNvSpPr txBox="1"/>
          <p:nvPr>
            <p:ph idx="1" type="body"/>
          </p:nvPr>
        </p:nvSpPr>
        <p:spPr>
          <a:xfrm>
            <a:off x="1679469" y="3362325"/>
            <a:ext cx="10314900" cy="1647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9pPr>
          </a:lstStyle>
          <a:p/>
        </p:txBody>
      </p:sp>
      <p:sp>
        <p:nvSpPr>
          <p:cNvPr id="118" name="Google Shape;118;g1be5dc65536_0_152"/>
          <p:cNvSpPr txBox="1"/>
          <p:nvPr>
            <p:ph idx="2" type="body"/>
          </p:nvPr>
        </p:nvSpPr>
        <p:spPr>
          <a:xfrm>
            <a:off x="1679469" y="5010153"/>
            <a:ext cx="10314900" cy="73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9" name="Google Shape;119;g1be5dc65536_0_152"/>
          <p:cNvSpPr txBox="1"/>
          <p:nvPr>
            <p:ph idx="3" type="body"/>
          </p:nvPr>
        </p:nvSpPr>
        <p:spPr>
          <a:xfrm>
            <a:off x="12343601" y="3362325"/>
            <a:ext cx="10365600" cy="1647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9pPr>
          </a:lstStyle>
          <a:p/>
        </p:txBody>
      </p:sp>
      <p:sp>
        <p:nvSpPr>
          <p:cNvPr id="120" name="Google Shape;120;g1be5dc65536_0_152"/>
          <p:cNvSpPr txBox="1"/>
          <p:nvPr>
            <p:ph idx="4" type="body"/>
          </p:nvPr>
        </p:nvSpPr>
        <p:spPr>
          <a:xfrm>
            <a:off x="12343601" y="5010153"/>
            <a:ext cx="10365600" cy="73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1" name="Google Shape;121;g1be5dc65536_0_152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g1be5dc65536_0_152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g1be5dc65536_0_152"/>
          <p:cNvSpPr txBox="1"/>
          <p:nvPr>
            <p:ph idx="12" type="sldNum"/>
          </p:nvPr>
        </p:nvSpPr>
        <p:spPr>
          <a:xfrm>
            <a:off x="17220079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be5dc65536_0_161"/>
          <p:cNvSpPr txBox="1"/>
          <p:nvPr>
            <p:ph type="title"/>
          </p:nvPr>
        </p:nvSpPr>
        <p:spPr>
          <a:xfrm>
            <a:off x="1676291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g1be5dc65536_0_161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g1be5dc65536_0_161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g1be5dc65536_0_161"/>
          <p:cNvSpPr txBox="1"/>
          <p:nvPr>
            <p:ph idx="12" type="sldNum"/>
          </p:nvPr>
        </p:nvSpPr>
        <p:spPr>
          <a:xfrm>
            <a:off x="17220079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be5dc65536_0_166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g1be5dc65536_0_166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g1be5dc65536_0_166"/>
          <p:cNvSpPr txBox="1"/>
          <p:nvPr>
            <p:ph idx="12" type="sldNum"/>
          </p:nvPr>
        </p:nvSpPr>
        <p:spPr>
          <a:xfrm>
            <a:off x="17220079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be5dc65536_0_170"/>
          <p:cNvSpPr txBox="1"/>
          <p:nvPr>
            <p:ph type="title"/>
          </p:nvPr>
        </p:nvSpPr>
        <p:spPr>
          <a:xfrm>
            <a:off x="1679467" y="914400"/>
            <a:ext cx="78639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Calibri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g1be5dc65536_0_170"/>
          <p:cNvSpPr txBox="1"/>
          <p:nvPr>
            <p:ph idx="1" type="body"/>
          </p:nvPr>
        </p:nvSpPr>
        <p:spPr>
          <a:xfrm>
            <a:off x="10365701" y="1974855"/>
            <a:ext cx="12343500" cy="97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6350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6400"/>
              <a:buChar char="•"/>
              <a:defRPr sz="6400"/>
            </a:lvl1pPr>
            <a:lvl2pPr indent="-5842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600"/>
              <a:buChar char="•"/>
              <a:defRPr sz="5600"/>
            </a:lvl2pPr>
            <a:lvl3pPr indent="-5334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Char char="•"/>
              <a:defRPr sz="4800"/>
            </a:lvl3pPr>
            <a:lvl4pPr indent="-482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482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6pPr>
            <a:lvl7pPr indent="-482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7pPr>
            <a:lvl8pPr indent="-482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8pPr>
            <a:lvl9pPr indent="-482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9pPr>
          </a:lstStyle>
          <a:p/>
        </p:txBody>
      </p:sp>
      <p:sp>
        <p:nvSpPr>
          <p:cNvPr id="136" name="Google Shape;136;g1be5dc65536_0_170"/>
          <p:cNvSpPr txBox="1"/>
          <p:nvPr>
            <p:ph idx="2" type="body"/>
          </p:nvPr>
        </p:nvSpPr>
        <p:spPr>
          <a:xfrm>
            <a:off x="1679467" y="4114801"/>
            <a:ext cx="7863900" cy="76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137" name="Google Shape;137;g1be5dc65536_0_170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g1be5dc65536_0_170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g1be5dc65536_0_170"/>
          <p:cNvSpPr txBox="1"/>
          <p:nvPr>
            <p:ph idx="12" type="sldNum"/>
          </p:nvPr>
        </p:nvSpPr>
        <p:spPr>
          <a:xfrm>
            <a:off x="17220079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0"/>
          <p:cNvSpPr txBox="1"/>
          <p:nvPr>
            <p:ph type="ctrTitle"/>
          </p:nvPr>
        </p:nvSpPr>
        <p:spPr>
          <a:xfrm>
            <a:off x="3047802" y="2244725"/>
            <a:ext cx="18286810" cy="4775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Calibri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0"/>
          <p:cNvSpPr txBox="1"/>
          <p:nvPr>
            <p:ph idx="1" type="subTitle"/>
          </p:nvPr>
        </p:nvSpPr>
        <p:spPr>
          <a:xfrm>
            <a:off x="3047802" y="7204075"/>
            <a:ext cx="18286810" cy="3311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1pPr>
            <a:lvl2pPr lvl="1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/>
            </a:lvl2pPr>
            <a:lvl3pPr lvl="2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lvl="3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4pPr>
            <a:lvl5pPr lvl="4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5pPr>
            <a:lvl6pPr lvl="5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6pPr>
            <a:lvl7pPr lvl="6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7pPr>
            <a:lvl8pPr lvl="7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8pPr>
            <a:lvl9pPr lvl="8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9pPr>
          </a:lstStyle>
          <a:p/>
        </p:txBody>
      </p:sp>
      <p:sp>
        <p:nvSpPr>
          <p:cNvPr id="24" name="Google Shape;24;p30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0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0"/>
          <p:cNvSpPr txBox="1"/>
          <p:nvPr>
            <p:ph idx="12" type="sldNum"/>
          </p:nvPr>
        </p:nvSpPr>
        <p:spPr>
          <a:xfrm>
            <a:off x="17220079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be5dc65536_0_177"/>
          <p:cNvSpPr txBox="1"/>
          <p:nvPr>
            <p:ph type="title"/>
          </p:nvPr>
        </p:nvSpPr>
        <p:spPr>
          <a:xfrm>
            <a:off x="1679467" y="914400"/>
            <a:ext cx="78639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Calibri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g1be5dc65536_0_177"/>
          <p:cNvSpPr/>
          <p:nvPr>
            <p:ph idx="2" type="pic"/>
          </p:nvPr>
        </p:nvSpPr>
        <p:spPr>
          <a:xfrm>
            <a:off x="10365701" y="1974855"/>
            <a:ext cx="12343500" cy="9747300"/>
          </a:xfrm>
          <a:prstGeom prst="rect">
            <a:avLst/>
          </a:prstGeom>
          <a:noFill/>
          <a:ln>
            <a:noFill/>
          </a:ln>
        </p:spPr>
      </p:sp>
      <p:sp>
        <p:nvSpPr>
          <p:cNvPr id="143" name="Google Shape;143;g1be5dc65536_0_177"/>
          <p:cNvSpPr txBox="1"/>
          <p:nvPr>
            <p:ph idx="1" type="body"/>
          </p:nvPr>
        </p:nvSpPr>
        <p:spPr>
          <a:xfrm>
            <a:off x="1679467" y="4114801"/>
            <a:ext cx="7863900" cy="76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144" name="Google Shape;144;g1be5dc65536_0_177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g1be5dc65536_0_177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g1be5dc65536_0_177"/>
          <p:cNvSpPr txBox="1"/>
          <p:nvPr>
            <p:ph idx="12" type="sldNum"/>
          </p:nvPr>
        </p:nvSpPr>
        <p:spPr>
          <a:xfrm>
            <a:off x="17220079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be5dc65536_0_184"/>
          <p:cNvSpPr txBox="1"/>
          <p:nvPr>
            <p:ph type="title"/>
          </p:nvPr>
        </p:nvSpPr>
        <p:spPr>
          <a:xfrm>
            <a:off x="1676291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g1be5dc65536_0_184"/>
          <p:cNvSpPr txBox="1"/>
          <p:nvPr>
            <p:ph idx="1" type="body"/>
          </p:nvPr>
        </p:nvSpPr>
        <p:spPr>
          <a:xfrm rot="5400000">
            <a:off x="7839922" y="-2512249"/>
            <a:ext cx="8702700" cy="210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0" name="Google Shape;150;g1be5dc65536_0_184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g1be5dc65536_0_184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g1be5dc65536_0_184"/>
          <p:cNvSpPr txBox="1"/>
          <p:nvPr>
            <p:ph idx="12" type="sldNum"/>
          </p:nvPr>
        </p:nvSpPr>
        <p:spPr>
          <a:xfrm>
            <a:off x="17220079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be5dc65536_0_190"/>
          <p:cNvSpPr txBox="1"/>
          <p:nvPr>
            <p:ph type="title"/>
          </p:nvPr>
        </p:nvSpPr>
        <p:spPr>
          <a:xfrm rot="5400000">
            <a:off x="14265476" y="3913405"/>
            <a:ext cx="11623800" cy="52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g1be5dc65536_0_190"/>
          <p:cNvSpPr txBox="1"/>
          <p:nvPr>
            <p:ph idx="1" type="body"/>
          </p:nvPr>
        </p:nvSpPr>
        <p:spPr>
          <a:xfrm rot="5400000">
            <a:off x="3598138" y="-1191695"/>
            <a:ext cx="11623800" cy="15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6" name="Google Shape;156;g1be5dc65536_0_190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g1be5dc65536_0_190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g1be5dc65536_0_190"/>
          <p:cNvSpPr txBox="1"/>
          <p:nvPr>
            <p:ph idx="12" type="sldNum"/>
          </p:nvPr>
        </p:nvSpPr>
        <p:spPr>
          <a:xfrm>
            <a:off x="17220079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1"/>
          <p:cNvSpPr txBox="1"/>
          <p:nvPr>
            <p:ph type="title"/>
          </p:nvPr>
        </p:nvSpPr>
        <p:spPr>
          <a:xfrm>
            <a:off x="1663593" y="3419481"/>
            <a:ext cx="21029831" cy="57054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Calibri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1"/>
          <p:cNvSpPr txBox="1"/>
          <p:nvPr>
            <p:ph idx="1" type="body"/>
          </p:nvPr>
        </p:nvSpPr>
        <p:spPr>
          <a:xfrm>
            <a:off x="1663593" y="9178928"/>
            <a:ext cx="21029831" cy="30003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888888"/>
              </a:buClr>
              <a:buSzPts val="4800"/>
              <a:buNone/>
              <a:defRPr sz="4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4000"/>
              <a:buNone/>
              <a:defRPr sz="4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600"/>
              <a:buNone/>
              <a:defRPr sz="3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31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1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1"/>
          <p:cNvSpPr txBox="1"/>
          <p:nvPr>
            <p:ph idx="12" type="sldNum"/>
          </p:nvPr>
        </p:nvSpPr>
        <p:spPr>
          <a:xfrm>
            <a:off x="17220079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2"/>
          <p:cNvSpPr txBox="1"/>
          <p:nvPr>
            <p:ph type="title"/>
          </p:nvPr>
        </p:nvSpPr>
        <p:spPr>
          <a:xfrm>
            <a:off x="1676291" y="730251"/>
            <a:ext cx="21029831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2"/>
          <p:cNvSpPr txBox="1"/>
          <p:nvPr>
            <p:ph idx="1" type="body"/>
          </p:nvPr>
        </p:nvSpPr>
        <p:spPr>
          <a:xfrm>
            <a:off x="1676291" y="3651251"/>
            <a:ext cx="10362526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32"/>
          <p:cNvSpPr txBox="1"/>
          <p:nvPr>
            <p:ph idx="2" type="body"/>
          </p:nvPr>
        </p:nvSpPr>
        <p:spPr>
          <a:xfrm>
            <a:off x="12343596" y="3651251"/>
            <a:ext cx="10362526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32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2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2"/>
          <p:cNvSpPr txBox="1"/>
          <p:nvPr>
            <p:ph idx="12" type="sldNum"/>
          </p:nvPr>
        </p:nvSpPr>
        <p:spPr>
          <a:xfrm>
            <a:off x="17220079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3"/>
          <p:cNvSpPr txBox="1"/>
          <p:nvPr>
            <p:ph type="title"/>
          </p:nvPr>
        </p:nvSpPr>
        <p:spPr>
          <a:xfrm>
            <a:off x="1679467" y="730251"/>
            <a:ext cx="21029831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3"/>
          <p:cNvSpPr txBox="1"/>
          <p:nvPr>
            <p:ph idx="1" type="body"/>
          </p:nvPr>
        </p:nvSpPr>
        <p:spPr>
          <a:xfrm>
            <a:off x="1679469" y="3362325"/>
            <a:ext cx="10314902" cy="16478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9pPr>
          </a:lstStyle>
          <a:p/>
        </p:txBody>
      </p:sp>
      <p:sp>
        <p:nvSpPr>
          <p:cNvPr id="43" name="Google Shape;43;p33"/>
          <p:cNvSpPr txBox="1"/>
          <p:nvPr>
            <p:ph idx="2" type="body"/>
          </p:nvPr>
        </p:nvSpPr>
        <p:spPr>
          <a:xfrm>
            <a:off x="1679469" y="5010153"/>
            <a:ext cx="10314902" cy="7369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33"/>
          <p:cNvSpPr txBox="1"/>
          <p:nvPr>
            <p:ph idx="3" type="body"/>
          </p:nvPr>
        </p:nvSpPr>
        <p:spPr>
          <a:xfrm>
            <a:off x="12343601" y="3362325"/>
            <a:ext cx="10365701" cy="16478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9pPr>
          </a:lstStyle>
          <a:p/>
        </p:txBody>
      </p:sp>
      <p:sp>
        <p:nvSpPr>
          <p:cNvPr id="45" name="Google Shape;45;p33"/>
          <p:cNvSpPr txBox="1"/>
          <p:nvPr>
            <p:ph idx="4" type="body"/>
          </p:nvPr>
        </p:nvSpPr>
        <p:spPr>
          <a:xfrm>
            <a:off x="12343601" y="5010153"/>
            <a:ext cx="10365701" cy="7369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33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3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3"/>
          <p:cNvSpPr txBox="1"/>
          <p:nvPr>
            <p:ph idx="12" type="sldNum"/>
          </p:nvPr>
        </p:nvSpPr>
        <p:spPr>
          <a:xfrm>
            <a:off x="17220079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4"/>
          <p:cNvSpPr txBox="1"/>
          <p:nvPr>
            <p:ph type="title"/>
          </p:nvPr>
        </p:nvSpPr>
        <p:spPr>
          <a:xfrm>
            <a:off x="1676291" y="730251"/>
            <a:ext cx="21029831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4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4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4"/>
          <p:cNvSpPr txBox="1"/>
          <p:nvPr>
            <p:ph idx="12" type="sldNum"/>
          </p:nvPr>
        </p:nvSpPr>
        <p:spPr>
          <a:xfrm>
            <a:off x="17220079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5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5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5"/>
          <p:cNvSpPr txBox="1"/>
          <p:nvPr>
            <p:ph idx="12" type="sldNum"/>
          </p:nvPr>
        </p:nvSpPr>
        <p:spPr>
          <a:xfrm>
            <a:off x="17220079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6"/>
          <p:cNvSpPr txBox="1"/>
          <p:nvPr>
            <p:ph type="title"/>
          </p:nvPr>
        </p:nvSpPr>
        <p:spPr>
          <a:xfrm>
            <a:off x="1679467" y="914400"/>
            <a:ext cx="7863963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Calibri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6"/>
          <p:cNvSpPr txBox="1"/>
          <p:nvPr>
            <p:ph idx="1" type="body"/>
          </p:nvPr>
        </p:nvSpPr>
        <p:spPr>
          <a:xfrm>
            <a:off x="10365701" y="1974855"/>
            <a:ext cx="12343597" cy="9747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6350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6400"/>
              <a:buChar char="•"/>
              <a:defRPr sz="6400"/>
            </a:lvl1pPr>
            <a:lvl2pPr indent="-5842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600"/>
              <a:buChar char="•"/>
              <a:defRPr sz="5600"/>
            </a:lvl2pPr>
            <a:lvl3pPr indent="-5334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Char char="•"/>
              <a:defRPr sz="4800"/>
            </a:lvl3pPr>
            <a:lvl4pPr indent="-482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482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6pPr>
            <a:lvl7pPr indent="-482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7pPr>
            <a:lvl8pPr indent="-482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8pPr>
            <a:lvl9pPr indent="-482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9pPr>
          </a:lstStyle>
          <a:p/>
        </p:txBody>
      </p:sp>
      <p:sp>
        <p:nvSpPr>
          <p:cNvPr id="61" name="Google Shape;61;p36"/>
          <p:cNvSpPr txBox="1"/>
          <p:nvPr>
            <p:ph idx="2" type="body"/>
          </p:nvPr>
        </p:nvSpPr>
        <p:spPr>
          <a:xfrm>
            <a:off x="1679467" y="4114801"/>
            <a:ext cx="7863963" cy="7623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62" name="Google Shape;62;p36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6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6"/>
          <p:cNvSpPr txBox="1"/>
          <p:nvPr>
            <p:ph idx="12" type="sldNum"/>
          </p:nvPr>
        </p:nvSpPr>
        <p:spPr>
          <a:xfrm>
            <a:off x="17220079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7"/>
          <p:cNvSpPr txBox="1"/>
          <p:nvPr>
            <p:ph type="title"/>
          </p:nvPr>
        </p:nvSpPr>
        <p:spPr>
          <a:xfrm>
            <a:off x="1679467" y="914400"/>
            <a:ext cx="7863963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Calibri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7"/>
          <p:cNvSpPr/>
          <p:nvPr>
            <p:ph idx="2" type="pic"/>
          </p:nvPr>
        </p:nvSpPr>
        <p:spPr>
          <a:xfrm>
            <a:off x="10365701" y="1974855"/>
            <a:ext cx="12343597" cy="9747251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37"/>
          <p:cNvSpPr txBox="1"/>
          <p:nvPr>
            <p:ph idx="1" type="body"/>
          </p:nvPr>
        </p:nvSpPr>
        <p:spPr>
          <a:xfrm>
            <a:off x="1679467" y="4114801"/>
            <a:ext cx="7863963" cy="7623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69" name="Google Shape;69;p37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7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7"/>
          <p:cNvSpPr txBox="1"/>
          <p:nvPr>
            <p:ph idx="12" type="sldNum"/>
          </p:nvPr>
        </p:nvSpPr>
        <p:spPr>
          <a:xfrm>
            <a:off x="17220079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8"/>
          <p:cNvSpPr txBox="1"/>
          <p:nvPr>
            <p:ph type="title"/>
          </p:nvPr>
        </p:nvSpPr>
        <p:spPr>
          <a:xfrm>
            <a:off x="1676291" y="730251"/>
            <a:ext cx="21029831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Calibri"/>
              <a:buNone/>
              <a:defRPr b="0" i="0" sz="8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8"/>
          <p:cNvSpPr txBox="1"/>
          <p:nvPr>
            <p:ph idx="1" type="body"/>
          </p:nvPr>
        </p:nvSpPr>
        <p:spPr>
          <a:xfrm>
            <a:off x="1676291" y="3651251"/>
            <a:ext cx="21029831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584200" lvl="0" marL="4572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334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826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572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572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572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572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572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572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8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8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8"/>
          <p:cNvSpPr txBox="1"/>
          <p:nvPr>
            <p:ph idx="12" type="sldNum"/>
          </p:nvPr>
        </p:nvSpPr>
        <p:spPr>
          <a:xfrm>
            <a:off x="17220079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be5dc65536_0_121"/>
          <p:cNvSpPr txBox="1"/>
          <p:nvPr>
            <p:ph type="title"/>
          </p:nvPr>
        </p:nvSpPr>
        <p:spPr>
          <a:xfrm>
            <a:off x="1676291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Calibri"/>
              <a:buNone/>
              <a:defRPr b="0" i="0" sz="8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g1be5dc65536_0_121"/>
          <p:cNvSpPr txBox="1"/>
          <p:nvPr>
            <p:ph idx="1" type="body"/>
          </p:nvPr>
        </p:nvSpPr>
        <p:spPr>
          <a:xfrm>
            <a:off x="1676291" y="3651251"/>
            <a:ext cx="21029700" cy="87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584200" lvl="0" marL="4572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334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826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572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572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572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572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572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572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Google Shape;87;g1be5dc65536_0_121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Google Shape;88;g1be5dc65536_0_121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" name="Google Shape;89;g1be5dc65536_0_121"/>
          <p:cNvSpPr txBox="1"/>
          <p:nvPr>
            <p:ph idx="12" type="sldNum"/>
          </p:nvPr>
        </p:nvSpPr>
        <p:spPr>
          <a:xfrm>
            <a:off x="17220079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Relationship Id="rId4" Type="http://schemas.openxmlformats.org/officeDocument/2006/relationships/image" Target="../media/image8.png"/><Relationship Id="rId5" Type="http://schemas.openxmlformats.org/officeDocument/2006/relationships/image" Target="../media/image5.png"/><Relationship Id="rId6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3"/>
          <p:cNvSpPr/>
          <p:nvPr/>
        </p:nvSpPr>
        <p:spPr>
          <a:xfrm>
            <a:off x="2413000" y="3689648"/>
            <a:ext cx="17526000" cy="24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Font typeface="Arial"/>
              <a:buNone/>
            </a:pPr>
            <a:r>
              <a:rPr b="1" i="0" lang="en-US" sz="7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인터랙티브 웹 개발 - Part 1 </a:t>
            </a:r>
            <a:endParaRPr b="1" i="0" sz="7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Font typeface="Arial"/>
              <a:buNone/>
            </a:pPr>
            <a:r>
              <a:rPr b="1" lang="en-US" sz="7500">
                <a:solidFill>
                  <a:schemeClr val="dk1"/>
                </a:solidFill>
              </a:rPr>
              <a:t>404 에러 페이지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-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ED234B"/>
                </a:solidFill>
                <a:latin typeface="Arial"/>
                <a:ea typeface="Arial"/>
                <a:cs typeface="Arial"/>
                <a:sym typeface="Arial"/>
              </a:rPr>
              <a:t>2 </a:t>
            </a:r>
            <a:r>
              <a:rPr b="1" lang="en-US" sz="4000">
                <a:solidFill>
                  <a:schemeClr val="dk1"/>
                </a:solidFill>
              </a:rPr>
              <a:t>SVG 이론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13"/>
          <p:cNvSpPr txBox="1"/>
          <p:nvPr>
            <p:ph idx="12" type="sldNum"/>
          </p:nvPr>
        </p:nvSpPr>
        <p:spPr>
          <a:xfrm>
            <a:off x="9448184" y="12996000"/>
            <a:ext cx="5486043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c1971b5c44_0_0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70" name="Google Shape;170;g1c1971b5c44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2400"/>
            <a:ext cx="9793803" cy="12691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g1c1971b5c44_0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098603" y="152400"/>
            <a:ext cx="12954000" cy="666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g1c1971b5c44_0_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098603" y="6972300"/>
            <a:ext cx="10786460" cy="587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be5dc65536_2_0"/>
          <p:cNvSpPr/>
          <p:nvPr/>
        </p:nvSpPr>
        <p:spPr>
          <a:xfrm>
            <a:off x="20828000" y="2200124"/>
            <a:ext cx="2540100" cy="7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1" marL="179999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lt1"/>
                </a:solidFill>
              </a:rPr>
              <a:t>SVG 이론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179999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g1be5dc65536_2_0"/>
          <p:cNvSpPr/>
          <p:nvPr/>
        </p:nvSpPr>
        <p:spPr>
          <a:xfrm>
            <a:off x="1524000" y="1460302"/>
            <a:ext cx="4445100" cy="4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>
                <a:solidFill>
                  <a:schemeClr val="dk1"/>
                </a:solidFill>
              </a:rPr>
              <a:t>SVG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g1be5dc65536_2_0"/>
          <p:cNvSpPr/>
          <p:nvPr/>
        </p:nvSpPr>
        <p:spPr>
          <a:xfrm>
            <a:off x="20828000" y="1408036"/>
            <a:ext cx="2540100" cy="7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1" marL="179999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b="1" lang="en-US" sz="5000">
                <a:solidFill>
                  <a:srgbClr val="FFFFFF"/>
                </a:solidFill>
              </a:rPr>
              <a:t>1</a:t>
            </a:r>
            <a:r>
              <a:rPr b="1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g1be5dc65536_2_0"/>
          <p:cNvSpPr/>
          <p:nvPr/>
        </p:nvSpPr>
        <p:spPr>
          <a:xfrm>
            <a:off x="2398125" y="3833675"/>
            <a:ext cx="13487400" cy="5142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7391FF"/>
                </a:solidFill>
              </a:rPr>
              <a:t>스케일러블 벡터 그래픽스</a:t>
            </a:r>
            <a:endParaRPr b="0" i="0" sz="4500" u="none" cap="none" strike="noStrike">
              <a:solidFill>
                <a:srgbClr val="7391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0" i="0" lang="en-US" sz="4500" u="none" cap="none" strike="noStrike">
                <a:solidFill>
                  <a:srgbClr val="7391FF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4500">
                <a:solidFill>
                  <a:srgbClr val="7391FF"/>
                </a:solidFill>
              </a:rPr>
              <a:t>Scalable Vector Graphics</a:t>
            </a:r>
            <a:r>
              <a:rPr b="0" i="0" lang="en-US" sz="4500" u="none" cap="none" strike="noStrike">
                <a:solidFill>
                  <a:srgbClr val="7391FF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1" lang="en-US" sz="4500">
                <a:solidFill>
                  <a:srgbClr val="53585F"/>
                </a:solidFill>
              </a:rPr>
              <a:t>벡터 그래픽 파일</a:t>
            </a:r>
            <a:r>
              <a:rPr lang="en-US" sz="4500">
                <a:solidFill>
                  <a:srgbClr val="53585F"/>
                </a:solidFill>
              </a:rPr>
              <a:t> 형식</a:t>
            </a:r>
            <a:endParaRPr b="0" i="0" sz="4500" u="none" cap="none" strike="noStrik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b="0" i="0" sz="4500" u="none" cap="none" strike="noStrik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XML 기반의 파일로 메모장과 같은 문서 편집기로 편집 가능</a:t>
            </a:r>
            <a:endParaRPr b="0" i="0" sz="4500" u="none" cap="none" strike="noStrike">
              <a:solidFill>
                <a:srgbClr val="ED244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b="0" i="0" sz="4500" u="none" cap="none" strike="noStrike">
              <a:solidFill>
                <a:srgbClr val="ED244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크기를 조정해도 품질이 저하되지 않음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g1be5dc65536_2_0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82" name="Google Shape;182;g1be5dc65536_2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773775" y="3177774"/>
            <a:ext cx="4876800" cy="487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c15702e69d_3_1"/>
          <p:cNvSpPr/>
          <p:nvPr/>
        </p:nvSpPr>
        <p:spPr>
          <a:xfrm>
            <a:off x="1524000" y="1460302"/>
            <a:ext cx="4445100" cy="4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</a:rPr>
              <a:t>Vector vs Raster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g1c15702e69d_3_1"/>
          <p:cNvSpPr/>
          <p:nvPr/>
        </p:nvSpPr>
        <p:spPr>
          <a:xfrm>
            <a:off x="20828000" y="1408036"/>
            <a:ext cx="2540100" cy="7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1" marL="179999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000">
                <a:solidFill>
                  <a:srgbClr val="FFFFFF"/>
                </a:solidFill>
              </a:rPr>
              <a:t>2</a:t>
            </a:r>
            <a:r>
              <a:rPr b="1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  <p:sp>
        <p:nvSpPr>
          <p:cNvPr id="189" name="Google Shape;189;g1c15702e69d_3_1"/>
          <p:cNvSpPr/>
          <p:nvPr/>
        </p:nvSpPr>
        <p:spPr>
          <a:xfrm>
            <a:off x="20828000" y="2200124"/>
            <a:ext cx="2540100" cy="7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1" marL="179999" marR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FFFF"/>
                </a:solidFill>
              </a:rPr>
              <a:t>SVG 이론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g1c15702e69d_3_1"/>
          <p:cNvSpPr/>
          <p:nvPr/>
        </p:nvSpPr>
        <p:spPr>
          <a:xfrm>
            <a:off x="2395165" y="5058409"/>
            <a:ext cx="6243600" cy="54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-427403" lvl="0" marL="427403" marR="0" rtl="0" algn="l">
              <a:spcBef>
                <a:spcPts val="0"/>
              </a:spcBef>
              <a:spcAft>
                <a:spcPts val="0"/>
              </a:spcAft>
              <a:buClr>
                <a:srgbClr val="ED244A"/>
              </a:buClr>
              <a:buSzPts val="2625"/>
              <a:buFont typeface="Arial"/>
              <a:buChar char="•"/>
            </a:pPr>
            <a:r>
              <a:rPr lang="en-US" sz="3500">
                <a:solidFill>
                  <a:srgbClr val="ED244A"/>
                </a:solidFill>
              </a:rPr>
              <a:t>수학 계산식을 컴퓨터가 렌더링</a:t>
            </a:r>
            <a:endParaRPr/>
          </a:p>
          <a:p>
            <a:pPr indent="-427403" lvl="0" marL="427403" marR="0" rtl="0" algn="l">
              <a:spcBef>
                <a:spcPts val="2000"/>
              </a:spcBef>
              <a:spcAft>
                <a:spcPts val="0"/>
              </a:spcAft>
              <a:buClr>
                <a:srgbClr val="53585F"/>
              </a:buClr>
              <a:buSzPts val="2625"/>
              <a:buFont typeface="Arial"/>
              <a:buChar char="•"/>
            </a:pPr>
            <a:r>
              <a:rPr lang="en-US" sz="3500">
                <a:solidFill>
                  <a:srgbClr val="53585F"/>
                </a:solidFill>
              </a:rPr>
              <a:t>로고, 아이콘 등에 적합</a:t>
            </a:r>
            <a:endParaRPr/>
          </a:p>
          <a:p>
            <a:pPr indent="-427403" lvl="0" marL="427403" marR="0" rtl="0" algn="l">
              <a:spcBef>
                <a:spcPts val="2000"/>
              </a:spcBef>
              <a:spcAft>
                <a:spcPts val="0"/>
              </a:spcAft>
              <a:buClr>
                <a:srgbClr val="53585F"/>
              </a:buClr>
              <a:buSzPts val="2625"/>
              <a:buFont typeface="Arial"/>
              <a:buChar char="•"/>
            </a:pPr>
            <a:r>
              <a:rPr lang="en-US" sz="3500">
                <a:solidFill>
                  <a:srgbClr val="53585F"/>
                </a:solidFill>
              </a:rPr>
              <a:t>EPS, SVG, AI 등</a:t>
            </a:r>
            <a:endParaRPr/>
          </a:p>
          <a:p>
            <a:pPr indent="0" lvl="0" marL="457200" marR="0" rtl="0" algn="l">
              <a:spcBef>
                <a:spcPts val="2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g1c15702e69d_3_1"/>
          <p:cNvSpPr/>
          <p:nvPr/>
        </p:nvSpPr>
        <p:spPr>
          <a:xfrm>
            <a:off x="10243765" y="5058409"/>
            <a:ext cx="6243600" cy="54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-427403" lvl="0" marL="427403" marR="0" rtl="0" algn="l">
              <a:spcBef>
                <a:spcPts val="0"/>
              </a:spcBef>
              <a:spcAft>
                <a:spcPts val="0"/>
              </a:spcAft>
              <a:buClr>
                <a:srgbClr val="ED244A"/>
              </a:buClr>
              <a:buSzPts val="2625"/>
              <a:buFont typeface="Arial"/>
              <a:buChar char="•"/>
            </a:pPr>
            <a:r>
              <a:rPr lang="en-US" sz="3500">
                <a:solidFill>
                  <a:srgbClr val="ED244A"/>
                </a:solidFill>
              </a:rPr>
              <a:t>픽셀로 구성</a:t>
            </a:r>
            <a:endParaRPr/>
          </a:p>
          <a:p>
            <a:pPr indent="-427403" lvl="0" marL="427403" marR="0" rtl="0" algn="l">
              <a:spcBef>
                <a:spcPts val="2000"/>
              </a:spcBef>
              <a:spcAft>
                <a:spcPts val="0"/>
              </a:spcAft>
              <a:buClr>
                <a:srgbClr val="53585F"/>
              </a:buClr>
              <a:buSzPts val="2625"/>
              <a:buFont typeface="Arial"/>
              <a:buChar char="•"/>
            </a:pPr>
            <a:r>
              <a:rPr lang="en-US" sz="3500">
                <a:solidFill>
                  <a:srgbClr val="53585F"/>
                </a:solidFill>
              </a:rPr>
              <a:t>사진에 적합</a:t>
            </a:r>
            <a:endParaRPr/>
          </a:p>
          <a:p>
            <a:pPr indent="-427403" lvl="0" marL="427403" marR="0" rtl="0" algn="l">
              <a:spcBef>
                <a:spcPts val="2000"/>
              </a:spcBef>
              <a:spcAft>
                <a:spcPts val="0"/>
              </a:spcAft>
              <a:buClr>
                <a:srgbClr val="53585F"/>
              </a:buClr>
              <a:buSzPts val="2625"/>
              <a:buFont typeface="Arial"/>
              <a:buChar char="•"/>
            </a:pPr>
            <a:r>
              <a:rPr lang="en-US" sz="3500">
                <a:solidFill>
                  <a:srgbClr val="53585F"/>
                </a:solidFill>
              </a:rPr>
              <a:t>GIF, JPG, PNG 등</a:t>
            </a:r>
            <a:endParaRPr/>
          </a:p>
          <a:p>
            <a:pPr indent="0" lvl="0" marL="0" marR="0" rtl="0" algn="l">
              <a:spcBef>
                <a:spcPts val="2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g1c15702e69d_3_1"/>
          <p:cNvSpPr/>
          <p:nvPr/>
        </p:nvSpPr>
        <p:spPr>
          <a:xfrm>
            <a:off x="2398122" y="3833675"/>
            <a:ext cx="7050000" cy="7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500">
                <a:solidFill>
                  <a:srgbClr val="53585F"/>
                </a:solidFill>
              </a:rPr>
              <a:t>Vector</a:t>
            </a:r>
            <a:endParaRPr b="1"/>
          </a:p>
        </p:txBody>
      </p:sp>
      <p:sp>
        <p:nvSpPr>
          <p:cNvPr id="193" name="Google Shape;193;g1c15702e69d_3_1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4" name="Google Shape;194;g1c15702e69d_3_1"/>
          <p:cNvSpPr/>
          <p:nvPr/>
        </p:nvSpPr>
        <p:spPr>
          <a:xfrm>
            <a:off x="9840572" y="3833675"/>
            <a:ext cx="7050000" cy="7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500">
                <a:solidFill>
                  <a:srgbClr val="53585F"/>
                </a:solidFill>
              </a:rPr>
              <a:t>Raster</a:t>
            </a:r>
            <a:endParaRPr b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bfd15d1d07_0_7"/>
          <p:cNvSpPr/>
          <p:nvPr/>
        </p:nvSpPr>
        <p:spPr>
          <a:xfrm>
            <a:off x="2413000" y="3689648"/>
            <a:ext cx="17526000" cy="23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Font typeface="Arial"/>
              <a:buNone/>
            </a:pPr>
            <a:r>
              <a:rPr b="1" i="0" lang="en-US" sz="7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직접 만들어 볼까요?</a:t>
            </a:r>
            <a:endParaRPr b="1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>
                <a:solidFill>
                  <a:schemeClr val="lt1"/>
                </a:solidFill>
              </a:rPr>
              <a:t>SVG 파일 열어보기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g1bfd15d1d07_0_7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2021-04-05T07:22:06Z</dcterms:created>
  <dc:creator>jh_lee@fastcampus.co.kr</dc:creator>
</cp:coreProperties>
</file>