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JrXIt7gcByPWF+OrcA3k8ARas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1923fafe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c1923fafe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e5dc6553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be5dc6553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159086c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c159086c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159086c0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c159086c0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159086c0a_2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c159086c0a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fd15d1d0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bfd15d1d0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5dc65536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be5dc65536_0_12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1be5dc65536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be5dc65536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be5dc65536_0_127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e5dc65536_0_133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be5dc65536_0_133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1be5dc65536_0_1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be5dc65536_0_1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be5dc65536_0_133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e5dc65536_0_139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be5dc65536_0_139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be5dc65536_0_1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be5dc65536_0_1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be5dc65536_0_139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e5dc65536_0_14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be5dc65536_0_145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be5dc65536_0_145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be5dc65536_0_1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be5dc65536_0_1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be5dc65536_0_145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e5dc65536_0_152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be5dc65536_0_152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1be5dc65536_0_152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be5dc65536_0_152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1be5dc65536_0_152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be5dc65536_0_15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be5dc65536_0_15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be5dc65536_0_152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e5dc65536_0_16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be5dc65536_0_16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be5dc65536_0_16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be5dc65536_0_161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e5dc65536_0_1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be5dc65536_0_1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be5dc65536_0_166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e5dc65536_0_17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be5dc65536_0_170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1be5dc65536_0_170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1be5dc65536_0_17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be5dc65536_0_17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be5dc65536_0_170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e5dc65536_0_17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be5dc65536_0_177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be5dc65536_0_177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1be5dc65536_0_17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be5dc65536_0_17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be5dc65536_0_177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e5dc65536_0_18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be5dc65536_0_184"/>
          <p:cNvSpPr txBox="1"/>
          <p:nvPr>
            <p:ph idx="1" type="body"/>
          </p:nvPr>
        </p:nvSpPr>
        <p:spPr>
          <a:xfrm rot="5400000">
            <a:off x="7839922" y="-2512249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be5dc65536_0_18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be5dc65536_0_18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be5dc65536_0_184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e5dc65536_0_190"/>
          <p:cNvSpPr txBox="1"/>
          <p:nvPr>
            <p:ph type="title"/>
          </p:nvPr>
        </p:nvSpPr>
        <p:spPr>
          <a:xfrm rot="5400000">
            <a:off x="14265476" y="3913405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be5dc65536_0_190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be5dc65536_0_19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be5dc65536_0_19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be5dc65536_0_190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e5dc65536_0_12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1be5dc65536_0_121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be5dc65536_0_12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be5dc65536_0_12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be5dc65536_0_121"/>
          <p:cNvSpPr txBox="1"/>
          <p:nvPr>
            <p:ph idx="12" type="sldNum"/>
          </p:nvPr>
        </p:nvSpPr>
        <p:spPr>
          <a:xfrm>
            <a:off x="17220079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1923fafe1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1c1923fafe1_1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 에러 페이지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3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CSS 애니메이션 - 이론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e5dc65536_2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CSS 애니메이션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be5dc65536_2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애니메이션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be5dc65536_2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be5dc65536_2_0"/>
          <p:cNvSpPr/>
          <p:nvPr/>
        </p:nvSpPr>
        <p:spPr>
          <a:xfrm>
            <a:off x="2398125" y="3833675"/>
            <a:ext cx="134874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CSS 스타일 전환</a:t>
            </a:r>
            <a:r>
              <a:rPr lang="en-US" sz="4500">
                <a:solidFill>
                  <a:srgbClr val="53585F"/>
                </a:solidFill>
              </a:rPr>
              <a:t>을 </a:t>
            </a:r>
            <a:r>
              <a:rPr b="1" lang="en-US" sz="4500">
                <a:solidFill>
                  <a:srgbClr val="53585F"/>
                </a:solidFill>
              </a:rPr>
              <a:t>부드럽게</a:t>
            </a:r>
            <a:r>
              <a:rPr lang="en-US" sz="4500">
                <a:solidFill>
                  <a:srgbClr val="53585F"/>
                </a:solidFill>
              </a:rPr>
              <a:t> 만들어줌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자바스크립트 없이도 애니메이션을 만들 수 있음</a:t>
            </a:r>
            <a:endParaRPr b="0" i="0" sz="4500" u="none" cap="none" strike="noStrike">
              <a:solidFill>
                <a:srgbClr val="ED24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ED24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안보이는 요소에 대한 업데이트 주기 조절 등 최적화 가능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7391FF"/>
                </a:solidFill>
              </a:rPr>
              <a:t>아직은 실험적 기능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3" name="Google Shape;173;g1be5dc65536_2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159086c0a_0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CSS 애니메이션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c159086c0a_0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0" name="Google Shape;180;g1c159086c0a_0_0"/>
          <p:cNvSpPr/>
          <p:nvPr/>
        </p:nvSpPr>
        <p:spPr>
          <a:xfrm>
            <a:off x="2398128" y="3833675"/>
            <a:ext cx="17498100" cy="6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animation의 하위 속성</a:t>
            </a:r>
            <a:endParaRPr b="1"/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animation-delay : 로드 이후 언제 시작할지 </a:t>
            </a:r>
            <a:endParaRPr/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animation-direction : (종료 후) 정방향 / 역방향 진행</a:t>
            </a:r>
            <a:endParaRPr/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animation-duration : 얼마에 걸쳐 진행될지</a:t>
            </a:r>
            <a:endParaRPr/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animation-iteration-count : 몇 번 반복될지 (infinite : 무한)</a:t>
            </a:r>
            <a:endParaRPr/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animation-name : 중간 상태를 지정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animation-play-state : 멈춤/재생 상태 지정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animation-timing-function : 어떤 시간간격으로 진행할지</a:t>
            </a:r>
            <a:endParaRPr sz="4500">
              <a:solidFill>
                <a:srgbClr val="53585F"/>
              </a:solidFill>
            </a:endParaRPr>
          </a:p>
          <a:p>
            <a:pPr indent="-685800" lvl="0" marL="6858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animation-fill-mode : 시작 전/애니메이션 종료 후 스타일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1" name="Google Shape;181;g1c159086c0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1c159086c0a_0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CSS 애니메이션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159086c0a_2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@keyframes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c159086c0a_2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9" name="Google Shape;189;g1c159086c0a_2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1c159086c0a_2_0"/>
          <p:cNvSpPr/>
          <p:nvPr/>
        </p:nvSpPr>
        <p:spPr>
          <a:xfrm>
            <a:off x="2398725" y="3437550"/>
            <a:ext cx="15984600" cy="57882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@keyframes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appearFromBottom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transform: translateY(1000px);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50% {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transform: translateY(300px);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58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transform: translateY(0);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rgbClr val="ED23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91" name="Google Shape;191;g1c159086c0a_2_0"/>
          <p:cNvSpPr/>
          <p:nvPr/>
        </p:nvSpPr>
        <p:spPr>
          <a:xfrm>
            <a:off x="2398725" y="9433281"/>
            <a:ext cx="15984600" cy="3660000"/>
          </a:xfrm>
          <a:prstGeom prst="roundRect">
            <a:avLst>
              <a:gd fmla="val 7205" name="adj"/>
            </a:avLst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애니메이션 중간 지점의 값을 설정하여 보다 세밀하게 중간 동작들을 제어할 수 있음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애니메이션과 매칭시킬 animation-name 속성에서 사용할 이름으로 생성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키프레임의 스타일 정보를 포함하고 있는 지점에서 사용할 %로 구성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c159086c0a_2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CSS 애니메이션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159086c0a_2_89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CSS transform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c159086c0a_2_89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9" name="Google Shape;199;g1c159086c0a_2_89"/>
          <p:cNvSpPr/>
          <p:nvPr/>
        </p:nvSpPr>
        <p:spPr>
          <a:xfrm>
            <a:off x="2398725" y="3205575"/>
            <a:ext cx="174975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58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matrix : 모든 메소드 한번에 적용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matrix (scaleX, skewY, skewX, scaleY, translateX, translateY)</a:t>
            </a:r>
            <a:endParaRPr/>
          </a:p>
        </p:txBody>
      </p:sp>
      <p:sp>
        <p:nvSpPr>
          <p:cNvPr id="200" name="Google Shape;200;g1c159086c0a_2_8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1c159086c0a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725" y="5460925"/>
            <a:ext cx="1760514" cy="154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c159086c0a_2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729" y="7302814"/>
            <a:ext cx="1760513" cy="17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c159086c0a_2_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725" y="9347227"/>
            <a:ext cx="1760513" cy="152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c159086c0a_2_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725" y="11169424"/>
            <a:ext cx="1760514" cy="17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c159086c0a_2_89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CSS 애니메이션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c159086c0a_2_89"/>
          <p:cNvSpPr/>
          <p:nvPr/>
        </p:nvSpPr>
        <p:spPr>
          <a:xfrm>
            <a:off x="4832475" y="5875963"/>
            <a:ext cx="6053400" cy="7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translate : 이동</a:t>
            </a:r>
            <a:endParaRPr>
              <a:solidFill>
                <a:schemeClr val="dk1"/>
              </a:solidFill>
            </a:endParaRPr>
          </a:p>
          <a:p>
            <a:pPr indent="-514350" lvl="0" marL="45720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scale : 확대, 축소</a:t>
            </a:r>
            <a:endParaRPr>
              <a:solidFill>
                <a:schemeClr val="dk1"/>
              </a:solidFill>
            </a:endParaRPr>
          </a:p>
          <a:p>
            <a:pPr indent="-514350" lvl="0" marL="45720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rotate : 회전</a:t>
            </a:r>
            <a:endParaRPr>
              <a:solidFill>
                <a:schemeClr val="dk1"/>
              </a:solidFill>
            </a:endParaRPr>
          </a:p>
          <a:p>
            <a:pPr indent="-514350" lvl="0" marL="45720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skew : 기울임</a:t>
            </a:r>
            <a:endParaRPr/>
          </a:p>
        </p:txBody>
      </p:sp>
      <p:pic>
        <p:nvPicPr>
          <p:cNvPr id="207" name="Google Shape;207;g1c159086c0a_2_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55075" y="7302825"/>
            <a:ext cx="3828576" cy="335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c159086c0a_2_89"/>
          <p:cNvSpPr txBox="1"/>
          <p:nvPr/>
        </p:nvSpPr>
        <p:spPr>
          <a:xfrm>
            <a:off x="14858163" y="10876750"/>
            <a:ext cx="162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원본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fd15d1d07_0_7"/>
          <p:cNvSpPr/>
          <p:nvPr/>
        </p:nvSpPr>
        <p:spPr>
          <a:xfrm>
            <a:off x="2413000" y="3689648"/>
            <a:ext cx="17526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만들어 볼까요?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움직이는 404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bfd15d1d07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