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iJVPIQxzTZB/lYNnp22cUfUvMg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파트 1 소개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챕터 1 소개</a:t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e5c3052a8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1be5c3052a8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349bedd15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1c349bedd15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5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1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1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/>
          <p:nvPr/>
        </p:nvSpPr>
        <p:spPr>
          <a:xfrm>
            <a:off x="3108600" y="2970223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인터랙티브 웹 개발 - Part 1 </a:t>
            </a:r>
            <a:endParaRPr b="1" i="0" sz="7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/>
              <a:t>FireWatch 클론 코딩</a:t>
            </a:r>
            <a:endParaRPr b="1" sz="7500"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/>
              <a:t>(Parallax Scrolling &amp;</a:t>
            </a:r>
            <a:endParaRPr b="1" sz="7500"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/>
              <a:t>Responsive Web)</a:t>
            </a:r>
            <a:endParaRPr b="1" sz="7500"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챕터 개요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e5c3052a8_2_0"/>
          <p:cNvSpPr/>
          <p:nvPr/>
        </p:nvSpPr>
        <p:spPr>
          <a:xfrm>
            <a:off x="1524000" y="1460302"/>
            <a:ext cx="44451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Parallax Scrolling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be5c3052a8_2_0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be5c3052a8_2_0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챕터 개요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be5c3052a8_2_0"/>
          <p:cNvSpPr/>
          <p:nvPr/>
        </p:nvSpPr>
        <p:spPr>
          <a:xfrm>
            <a:off x="2398125" y="3833675"/>
            <a:ext cx="17780400" cy="90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53585F"/>
                </a:solidFill>
              </a:rPr>
              <a:t>Parallax Scrolling이</a:t>
            </a:r>
            <a:r>
              <a:rPr b="1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란?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Font typeface="Arial"/>
              <a:buChar char="•"/>
            </a:pPr>
            <a:r>
              <a:rPr lang="en-US" sz="4500">
                <a:solidFill>
                  <a:srgbClr val="53585F"/>
                </a:solidFill>
              </a:rPr>
              <a:t>레이어별 스크롤 속도를 다르게 하여 입체감을 주는 디자인 기법</a:t>
            </a:r>
            <a:endParaRPr sz="4500">
              <a:solidFill>
                <a:srgbClr val="53585F"/>
              </a:solidFill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Char char="•"/>
            </a:pPr>
            <a:r>
              <a:rPr lang="en-US" sz="4500">
                <a:solidFill>
                  <a:srgbClr val="53585F"/>
                </a:solidFill>
              </a:rPr>
              <a:t>게임, 애니메이션 등에 주로 사용되던 기법. 인터랙티브 웹이 대두되며 함께 주목받기 시작</a:t>
            </a:r>
            <a:endParaRPr sz="4500">
              <a:solidFill>
                <a:srgbClr val="53585F"/>
              </a:solidFill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Char char="•"/>
            </a:pPr>
            <a:r>
              <a:rPr lang="en-US" sz="4500">
                <a:solidFill>
                  <a:srgbClr val="53585F"/>
                </a:solidFill>
              </a:rPr>
              <a:t>JavaScript 또는 CSS를 활용하여 만들 수 있음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98" name="Google Shape;98;g1be5c3052a8_2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g1be5c3052a8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4175" y="9570675"/>
            <a:ext cx="14554102" cy="3425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c349bedd15_0_1"/>
          <p:cNvSpPr/>
          <p:nvPr/>
        </p:nvSpPr>
        <p:spPr>
          <a:xfrm>
            <a:off x="1524000" y="1460300"/>
            <a:ext cx="58167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반응형 웹 (Responsive Website)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c349bedd15_0_1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</a:rPr>
              <a:t>2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c349bedd15_0_1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챕터 개요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1c349bedd15_0_1"/>
          <p:cNvSpPr/>
          <p:nvPr/>
        </p:nvSpPr>
        <p:spPr>
          <a:xfrm>
            <a:off x="2398125" y="3833675"/>
            <a:ext cx="17780400" cy="90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53585F"/>
                </a:solidFill>
              </a:rPr>
              <a:t>반응형 웹</a:t>
            </a:r>
            <a:r>
              <a:rPr b="1" lang="en-US" sz="4500">
                <a:solidFill>
                  <a:srgbClr val="53585F"/>
                </a:solidFill>
              </a:rPr>
              <a:t>이</a:t>
            </a:r>
            <a:r>
              <a:rPr b="1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란?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Char char="•"/>
            </a:pPr>
            <a:r>
              <a:rPr lang="en-US" sz="4500">
                <a:solidFill>
                  <a:srgbClr val="53585F"/>
                </a:solidFill>
              </a:rPr>
              <a:t>다양한 화면 사이즈별로 최적화된 웹 사이트</a:t>
            </a:r>
            <a:endParaRPr sz="4500">
              <a:solidFill>
                <a:srgbClr val="53585F"/>
              </a:solidFill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Char char="•"/>
            </a:pPr>
            <a:r>
              <a:rPr lang="en-US" sz="4500">
                <a:solidFill>
                  <a:srgbClr val="53585F"/>
                </a:solidFill>
              </a:rPr>
              <a:t>스마트폰, 태블릿 PC 등 다양한 웹 접근 기기가 나타나며 중요성이 대두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08" name="Google Shape;108;g1c349bedd15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g1c349bedd15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5550" y="8349625"/>
            <a:ext cx="6971300" cy="46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