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iim4aiBAYIgdtOVUAN/Dfv6DU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본격적인 웹 개발 작업에 들어가기에 앞서, 이미 선행지식을 갖고 계실테지만 한번 더 환기하는 차원에서 간단히 이론지식을 짚고 넘어가보겠습니다.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4c72030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c34c72030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34c72030c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c34c72030c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34c72030c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c34c72030c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925950" y="2970223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인터랙티브 웹 개발 - Part 1 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FireWatch 클론 코딩</a:t>
            </a:r>
            <a:endParaRPr b="1" sz="75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(Parallax Scrolling &amp;</a:t>
            </a:r>
            <a:endParaRPr b="1" sz="75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Responsive Web)</a:t>
            </a:r>
            <a:endParaRPr b="1" sz="75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D234B"/>
                </a:solidFill>
              </a:rPr>
              <a:t>2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/>
              <a:t>Parallax scrolling</a:t>
            </a:r>
            <a:endParaRPr b="1" sz="40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/>
              <a:t>with JavaScript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34c72030c_1_0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Event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c34c72030c_1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c34c72030c_1_0"/>
          <p:cNvSpPr/>
          <p:nvPr/>
        </p:nvSpPr>
        <p:spPr>
          <a:xfrm>
            <a:off x="2398118" y="3833664"/>
            <a:ext cx="124722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Event</a:t>
            </a:r>
            <a:r>
              <a:rPr b="1" i="0" lang="en-US" sz="4500" u="none" cap="none" strike="noStrike">
                <a:solidFill>
                  <a:srgbClr val="53585F"/>
                </a:solidFill>
              </a:rPr>
              <a:t>?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7391FF"/>
                </a:solidFill>
              </a:rPr>
              <a:t>“시스템에서 일어나는 사건 또는 발생"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7402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Char char="•"/>
            </a:pPr>
            <a:r>
              <a:rPr lang="en-US" sz="3500">
                <a:solidFill>
                  <a:srgbClr val="53585F"/>
                </a:solidFill>
              </a:rPr>
              <a:t>클릭하거나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마우스를 누르거나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마우스를 떼거나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키보드를 누르거나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키보드 키를 떼거나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창의 크기를 조정하거나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form이 제출되거나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비디오가 재생되거나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멈추거나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ED234B"/>
              </a:buClr>
              <a:buSzPts val="3500"/>
              <a:buChar char="•"/>
            </a:pPr>
            <a:r>
              <a:rPr lang="en-US" sz="3500">
                <a:solidFill>
                  <a:srgbClr val="ED234B"/>
                </a:solidFill>
              </a:rPr>
              <a:t>스크롤을 하거나</a:t>
            </a:r>
            <a:endParaRPr sz="3500">
              <a:solidFill>
                <a:srgbClr val="ED234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c34c72030c_1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g1c34c72030c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7443" y="8327616"/>
            <a:ext cx="1645642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c34c72030c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26527" y="7609439"/>
            <a:ext cx="1735758" cy="173575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c34c72030c_1_0"/>
          <p:cNvSpPr/>
          <p:nvPr/>
        </p:nvSpPr>
        <p:spPr>
          <a:xfrm>
            <a:off x="14024242" y="9757614"/>
            <a:ext cx="47403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EventListener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Listened!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c34c72030c_1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Parallax Scrolling with JavaScript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34c72030c_1_11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Window Object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c34c72030c_1_11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c34c72030c_1_11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Parallax Scrolling with JavaScript</a:t>
            </a:r>
            <a:endParaRPr sz="2000">
              <a:solidFill>
                <a:srgbClr val="FFFFFF"/>
              </a:solidFill>
            </a:endParaRPr>
          </a:p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9" name="Google Shape;109;g1c34c72030c_1_11"/>
          <p:cNvSpPr/>
          <p:nvPr/>
        </p:nvSpPr>
        <p:spPr>
          <a:xfrm>
            <a:off x="2398125" y="3833675"/>
            <a:ext cx="17780400" cy="9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JavaScript Window Object</a:t>
            </a:r>
            <a:r>
              <a:rPr b="1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브라우저의 윈도우 또는 탭에 관련된 정보를 담고 있는 전역 객체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1c34c72030c_1_1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1c34c72030c_1_11"/>
          <p:cNvSpPr/>
          <p:nvPr/>
        </p:nvSpPr>
        <p:spPr>
          <a:xfrm>
            <a:off x="2398725" y="6388331"/>
            <a:ext cx="15984600" cy="54375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window.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document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앞서 배운 document와 동일하게 사용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window.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브라우저의 세션 기록을 조작할 때 사용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history.back ()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뒤로 가기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ED24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window.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open()</a:t>
            </a: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새 창, 탭을 엶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window.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close()</a:t>
            </a: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현재 창이나 탭을 닫음</a:t>
            </a:r>
            <a:endParaRPr sz="2500">
              <a:solidFill>
                <a:srgbClr val="ED24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ED24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window.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scrollX</a:t>
            </a: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수평으로 얼마나 스크롤됐는지 픽셀 단위 반환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window.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scrollY</a:t>
            </a: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수직으로 얼마나 스크롤됐는지 픽셀 단위 반환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34c72030c_1_20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HTMLElement.style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c34c72030c_1_2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c34c72030c_1_20"/>
          <p:cNvSpPr/>
          <p:nvPr/>
        </p:nvSpPr>
        <p:spPr>
          <a:xfrm>
            <a:off x="2398725" y="5713000"/>
            <a:ext cx="177804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HTMLElement.style</a:t>
            </a:r>
            <a:r>
              <a:rPr b="1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해당 HTMLElement에 </a:t>
            </a:r>
            <a:r>
              <a:rPr lang="en-US" sz="4500">
                <a:solidFill>
                  <a:srgbClr val="ED234B"/>
                </a:solidFill>
              </a:rPr>
              <a:t>inline style로 정의된</a:t>
            </a:r>
            <a:r>
              <a:rPr lang="en-US" sz="4500">
                <a:solidFill>
                  <a:srgbClr val="53585F"/>
                </a:solidFill>
              </a:rPr>
              <a:t> 속성들을 담고있는 객체</a:t>
            </a:r>
            <a:endParaRPr sz="4500">
              <a:solidFill>
                <a:srgbClr val="53585F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HTML 요소의 인라인 스타일에 접근하고 조작하기 위해 사용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9" name="Google Shape;119;g1c34c72030c_1_2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g1c34c72030c_1_2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Parallax Scrolling with JavaScript</a:t>
            </a:r>
            <a:endParaRPr sz="2000">
              <a:solidFill>
                <a:srgbClr val="FFFFFF"/>
              </a:solidFill>
            </a:endParaRPr>
          </a:p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