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J+NT6dfzcxEuaj3pYt3YHP7qV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371bce1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c371bce1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71bce1d3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c371bce1d3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ae3bc1dfd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cae3bc1dfd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371bce1d3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1c371bce1d3_0_0"/>
          <p:cNvSpPr/>
          <p:nvPr/>
        </p:nvSpPr>
        <p:spPr>
          <a:xfrm>
            <a:off x="2880300" y="2589873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FireWatch 클론 코딩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(Parallax Scrolling &amp;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Web)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6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/>
              <a:t>모바일 장치에서 parallax 동작</a:t>
            </a:r>
            <a:endParaRPr b="1" sz="40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/>
              <a:t>멈추기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371bce1d3_0_86"/>
          <p:cNvSpPr/>
          <p:nvPr/>
        </p:nvSpPr>
        <p:spPr>
          <a:xfrm>
            <a:off x="24151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c371bce1d3_0_86"/>
          <p:cNvSpPr/>
          <p:nvPr/>
        </p:nvSpPr>
        <p:spPr>
          <a:xfrm>
            <a:off x="2697925" y="4751225"/>
            <a:ext cx="64146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성능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391FF"/>
                </a:solidFill>
              </a:rPr>
              <a:t>저성능 기기에서는 느린 스크롤 등 성능 저하를 야기할 수 있음</a:t>
            </a:r>
            <a:endParaRPr sz="2600"/>
          </a:p>
        </p:txBody>
      </p:sp>
      <p:sp>
        <p:nvSpPr>
          <p:cNvPr id="96" name="Google Shape;96;g1c371bce1d3_0_86"/>
          <p:cNvSpPr/>
          <p:nvPr/>
        </p:nvSpPr>
        <p:spPr>
          <a:xfrm>
            <a:off x="114575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c371bce1d3_0_86"/>
          <p:cNvSpPr/>
          <p:nvPr/>
        </p:nvSpPr>
        <p:spPr>
          <a:xfrm>
            <a:off x="11462846" y="475121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입력 방식 차이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391FF"/>
                </a:solidFill>
              </a:rPr>
              <a:t>PC의 경우 마우스 또는 트랙패드로 스크롤하나 모바일은 주로 터치스크린.</a:t>
            </a:r>
            <a:endParaRPr sz="2600">
              <a:solidFill>
                <a:srgbClr val="7391FF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391FF"/>
                </a:solidFill>
              </a:rPr>
              <a:t>스크롤 속도와 방향 조절 어렵게 만들 수 있음</a:t>
            </a:r>
            <a:endParaRPr sz="2600">
              <a:solidFill>
                <a:srgbClr val="7391FF"/>
              </a:solidFill>
            </a:endParaRPr>
          </a:p>
        </p:txBody>
      </p:sp>
      <p:sp>
        <p:nvSpPr>
          <p:cNvPr id="98" name="Google Shape;98;g1c371bce1d3_0_86"/>
          <p:cNvSpPr/>
          <p:nvPr/>
        </p:nvSpPr>
        <p:spPr>
          <a:xfrm>
            <a:off x="2415187" y="926207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c371bce1d3_0_86"/>
          <p:cNvSpPr/>
          <p:nvPr/>
        </p:nvSpPr>
        <p:spPr>
          <a:xfrm>
            <a:off x="2420446" y="1014425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화면 방향 전환이 가능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391FF"/>
                </a:solidFill>
              </a:rPr>
              <a:t>모바일 장치는 보통 화면 방향이 자유 자재로 변환.</a:t>
            </a:r>
            <a:endParaRPr sz="2600">
              <a:solidFill>
                <a:srgbClr val="7391FF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391FF"/>
                </a:solidFill>
              </a:rPr>
              <a:t>즉 화면 사이즈, 스크롤 높이 등이 쉽게 바뀔 수 있어 의도대로 동작하지 않을 수 있음</a:t>
            </a:r>
            <a:endParaRPr sz="2600">
              <a:solidFill>
                <a:srgbClr val="7391FF"/>
              </a:solidFill>
            </a:endParaRPr>
          </a:p>
        </p:txBody>
      </p:sp>
      <p:sp>
        <p:nvSpPr>
          <p:cNvPr id="100" name="Google Shape;100;g1c371bce1d3_0_86"/>
          <p:cNvSpPr/>
          <p:nvPr/>
        </p:nvSpPr>
        <p:spPr>
          <a:xfrm>
            <a:off x="11457587" y="926207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c371bce1d3_0_86"/>
          <p:cNvSpPr/>
          <p:nvPr/>
        </p:nvSpPr>
        <p:spPr>
          <a:xfrm>
            <a:off x="11462846" y="1014425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유저 경험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391FF"/>
                </a:solidFill>
              </a:rPr>
              <a:t>위의 사유들이 궁극적으로 유저 경험을 해칠 수 있음</a:t>
            </a:r>
            <a:endParaRPr sz="2600"/>
          </a:p>
        </p:txBody>
      </p:sp>
      <p:sp>
        <p:nvSpPr>
          <p:cNvPr id="102" name="Google Shape;102;g1c371bce1d3_0_86"/>
          <p:cNvSpPr/>
          <p:nvPr/>
        </p:nvSpPr>
        <p:spPr>
          <a:xfrm>
            <a:off x="7974462" y="5893200"/>
            <a:ext cx="4800900" cy="4800900"/>
          </a:xfrm>
          <a:prstGeom prst="ellipse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c371bce1d3_0_86"/>
          <p:cNvSpPr/>
          <p:nvPr/>
        </p:nvSpPr>
        <p:spPr>
          <a:xfrm>
            <a:off x="1524000" y="1460300"/>
            <a:ext cx="82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일부 장치에 대해서는 좋지 않은 parallax scrolling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4" name="Google Shape;104;g1c371bce1d3_0_86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5" name="Google Shape;105;g1c371bce1d3_0_86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모바일 장치에서 parallax 동작 멈추기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c371bce1d3_0_8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g1c371bce1d3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5372" y="7272020"/>
            <a:ext cx="1199052" cy="204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ae3bc1dfd_0_84"/>
          <p:cNvSpPr/>
          <p:nvPr/>
        </p:nvSpPr>
        <p:spPr>
          <a:xfrm>
            <a:off x="1524000" y="1460300"/>
            <a:ext cx="734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뷰포트 너비 알기 - JavaScript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cae3bc1dfd_0_84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cae3bc1dfd_0_84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모바일 장치에서 parallax 동작 멈추기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5" name="Google Shape;115;g1cae3bc1dfd_0_8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g1cae3bc1dfd_0_84"/>
          <p:cNvSpPr/>
          <p:nvPr/>
        </p:nvSpPr>
        <p:spPr>
          <a:xfrm>
            <a:off x="2398713" y="3833665"/>
            <a:ext cx="15984600" cy="33843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const viewportWidth = document.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documentElement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clientWidth</a:t>
            </a:r>
            <a:endParaRPr b="0" i="0" sz="1400" u="none" cap="none" strike="noStrike">
              <a:solidFill>
                <a:srgbClr val="ED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cae3bc1dfd_0_84"/>
          <p:cNvSpPr/>
          <p:nvPr/>
        </p:nvSpPr>
        <p:spPr>
          <a:xfrm>
            <a:off x="2398725" y="7475175"/>
            <a:ext cx="174975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document.documentElement</a:t>
            </a:r>
            <a:r>
              <a:rPr b="1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웹 페이지의 root 요소 (보통 &lt;html&gt;)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documentElement.clientWidth?</a:t>
            </a:r>
            <a:endParaRPr b="1" sz="4500">
              <a:solidFill>
                <a:srgbClr val="53585F"/>
              </a:solidFill>
            </a:endParaRPr>
          </a:p>
          <a:p>
            <a:pPr indent="-457200" lvl="0" marL="457200" rtl="0" algn="l"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웹 페이지 root 요소의 너비, 즉 HTML 문서의 너비 (border, margin, scrollbar 너비 제외)</a:t>
            </a:r>
            <a:endParaRPr b="1"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