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hWAg8KdY9syVLBebPKi87ADp/f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ad16050d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1ead16050d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5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1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1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넥스트 레벨 페어스 클론 코딩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4000">
                <a:solidFill>
                  <a:schemeClr val="dk1"/>
                </a:solidFill>
              </a:rPr>
              <a:t>Customized cursor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ad16050d7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CSS cursor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ead16050d7_0_0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</a:rPr>
              <a:t>1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ead16050d7_0_0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Customized cursor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ead16050d7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ead16050d7_0_0"/>
          <p:cNvSpPr/>
          <p:nvPr/>
        </p:nvSpPr>
        <p:spPr>
          <a:xfrm>
            <a:off x="2398725" y="3833676"/>
            <a:ext cx="15984600" cy="3793500"/>
          </a:xfrm>
          <a:prstGeom prst="roundRect">
            <a:avLst>
              <a:gd fmla="val 7205" name="adj"/>
            </a:avLst>
          </a:prstGeom>
          <a:solidFill>
            <a:srgbClr val="EDEB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button {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	cursor: pointer</a:t>
            </a:r>
            <a:endParaRPr sz="2500">
              <a:solidFill>
                <a:srgbClr val="739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button {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	cursor: </a:t>
            </a:r>
            <a:r>
              <a:rPr lang="en-US" sz="2500">
                <a:solidFill>
                  <a:srgbClr val="ED245F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(path/to/cursor.png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), auto;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ead16050d7_0_0"/>
          <p:cNvSpPr/>
          <p:nvPr/>
        </p:nvSpPr>
        <p:spPr>
          <a:xfrm>
            <a:off x="2398727" y="7853700"/>
            <a:ext cx="15984600" cy="51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-51435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Char char="●"/>
            </a:pPr>
            <a:r>
              <a:rPr lang="en-US" sz="4500">
                <a:solidFill>
                  <a:srgbClr val="53585F"/>
                </a:solidFill>
              </a:rPr>
              <a:t>요소 위에 마우스를 올릴 때(hover)의 커서 모양을 변경</a:t>
            </a:r>
            <a:endParaRPr sz="4500">
              <a:solidFill>
                <a:srgbClr val="53585F"/>
              </a:solidFill>
            </a:endParaRPr>
          </a:p>
          <a:p>
            <a:pPr indent="-514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●"/>
            </a:pPr>
            <a:r>
              <a:rPr lang="en-US" sz="4500">
                <a:solidFill>
                  <a:srgbClr val="53585F"/>
                </a:solidFill>
              </a:rPr>
              <a:t>특정 아이콘을 설정 가능</a:t>
            </a:r>
            <a:endParaRPr sz="4500">
              <a:solidFill>
                <a:srgbClr val="53585F"/>
              </a:solidFill>
            </a:endParaRPr>
          </a:p>
          <a:p>
            <a:pPr indent="-514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○"/>
            </a:pPr>
            <a:r>
              <a:rPr lang="en-US" sz="4500">
                <a:solidFill>
                  <a:srgbClr val="53585F"/>
                </a:solidFill>
              </a:rPr>
              <a:t>pointer : 손 아이콘</a:t>
            </a:r>
            <a:endParaRPr sz="4500">
              <a:solidFill>
                <a:srgbClr val="53585F"/>
              </a:solidFill>
            </a:endParaRPr>
          </a:p>
          <a:p>
            <a:pPr indent="-514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○"/>
            </a:pPr>
            <a:r>
              <a:rPr lang="en-US" sz="4500">
                <a:solidFill>
                  <a:srgbClr val="53585F"/>
                </a:solidFill>
              </a:rPr>
              <a:t>default : 브라우저의 기본 커서</a:t>
            </a:r>
            <a:endParaRPr sz="4500">
              <a:solidFill>
                <a:srgbClr val="53585F"/>
              </a:solidFill>
            </a:endParaRPr>
          </a:p>
          <a:p>
            <a:pPr indent="-514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○"/>
            </a:pPr>
            <a:r>
              <a:rPr lang="en-US" sz="4500">
                <a:solidFill>
                  <a:srgbClr val="53585F"/>
                </a:solidFill>
              </a:rPr>
              <a:t>url(image) : image로 custom된 커서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