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gTzo/GO4BtdSqBoskTiVoXlwwa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ad43e1a9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1ead43e1a9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ad43e1a96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1ead43e1a96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ad43e1a96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1ead43e1a96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5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1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1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ad43e1a96_0_0"/>
          <p:cNvSpPr/>
          <p:nvPr/>
        </p:nvSpPr>
        <p:spPr>
          <a:xfrm>
            <a:off x="2413000" y="3689648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넥스트 레벨 페어스 클론 코딩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b="1" lang="en-US" sz="4000">
                <a:solidFill>
                  <a:schemeClr val="dk1"/>
                </a:solidFill>
              </a:rPr>
              <a:t>일정 시간 이상 눌러야 동작하는 버튼 - 이론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1ead43e1a96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ad43e1a96_0_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JavaScript setInterval()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1ead43e1a96_0_8"/>
          <p:cNvSpPr/>
          <p:nvPr/>
        </p:nvSpPr>
        <p:spPr>
          <a:xfrm>
            <a:off x="20828000" y="1408036"/>
            <a:ext cx="2540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</a:rPr>
              <a:t>1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ead43e1a96_0_8"/>
          <p:cNvSpPr/>
          <p:nvPr/>
        </p:nvSpPr>
        <p:spPr>
          <a:xfrm>
            <a:off x="20828000" y="2200124"/>
            <a:ext cx="25401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일정 시간 이상 눌러야 동작하는 버튼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1ead43e1a96_0_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ead43e1a96_0_8"/>
          <p:cNvSpPr/>
          <p:nvPr/>
        </p:nvSpPr>
        <p:spPr>
          <a:xfrm>
            <a:off x="2398725" y="5377325"/>
            <a:ext cx="15984600" cy="1686300"/>
          </a:xfrm>
          <a:prstGeom prst="roundRect">
            <a:avLst>
              <a:gd fmla="val 7205" name="adj"/>
            </a:avLst>
          </a:prstGeom>
          <a:solidFill>
            <a:schemeClr val="lt1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let intervalId =</a:t>
            </a: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 setInterval</a:t>
            </a: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(myFunction,</a:t>
            </a: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>
                <a:solidFill>
                  <a:srgbClr val="ED245F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); </a:t>
            </a:r>
            <a:r>
              <a:rPr lang="en-US" sz="2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// unique ID를 return</a:t>
            </a:r>
            <a:endParaRPr sz="25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clearInterval</a:t>
            </a: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(intervalId); </a:t>
            </a:r>
            <a:r>
              <a:rPr lang="en-US" sz="2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// setInterval()의 결과값(unique ID)을 인자로 받음</a:t>
            </a:r>
            <a:endParaRPr sz="25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1ead43e1a96_0_8"/>
          <p:cNvSpPr/>
          <p:nvPr/>
        </p:nvSpPr>
        <p:spPr>
          <a:xfrm>
            <a:off x="2398725" y="3833675"/>
            <a:ext cx="15984600" cy="1361100"/>
          </a:xfrm>
          <a:prstGeom prst="roundRect">
            <a:avLst>
              <a:gd fmla="val 7205" name="adj"/>
            </a:avLst>
          </a:prstGeom>
          <a:solidFill>
            <a:srgbClr val="EDEB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setInterval</a:t>
            </a: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(myFunction,</a:t>
            </a: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>
                <a:solidFill>
                  <a:srgbClr val="ED245F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); </a:t>
            </a:r>
            <a:r>
              <a:rPr lang="en-US" sz="2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// 매 1000 밀리초마다 myFunction을 동작시킴</a:t>
            </a:r>
            <a:endParaRPr b="0" i="0" sz="1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1ead43e1a96_0_8"/>
          <p:cNvSpPr/>
          <p:nvPr/>
        </p:nvSpPr>
        <p:spPr>
          <a:xfrm>
            <a:off x="2398727" y="7458650"/>
            <a:ext cx="15984600" cy="51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-514350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Char char="●"/>
            </a:pPr>
            <a:r>
              <a:rPr lang="en-US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특정 간격의 시간(밀리초)에 맞춰 반복하여 특정 함수를 동작하게 함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Char char="●"/>
            </a:pPr>
            <a:r>
              <a:rPr lang="en-US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interval의 동작을 멈추려면 clearInterval() 함수 사용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Char char="●"/>
            </a:pPr>
            <a:r>
              <a:rPr lang="en-US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 native 함수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ad43e1a96_0_22"/>
          <p:cNvSpPr/>
          <p:nvPr/>
        </p:nvSpPr>
        <p:spPr>
          <a:xfrm>
            <a:off x="2398725" y="5603400"/>
            <a:ext cx="15984600" cy="2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-514350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Char char="●"/>
            </a:pPr>
            <a:r>
              <a:rPr lang="en-US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엄밀한 시간 정확도를 보장하지 않음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Char char="○"/>
            </a:pPr>
            <a:r>
              <a:rPr lang="en-US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브라우저와 컴퓨터 성능에 따라서도 다를 수 있음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Char char="●"/>
            </a:pPr>
            <a:r>
              <a:rPr lang="en-US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setTimeout과 조합하여 시간 흐름에 따른 함수 실행을 만들기도 함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1ead43e1a96_0_22"/>
          <p:cNvSpPr/>
          <p:nvPr/>
        </p:nvSpPr>
        <p:spPr>
          <a:xfrm>
            <a:off x="1524000" y="1460300"/>
            <a:ext cx="8247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JavaScript setInterval(), setTimeout()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1ead43e1a96_0_22"/>
          <p:cNvSpPr/>
          <p:nvPr/>
        </p:nvSpPr>
        <p:spPr>
          <a:xfrm>
            <a:off x="20828000" y="1408036"/>
            <a:ext cx="2540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</a:rPr>
              <a:t>2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1ead43e1a96_0_22"/>
          <p:cNvSpPr/>
          <p:nvPr/>
        </p:nvSpPr>
        <p:spPr>
          <a:xfrm>
            <a:off x="20828000" y="2200124"/>
            <a:ext cx="25401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일정 시간 이상 눌러야 동작하는 버튼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1ead43e1a96_0_2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1ead43e1a96_0_22"/>
          <p:cNvSpPr/>
          <p:nvPr/>
        </p:nvSpPr>
        <p:spPr>
          <a:xfrm>
            <a:off x="2398725" y="3833675"/>
            <a:ext cx="15984600" cy="1361100"/>
          </a:xfrm>
          <a:prstGeom prst="roundRect">
            <a:avLst>
              <a:gd fmla="val 7205" name="adj"/>
            </a:avLst>
          </a:prstGeom>
          <a:solidFill>
            <a:srgbClr val="EDEB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let </a:t>
            </a: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intervalId</a:t>
            </a: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>
                <a:solidFill>
                  <a:srgbClr val="ED245F"/>
                </a:solidFill>
                <a:latin typeface="Calibri"/>
                <a:ea typeface="Calibri"/>
                <a:cs typeface="Calibri"/>
                <a:sym typeface="Calibri"/>
              </a:rPr>
              <a:t>setInterval</a:t>
            </a: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(myFunction,</a:t>
            </a: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intervalTime</a:t>
            </a: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); </a:t>
            </a:r>
            <a:endParaRPr b="0" i="0" sz="1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1ead43e1a96_0_22"/>
          <p:cNvSpPr/>
          <p:nvPr/>
        </p:nvSpPr>
        <p:spPr>
          <a:xfrm>
            <a:off x="2398725" y="8487150"/>
            <a:ext cx="15984600" cy="1955400"/>
          </a:xfrm>
          <a:prstGeom prst="roundRect">
            <a:avLst>
              <a:gd fmla="val 7205" name="adj"/>
            </a:avLst>
          </a:prstGeom>
          <a:solidFill>
            <a:srgbClr val="EDEB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timeoutId</a:t>
            </a: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 setTimeout</a:t>
            </a:r>
            <a:r>
              <a:rPr lang="en-US" sz="2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(myFunction,</a:t>
            </a: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>
                <a:solidFill>
                  <a:srgbClr val="ED245F"/>
                </a:solidFill>
                <a:latin typeface="Calibri"/>
                <a:ea typeface="Calibri"/>
                <a:cs typeface="Calibri"/>
                <a:sym typeface="Calibri"/>
              </a:rPr>
              <a:t>timeout)</a:t>
            </a:r>
            <a:r>
              <a:rPr lang="en-US" sz="2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>
                <a:solidFill>
                  <a:srgbClr val="ABBFFF"/>
                </a:solidFill>
                <a:latin typeface="Calibri"/>
                <a:ea typeface="Calibri"/>
                <a:cs typeface="Calibri"/>
                <a:sym typeface="Calibri"/>
              </a:rPr>
              <a:t>// timeout 밀리초만큼 기다린 후 myFunction을 실행</a:t>
            </a:r>
            <a:endParaRPr sz="2500">
              <a:solidFill>
                <a:srgbClr val="ABB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clearTimeout</a:t>
            </a:r>
            <a:r>
              <a:rPr lang="en-US" sz="2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(timeoutId);</a:t>
            </a:r>
            <a:endParaRPr sz="25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