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lXQkZhCKnfEzgG1hE+R4rLb4r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c37cf9a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fc37cf9a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c37cf9a3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fc37cf9a3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c37cf9a3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fc37cf9a3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c37cf9a3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fc37cf9a3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misha.agency/javascript/intersection-observer-api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c37cf9a30_0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넥스트 레벨 페어스 클론 코딩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234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b="1" lang="en-US" sz="4000"/>
              <a:t>스크롤을 내렸을 때 나타나는 이미지 - 이론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fc37cf9a30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c37cf9a30_0_5"/>
          <p:cNvSpPr/>
          <p:nvPr/>
        </p:nvSpPr>
        <p:spPr>
          <a:xfrm>
            <a:off x="1524000" y="1460300"/>
            <a:ext cx="10948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JavaScript IntersectionObserver API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fc37cf9a30_0_5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fc37cf9a30_0_5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스크롤을 내렸을 때 나타나는 이미지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fc37cf9a30_0_5"/>
          <p:cNvSpPr/>
          <p:nvPr/>
        </p:nvSpPr>
        <p:spPr>
          <a:xfrm>
            <a:off x="2398125" y="3833675"/>
            <a:ext cx="10948200" cy="9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IntersectionObserver API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요소가 유저의 뷰포트에 들어왔는지, 숨겨졌는지 탐지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지연 로딩 이미지, 애니메이션 발동, 유저의 활동 추적 등에 용이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8" name="Google Shape;98;g1fc37cf9a30_0_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1fc37cf9a3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6800" y="4955951"/>
            <a:ext cx="6589350" cy="53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fc37cf9a30_0_5"/>
          <p:cNvSpPr txBox="1"/>
          <p:nvPr/>
        </p:nvSpPr>
        <p:spPr>
          <a:xfrm>
            <a:off x="14285175" y="10573800"/>
            <a:ext cx="46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https://misha.agency/javascript/intersection-observer-api.html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c37cf9a30_0_2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fc37cf9a30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fc37cf9a30_0_21"/>
          <p:cNvSpPr/>
          <p:nvPr/>
        </p:nvSpPr>
        <p:spPr>
          <a:xfrm>
            <a:off x="1524000" y="1460300"/>
            <a:ext cx="10948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JavaScript IntersectionObserver API - 사용법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fc37cf9a30_0_2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스크롤을 내렸을 때 나타나는 이미지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fc37cf9a30_0_21"/>
          <p:cNvSpPr/>
          <p:nvPr/>
        </p:nvSpPr>
        <p:spPr>
          <a:xfrm>
            <a:off x="2398725" y="3113500"/>
            <a:ext cx="15984600" cy="54468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observer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IntersectionObserver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((entries) =&gt; {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entries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((entry) =&gt; {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if 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(entry.isIntersecting) {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요소가 50% 이상 보일 때 행하는 동작</a:t>
            </a:r>
            <a:endParaRPr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});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threshold: 0.5 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3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let 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3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querySelector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300">
                <a:solidFill>
                  <a:srgbClr val="ABBFFF"/>
                </a:solidFill>
                <a:latin typeface="Calibri"/>
                <a:ea typeface="Calibri"/>
                <a:cs typeface="Calibri"/>
                <a:sym typeface="Calibri"/>
              </a:rPr>
              <a:t>“#my-element”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observer.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observe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(element);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c37cf9a30_0_21"/>
          <p:cNvSpPr/>
          <p:nvPr/>
        </p:nvSpPr>
        <p:spPr>
          <a:xfrm>
            <a:off x="2398725" y="8762950"/>
            <a:ext cx="159846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3600"/>
              <a:buAutoNum type="arabicPeriod"/>
            </a:pPr>
            <a:r>
              <a:rPr lang="en-US" sz="3600">
                <a:solidFill>
                  <a:srgbClr val="53585F"/>
                </a:solidFill>
              </a:rPr>
              <a:t>요소가 화면에 들어오거나 나갈 때 실행될 콜백 함수를 넘겨 IntersectionObserver 객체를 만든다.</a:t>
            </a:r>
            <a:endParaRPr sz="36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AutoNum type="arabicPeriod"/>
            </a:pPr>
            <a:r>
              <a:rPr lang="en-US" sz="3600">
                <a:solidFill>
                  <a:srgbClr val="53585F"/>
                </a:solidFill>
              </a:rPr>
              <a:t>관찰하고 싶은 요소를 인자로, IntersectionObserver 객체의 observe 메소드를 호출하여 관찰을 시작한다.</a:t>
            </a:r>
            <a:endParaRPr sz="36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AutoNum type="arabicPeriod"/>
            </a:pPr>
            <a:r>
              <a:rPr lang="en-US" sz="3600">
                <a:solidFill>
                  <a:srgbClr val="53585F"/>
                </a:solidFill>
              </a:rPr>
              <a:t>콜백 함수의 단일 인자인 entries(요소의 노출 정도, 위치, 크기 등 포함)로 필요한 정보를 얻는다.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c37cf9a30_0_37"/>
          <p:cNvSpPr/>
          <p:nvPr/>
        </p:nvSpPr>
        <p:spPr>
          <a:xfrm>
            <a:off x="2398725" y="3113500"/>
            <a:ext cx="15984600" cy="92898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observer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IntersectionObserver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((entries) =&gt; {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entries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((entry) =&gt; {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entry.boundingClientRect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관찰된 요소의 뷰포트 내 위치와 크기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	entry.intersectionRatio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관찰된 요소의 총 교차(화면노출) 비율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	entry.intersectionRect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뷰포트 내 교차된 영역의 위치와 크기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	entry.isIntersecting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뷰포트와 현재 교차되고 있는지를 나타내는 boolean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	entry.rootBounds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root 요소의 위치와 크기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	entry.target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관찰되고 있는 대상 DOM 요소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	entry.time </a:t>
            </a:r>
            <a:r>
              <a:rPr b="1" lang="en-US" sz="2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교차가 마지막으로 확인된 시간</a:t>
            </a:r>
            <a:endParaRPr b="1" sz="2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});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3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threshold: 0.5 </a:t>
            </a:r>
            <a:r>
              <a:rPr lang="en-US" sz="23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23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fc37cf9a30_0_37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fc37cf9a30_0_3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fc37cf9a30_0_37"/>
          <p:cNvSpPr/>
          <p:nvPr/>
        </p:nvSpPr>
        <p:spPr>
          <a:xfrm>
            <a:off x="1524000" y="1460300"/>
            <a:ext cx="10948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JavaScript IntersectionObserver API - entries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fc37cf9a30_0_37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스크롤을 내렸을 때 나타나는 이미지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