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14EAD-36F7-4317-9666-4E3A835DE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EE0AD7-90AB-4ED5-88A6-69F37D203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2795F-0090-4FB0-9E5F-1689987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1900D-8164-4D90-8AA8-702A8447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E97E3-92D6-4FAB-B024-759E2728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8B8F9-E420-47B0-8709-842CF167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16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BA9D2-7833-4481-8ECE-BE0D2A21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BCC9C-F9CF-4862-B32B-92D1D45D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7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12056-5700-47B0-9A67-A005B46C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3A629-3219-4620-AA09-52ECB187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86014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Century Gothic</vt:lpstr>
      <vt:lpstr>飛機雲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eye-694</dc:creator>
  <cp:lastModifiedBy>eye-694</cp:lastModifiedBy>
  <cp:revision>1</cp:revision>
  <dcterms:created xsi:type="dcterms:W3CDTF">2017-10-10T15:41:28Z</dcterms:created>
  <dcterms:modified xsi:type="dcterms:W3CDTF">2017-10-10T15:42:42Z</dcterms:modified>
</cp:coreProperties>
</file>