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2" r:id="rId18"/>
    <p:sldId id="271"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87CDD-DAE3-4061-AF7B-4FD4FC002B50}" v="109" dt="2023-11-02T19:14:39.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shadri, Sundar Rajan (Cognizant)" userId="4699ec12-dfd4-45e8-8099-015045d86e49" providerId="ADAL" clId="{20487CDD-DAE3-4061-AF7B-4FD4FC002B50}"/>
    <pc:docChg chg="undo custSel addSld delSld modSld sldOrd">
      <pc:chgData name="Seshadri, Sundar Rajan (Cognizant)" userId="4699ec12-dfd4-45e8-8099-015045d86e49" providerId="ADAL" clId="{20487CDD-DAE3-4061-AF7B-4FD4FC002B50}" dt="2023-11-02T19:16:50.451" v="1006"/>
      <pc:docMkLst>
        <pc:docMk/>
      </pc:docMkLst>
      <pc:sldChg chg="addSp delSp modSp mod modMedia setBg addAnim delAnim setClrOvrMap">
        <pc:chgData name="Seshadri, Sundar Rajan (Cognizant)" userId="4699ec12-dfd4-45e8-8099-015045d86e49" providerId="ADAL" clId="{20487CDD-DAE3-4061-AF7B-4FD4FC002B50}" dt="2023-11-01T23:48:14.843" v="304" actId="26606"/>
        <pc:sldMkLst>
          <pc:docMk/>
          <pc:sldMk cId="2130869573" sldId="256"/>
        </pc:sldMkLst>
        <pc:spChg chg="mod">
          <ac:chgData name="Seshadri, Sundar Rajan (Cognizant)" userId="4699ec12-dfd4-45e8-8099-015045d86e49" providerId="ADAL" clId="{20487CDD-DAE3-4061-AF7B-4FD4FC002B50}" dt="2023-11-01T23:48:14.843" v="304" actId="26606"/>
          <ac:spMkLst>
            <pc:docMk/>
            <pc:sldMk cId="2130869573" sldId="256"/>
            <ac:spMk id="2" creationId="{4E5E5E45-EC40-82E1-796D-BC044A92A9A0}"/>
          </ac:spMkLst>
        </pc:spChg>
        <pc:spChg chg="del mod">
          <ac:chgData name="Seshadri, Sundar Rajan (Cognizant)" userId="4699ec12-dfd4-45e8-8099-015045d86e49" providerId="ADAL" clId="{20487CDD-DAE3-4061-AF7B-4FD4FC002B50}" dt="2023-11-01T23:47:58.006" v="299" actId="21"/>
          <ac:spMkLst>
            <pc:docMk/>
            <pc:sldMk cId="2130869573" sldId="256"/>
            <ac:spMk id="3" creationId="{700A808F-D265-FD67-EAAE-4D2D6FE3D19C}"/>
          </ac:spMkLst>
        </pc:spChg>
        <pc:spChg chg="add del">
          <ac:chgData name="Seshadri, Sundar Rajan (Cognizant)" userId="4699ec12-dfd4-45e8-8099-015045d86e49" providerId="ADAL" clId="{20487CDD-DAE3-4061-AF7B-4FD4FC002B50}" dt="2023-11-01T22:41:54.556" v="19" actId="26606"/>
          <ac:spMkLst>
            <pc:docMk/>
            <pc:sldMk cId="2130869573" sldId="256"/>
            <ac:spMk id="8" creationId="{787F4F1C-8D3D-4EC1-B72D-A0470A5A08B8}"/>
          </ac:spMkLst>
        </pc:spChg>
        <pc:spChg chg="add del">
          <ac:chgData name="Seshadri, Sundar Rajan (Cognizant)" userId="4699ec12-dfd4-45e8-8099-015045d86e49" providerId="ADAL" clId="{20487CDD-DAE3-4061-AF7B-4FD4FC002B50}" dt="2023-11-01T22:41:56.804" v="21" actId="26606"/>
          <ac:spMkLst>
            <pc:docMk/>
            <pc:sldMk cId="2130869573" sldId="256"/>
            <ac:spMk id="12" creationId="{6016219D-510E-4184-9090-6D5578A87BD1}"/>
          </ac:spMkLst>
        </pc:spChg>
        <pc:spChg chg="add del">
          <ac:chgData name="Seshadri, Sundar Rajan (Cognizant)" userId="4699ec12-dfd4-45e8-8099-015045d86e49" providerId="ADAL" clId="{20487CDD-DAE3-4061-AF7B-4FD4FC002B50}" dt="2023-11-01T22:42:11.796" v="25" actId="26606"/>
          <ac:spMkLst>
            <pc:docMk/>
            <pc:sldMk cId="2130869573" sldId="256"/>
            <ac:spMk id="14" creationId="{A04F1504-431A-4D86-9091-AE7E4B33376B}"/>
          </ac:spMkLst>
        </pc:spChg>
        <pc:spChg chg="add del">
          <ac:chgData name="Seshadri, Sundar Rajan (Cognizant)" userId="4699ec12-dfd4-45e8-8099-015045d86e49" providerId="ADAL" clId="{20487CDD-DAE3-4061-AF7B-4FD4FC002B50}" dt="2023-11-01T22:42:11.796" v="25" actId="26606"/>
          <ac:spMkLst>
            <pc:docMk/>
            <pc:sldMk cId="2130869573" sldId="256"/>
            <ac:spMk id="16" creationId="{EA804283-B929-4503-802F-4585376E2B42}"/>
          </ac:spMkLst>
        </pc:spChg>
        <pc:spChg chg="add del">
          <ac:chgData name="Seshadri, Sundar Rajan (Cognizant)" userId="4699ec12-dfd4-45e8-8099-015045d86e49" providerId="ADAL" clId="{20487CDD-DAE3-4061-AF7B-4FD4FC002B50}" dt="2023-11-01T22:41:56.804" v="21" actId="26606"/>
          <ac:spMkLst>
            <pc:docMk/>
            <pc:sldMk cId="2130869573" sldId="256"/>
            <ac:spMk id="18" creationId="{C29501E6-A978-4A61-9689-9085AF97A53A}"/>
          </ac:spMkLst>
        </pc:spChg>
        <pc:spChg chg="add del">
          <ac:chgData name="Seshadri, Sundar Rajan (Cognizant)" userId="4699ec12-dfd4-45e8-8099-015045d86e49" providerId="ADAL" clId="{20487CDD-DAE3-4061-AF7B-4FD4FC002B50}" dt="2023-11-01T22:41:56.804" v="21" actId="26606"/>
          <ac:spMkLst>
            <pc:docMk/>
            <pc:sldMk cId="2130869573" sldId="256"/>
            <ac:spMk id="19" creationId="{6F5A5072-7B47-4D32-B52A-4EBBF590B8A5}"/>
          </ac:spMkLst>
        </pc:spChg>
        <pc:spChg chg="add del">
          <ac:chgData name="Seshadri, Sundar Rajan (Cognizant)" userId="4699ec12-dfd4-45e8-8099-015045d86e49" providerId="ADAL" clId="{20487CDD-DAE3-4061-AF7B-4FD4FC002B50}" dt="2023-11-01T22:41:56.804" v="21" actId="26606"/>
          <ac:spMkLst>
            <pc:docMk/>
            <pc:sldMk cId="2130869573" sldId="256"/>
            <ac:spMk id="20" creationId="{9715DAF0-AE1B-46C9-8A6B-DB2AA05AB91D}"/>
          </ac:spMkLst>
        </pc:spChg>
        <pc:spChg chg="add del">
          <ac:chgData name="Seshadri, Sundar Rajan (Cognizant)" userId="4699ec12-dfd4-45e8-8099-015045d86e49" providerId="ADAL" clId="{20487CDD-DAE3-4061-AF7B-4FD4FC002B50}" dt="2023-11-01T22:41:56.804" v="21" actId="26606"/>
          <ac:spMkLst>
            <pc:docMk/>
            <pc:sldMk cId="2130869573" sldId="256"/>
            <ac:spMk id="21" creationId="{AFF4A713-7B75-4B21-90D7-5AB19547C728}"/>
          </ac:spMkLst>
        </pc:spChg>
        <pc:spChg chg="add del">
          <ac:chgData name="Seshadri, Sundar Rajan (Cognizant)" userId="4699ec12-dfd4-45e8-8099-015045d86e49" providerId="ADAL" clId="{20487CDD-DAE3-4061-AF7B-4FD4FC002B50}" dt="2023-11-01T22:41:56.804" v="21" actId="26606"/>
          <ac:spMkLst>
            <pc:docMk/>
            <pc:sldMk cId="2130869573" sldId="256"/>
            <ac:spMk id="22" creationId="{DC631C0B-6DA6-4E57-8231-CE32B3434A7E}"/>
          </ac:spMkLst>
        </pc:spChg>
        <pc:spChg chg="add del">
          <ac:chgData name="Seshadri, Sundar Rajan (Cognizant)" userId="4699ec12-dfd4-45e8-8099-015045d86e49" providerId="ADAL" clId="{20487CDD-DAE3-4061-AF7B-4FD4FC002B50}" dt="2023-11-01T22:41:59.160" v="23" actId="26606"/>
          <ac:spMkLst>
            <pc:docMk/>
            <pc:sldMk cId="2130869573" sldId="256"/>
            <ac:spMk id="24" creationId="{934F1179-B481-4F9E-BCA3-AFB972070F83}"/>
          </ac:spMkLst>
        </pc:spChg>
        <pc:spChg chg="add del">
          <ac:chgData name="Seshadri, Sundar Rajan (Cognizant)" userId="4699ec12-dfd4-45e8-8099-015045d86e49" providerId="ADAL" clId="{20487CDD-DAE3-4061-AF7B-4FD4FC002B50}" dt="2023-11-01T22:41:59.160" v="23" actId="26606"/>
          <ac:spMkLst>
            <pc:docMk/>
            <pc:sldMk cId="2130869573" sldId="256"/>
            <ac:spMk id="25" creationId="{827DC2C4-B485-428A-BF4A-472D2967F47F}"/>
          </ac:spMkLst>
        </pc:spChg>
        <pc:spChg chg="add del">
          <ac:chgData name="Seshadri, Sundar Rajan (Cognizant)" userId="4699ec12-dfd4-45e8-8099-015045d86e49" providerId="ADAL" clId="{20487CDD-DAE3-4061-AF7B-4FD4FC002B50}" dt="2023-11-01T22:41:59.160" v="23" actId="26606"/>
          <ac:spMkLst>
            <pc:docMk/>
            <pc:sldMk cId="2130869573" sldId="256"/>
            <ac:spMk id="26" creationId="{EE04B5EB-F158-4507-90DD-BD23620C7CC9}"/>
          </ac:spMkLst>
        </pc:spChg>
        <pc:spChg chg="add del">
          <ac:chgData name="Seshadri, Sundar Rajan (Cognizant)" userId="4699ec12-dfd4-45e8-8099-015045d86e49" providerId="ADAL" clId="{20487CDD-DAE3-4061-AF7B-4FD4FC002B50}" dt="2023-11-01T22:42:11.796" v="25" actId="26606"/>
          <ac:spMkLst>
            <pc:docMk/>
            <pc:sldMk cId="2130869573" sldId="256"/>
            <ac:spMk id="28" creationId="{59EF30C2-29AC-4A0D-BC0A-A679CF113EDD}"/>
          </ac:spMkLst>
        </pc:spChg>
        <pc:spChg chg="add del">
          <ac:chgData name="Seshadri, Sundar Rajan (Cognizant)" userId="4699ec12-dfd4-45e8-8099-015045d86e49" providerId="ADAL" clId="{20487CDD-DAE3-4061-AF7B-4FD4FC002B50}" dt="2023-11-01T22:42:11.796" v="25" actId="26606"/>
          <ac:spMkLst>
            <pc:docMk/>
            <pc:sldMk cId="2130869573" sldId="256"/>
            <ac:spMk id="29" creationId="{9C682A1A-5B2D-4111-BBD6-620165633E5B}"/>
          </ac:spMkLst>
        </pc:spChg>
        <pc:spChg chg="add del">
          <ac:chgData name="Seshadri, Sundar Rajan (Cognizant)" userId="4699ec12-dfd4-45e8-8099-015045d86e49" providerId="ADAL" clId="{20487CDD-DAE3-4061-AF7B-4FD4FC002B50}" dt="2023-11-01T22:42:11.796" v="25" actId="26606"/>
          <ac:spMkLst>
            <pc:docMk/>
            <pc:sldMk cId="2130869573" sldId="256"/>
            <ac:spMk id="31" creationId="{AD3811F5-514E-49A4-B382-673ED228A4CC}"/>
          </ac:spMkLst>
        </pc:spChg>
        <pc:spChg chg="add del">
          <ac:chgData name="Seshadri, Sundar Rajan (Cognizant)" userId="4699ec12-dfd4-45e8-8099-015045d86e49" providerId="ADAL" clId="{20487CDD-DAE3-4061-AF7B-4FD4FC002B50}" dt="2023-11-01T22:42:11.796" v="25" actId="26606"/>
          <ac:spMkLst>
            <pc:docMk/>
            <pc:sldMk cId="2130869573" sldId="256"/>
            <ac:spMk id="32" creationId="{067AD921-1CEE-4C1B-9AA3-C66D908DDD14}"/>
          </ac:spMkLst>
        </pc:spChg>
        <pc:spChg chg="add del">
          <ac:chgData name="Seshadri, Sundar Rajan (Cognizant)" userId="4699ec12-dfd4-45e8-8099-015045d86e49" providerId="ADAL" clId="{20487CDD-DAE3-4061-AF7B-4FD4FC002B50}" dt="2023-11-01T22:42:11.796" v="25" actId="26606"/>
          <ac:spMkLst>
            <pc:docMk/>
            <pc:sldMk cId="2130869573" sldId="256"/>
            <ac:spMk id="33" creationId="{C36A08F5-3B56-47C5-A371-9187BE56E1E5}"/>
          </ac:spMkLst>
        </pc:spChg>
        <pc:spChg chg="add del">
          <ac:chgData name="Seshadri, Sundar Rajan (Cognizant)" userId="4699ec12-dfd4-45e8-8099-015045d86e49" providerId="ADAL" clId="{20487CDD-DAE3-4061-AF7B-4FD4FC002B50}" dt="2023-11-01T23:48:14.843" v="304" actId="26606"/>
          <ac:spMkLst>
            <pc:docMk/>
            <pc:sldMk cId="2130869573" sldId="256"/>
            <ac:spMk id="35" creationId="{787F4F1C-8D3D-4EC1-B72D-A0470A5A08B8}"/>
          </ac:spMkLst>
        </pc:spChg>
        <pc:spChg chg="add del">
          <ac:chgData name="Seshadri, Sundar Rajan (Cognizant)" userId="4699ec12-dfd4-45e8-8099-015045d86e49" providerId="ADAL" clId="{20487CDD-DAE3-4061-AF7B-4FD4FC002B50}" dt="2023-11-01T23:48:14.693" v="303" actId="26606"/>
          <ac:spMkLst>
            <pc:docMk/>
            <pc:sldMk cId="2130869573" sldId="256"/>
            <ac:spMk id="45" creationId="{C1DD1A8A-57D5-4A81-AD04-532B043C5611}"/>
          </ac:spMkLst>
        </pc:spChg>
        <pc:spChg chg="add del">
          <ac:chgData name="Seshadri, Sundar Rajan (Cognizant)" userId="4699ec12-dfd4-45e8-8099-015045d86e49" providerId="ADAL" clId="{20487CDD-DAE3-4061-AF7B-4FD4FC002B50}" dt="2023-11-01T23:48:14.693" v="303" actId="26606"/>
          <ac:spMkLst>
            <pc:docMk/>
            <pc:sldMk cId="2130869573" sldId="256"/>
            <ac:spMk id="47" creationId="{007891EC-4501-44ED-A8C8-B11B6DB767AB}"/>
          </ac:spMkLst>
        </pc:spChg>
        <pc:spChg chg="add">
          <ac:chgData name="Seshadri, Sundar Rajan (Cognizant)" userId="4699ec12-dfd4-45e8-8099-015045d86e49" providerId="ADAL" clId="{20487CDD-DAE3-4061-AF7B-4FD4FC002B50}" dt="2023-11-01T23:48:14.843" v="304" actId="26606"/>
          <ac:spMkLst>
            <pc:docMk/>
            <pc:sldMk cId="2130869573" sldId="256"/>
            <ac:spMk id="49" creationId="{71B2258F-86CA-4D4D-8270-BC05FCDEBFB3}"/>
          </ac:spMkLst>
        </pc:spChg>
        <pc:grpChg chg="add del">
          <ac:chgData name="Seshadri, Sundar Rajan (Cognizant)" userId="4699ec12-dfd4-45e8-8099-015045d86e49" providerId="ADAL" clId="{20487CDD-DAE3-4061-AF7B-4FD4FC002B50}" dt="2023-11-01T22:41:54.556" v="19" actId="26606"/>
          <ac:grpSpMkLst>
            <pc:docMk/>
            <pc:sldMk cId="2130869573" sldId="256"/>
            <ac:grpSpMk id="10" creationId="{D1E3DD61-64DB-46AD-B249-E273CD86B051}"/>
          </ac:grpSpMkLst>
        </pc:grpChg>
        <pc:grpChg chg="add del">
          <ac:chgData name="Seshadri, Sundar Rajan (Cognizant)" userId="4699ec12-dfd4-45e8-8099-015045d86e49" providerId="ADAL" clId="{20487CDD-DAE3-4061-AF7B-4FD4FC002B50}" dt="2023-11-01T23:48:14.843" v="304" actId="26606"/>
          <ac:grpSpMkLst>
            <pc:docMk/>
            <pc:sldMk cId="2130869573" sldId="256"/>
            <ac:grpSpMk id="36" creationId="{D1E3DD61-64DB-46AD-B249-E273CD86B051}"/>
          </ac:grpSpMkLst>
        </pc:grpChg>
        <pc:picChg chg="add del mod">
          <ac:chgData name="Seshadri, Sundar Rajan (Cognizant)" userId="4699ec12-dfd4-45e8-8099-015045d86e49" providerId="ADAL" clId="{20487CDD-DAE3-4061-AF7B-4FD4FC002B50}" dt="2023-11-01T23:48:14.693" v="303" actId="26606"/>
          <ac:picMkLst>
            <pc:docMk/>
            <pc:sldMk cId="2130869573" sldId="256"/>
            <ac:picMk id="41" creationId="{D1A0DBD0-63F8-08E5-6A4B-3A36FA737588}"/>
          </ac:picMkLst>
        </pc:picChg>
        <pc:picChg chg="add">
          <ac:chgData name="Seshadri, Sundar Rajan (Cognizant)" userId="4699ec12-dfd4-45e8-8099-015045d86e49" providerId="ADAL" clId="{20487CDD-DAE3-4061-AF7B-4FD4FC002B50}" dt="2023-11-01T23:48:14.843" v="304" actId="26606"/>
          <ac:picMkLst>
            <pc:docMk/>
            <pc:sldMk cId="2130869573" sldId="256"/>
            <ac:picMk id="50" creationId="{AC413261-0C48-95D3-0B21-223D13C81E06}"/>
          </ac:picMkLst>
        </pc:picChg>
        <pc:cxnChg chg="add del">
          <ac:chgData name="Seshadri, Sundar Rajan (Cognizant)" userId="4699ec12-dfd4-45e8-8099-015045d86e49" providerId="ADAL" clId="{20487CDD-DAE3-4061-AF7B-4FD4FC002B50}" dt="2023-11-01T22:42:11.796" v="25" actId="26606"/>
          <ac:cxnSpMkLst>
            <pc:docMk/>
            <pc:sldMk cId="2130869573" sldId="256"/>
            <ac:cxnSpMk id="30" creationId="{266A0658-1CC4-4B0D-AAB7-A702286AFB03}"/>
          </ac:cxnSpMkLst>
        </pc:cxnChg>
      </pc:sldChg>
      <pc:sldChg chg="addSp modSp new mod setBg">
        <pc:chgData name="Seshadri, Sundar Rajan (Cognizant)" userId="4699ec12-dfd4-45e8-8099-015045d86e49" providerId="ADAL" clId="{20487CDD-DAE3-4061-AF7B-4FD4FC002B50}" dt="2023-11-01T22:44:50.297" v="77" actId="26606"/>
        <pc:sldMkLst>
          <pc:docMk/>
          <pc:sldMk cId="4201156160" sldId="257"/>
        </pc:sldMkLst>
        <pc:spChg chg="mod">
          <ac:chgData name="Seshadri, Sundar Rajan (Cognizant)" userId="4699ec12-dfd4-45e8-8099-015045d86e49" providerId="ADAL" clId="{20487CDD-DAE3-4061-AF7B-4FD4FC002B50}" dt="2023-11-01T22:44:50.297" v="77" actId="26606"/>
          <ac:spMkLst>
            <pc:docMk/>
            <pc:sldMk cId="4201156160" sldId="257"/>
            <ac:spMk id="2" creationId="{5AF74682-90F6-3D80-06CC-DB0268B0ED48}"/>
          </ac:spMkLst>
        </pc:spChg>
        <pc:spChg chg="mod">
          <ac:chgData name="Seshadri, Sundar Rajan (Cognizant)" userId="4699ec12-dfd4-45e8-8099-015045d86e49" providerId="ADAL" clId="{20487CDD-DAE3-4061-AF7B-4FD4FC002B50}" dt="2023-11-01T22:44:50.297" v="77" actId="26606"/>
          <ac:spMkLst>
            <pc:docMk/>
            <pc:sldMk cId="4201156160" sldId="257"/>
            <ac:spMk id="3" creationId="{8937BE3B-16F0-BF1E-1A73-808ECAF26BA3}"/>
          </ac:spMkLst>
        </pc:spChg>
        <pc:spChg chg="add">
          <ac:chgData name="Seshadri, Sundar Rajan (Cognizant)" userId="4699ec12-dfd4-45e8-8099-015045d86e49" providerId="ADAL" clId="{20487CDD-DAE3-4061-AF7B-4FD4FC002B50}" dt="2023-11-01T22:44:50.297" v="77" actId="26606"/>
          <ac:spMkLst>
            <pc:docMk/>
            <pc:sldMk cId="4201156160" sldId="257"/>
            <ac:spMk id="8" creationId="{907EF6B7-1338-4443-8C46-6A318D952DFD}"/>
          </ac:spMkLst>
        </pc:spChg>
        <pc:spChg chg="add">
          <ac:chgData name="Seshadri, Sundar Rajan (Cognizant)" userId="4699ec12-dfd4-45e8-8099-015045d86e49" providerId="ADAL" clId="{20487CDD-DAE3-4061-AF7B-4FD4FC002B50}" dt="2023-11-01T22:44:50.297" v="77" actId="26606"/>
          <ac:spMkLst>
            <pc:docMk/>
            <pc:sldMk cId="4201156160" sldId="257"/>
            <ac:spMk id="10" creationId="{DAAE4CDD-124C-4DCF-9584-B6033B545DD5}"/>
          </ac:spMkLst>
        </pc:spChg>
        <pc:spChg chg="add">
          <ac:chgData name="Seshadri, Sundar Rajan (Cognizant)" userId="4699ec12-dfd4-45e8-8099-015045d86e49" providerId="ADAL" clId="{20487CDD-DAE3-4061-AF7B-4FD4FC002B50}" dt="2023-11-01T22:44:50.297" v="77" actId="26606"/>
          <ac:spMkLst>
            <pc:docMk/>
            <pc:sldMk cId="4201156160" sldId="257"/>
            <ac:spMk id="12" creationId="{081E4A58-353D-44AE-B2FC-2A74E2E400F7}"/>
          </ac:spMkLst>
        </pc:spChg>
      </pc:sldChg>
      <pc:sldChg chg="addSp delSp modSp new mod setBg">
        <pc:chgData name="Seshadri, Sundar Rajan (Cognizant)" userId="4699ec12-dfd4-45e8-8099-015045d86e49" providerId="ADAL" clId="{20487CDD-DAE3-4061-AF7B-4FD4FC002B50}" dt="2023-11-01T22:46:48.351" v="125" actId="403"/>
        <pc:sldMkLst>
          <pc:docMk/>
          <pc:sldMk cId="197065195" sldId="258"/>
        </pc:sldMkLst>
        <pc:spChg chg="mod">
          <ac:chgData name="Seshadri, Sundar Rajan (Cognizant)" userId="4699ec12-dfd4-45e8-8099-015045d86e49" providerId="ADAL" clId="{20487CDD-DAE3-4061-AF7B-4FD4FC002B50}" dt="2023-11-01T22:46:37.066" v="123" actId="26606"/>
          <ac:spMkLst>
            <pc:docMk/>
            <pc:sldMk cId="197065195" sldId="258"/>
            <ac:spMk id="2" creationId="{D156126F-5D3C-31C1-0B25-71CE87F7E8BD}"/>
          </ac:spMkLst>
        </pc:spChg>
        <pc:spChg chg="add del mod">
          <ac:chgData name="Seshadri, Sundar Rajan (Cognizant)" userId="4699ec12-dfd4-45e8-8099-015045d86e49" providerId="ADAL" clId="{20487CDD-DAE3-4061-AF7B-4FD4FC002B50}" dt="2023-11-01T22:46:37.066" v="123" actId="26606"/>
          <ac:spMkLst>
            <pc:docMk/>
            <pc:sldMk cId="197065195" sldId="258"/>
            <ac:spMk id="3" creationId="{3095953D-425D-3CEE-22C2-ABB26AE120EC}"/>
          </ac:spMkLst>
        </pc:spChg>
        <pc:spChg chg="add del">
          <ac:chgData name="Seshadri, Sundar Rajan (Cognizant)" userId="4699ec12-dfd4-45e8-8099-015045d86e49" providerId="ADAL" clId="{20487CDD-DAE3-4061-AF7B-4FD4FC002B50}" dt="2023-11-01T22:46:23.986" v="118" actId="26606"/>
          <ac:spMkLst>
            <pc:docMk/>
            <pc:sldMk cId="197065195" sldId="258"/>
            <ac:spMk id="9" creationId="{C05CBC3C-2E5A-4839-8B9B-2E5A6ADF0F58}"/>
          </ac:spMkLst>
        </pc:spChg>
        <pc:spChg chg="add del">
          <ac:chgData name="Seshadri, Sundar Rajan (Cognizant)" userId="4699ec12-dfd4-45e8-8099-015045d86e49" providerId="ADAL" clId="{20487CDD-DAE3-4061-AF7B-4FD4FC002B50}" dt="2023-11-01T22:46:26.833" v="120" actId="26606"/>
          <ac:spMkLst>
            <pc:docMk/>
            <pc:sldMk cId="197065195" sldId="258"/>
            <ac:spMk id="10" creationId="{EDDBB197-D710-4A4F-A9CA-FD2177498BE8}"/>
          </ac:spMkLst>
        </pc:spChg>
        <pc:spChg chg="add del">
          <ac:chgData name="Seshadri, Sundar Rajan (Cognizant)" userId="4699ec12-dfd4-45e8-8099-015045d86e49" providerId="ADAL" clId="{20487CDD-DAE3-4061-AF7B-4FD4FC002B50}" dt="2023-11-01T22:46:23.986" v="118" actId="26606"/>
          <ac:spMkLst>
            <pc:docMk/>
            <pc:sldMk cId="197065195" sldId="258"/>
            <ac:spMk id="11" creationId="{DB5B423A-57CC-4C58-AA26-8E2E862B03A0}"/>
          </ac:spMkLst>
        </pc:spChg>
        <pc:spChg chg="add del">
          <ac:chgData name="Seshadri, Sundar Rajan (Cognizant)" userId="4699ec12-dfd4-45e8-8099-015045d86e49" providerId="ADAL" clId="{20487CDD-DAE3-4061-AF7B-4FD4FC002B50}" dt="2023-11-01T22:46:26.833" v="120" actId="26606"/>
          <ac:spMkLst>
            <pc:docMk/>
            <pc:sldMk cId="197065195" sldId="258"/>
            <ac:spMk id="12" creationId="{975D1CFA-2CDB-4B64-BD9F-85744E8DA12F}"/>
          </ac:spMkLst>
        </pc:spChg>
        <pc:spChg chg="add del">
          <ac:chgData name="Seshadri, Sundar Rajan (Cognizant)" userId="4699ec12-dfd4-45e8-8099-015045d86e49" providerId="ADAL" clId="{20487CDD-DAE3-4061-AF7B-4FD4FC002B50}" dt="2023-11-01T22:46:26.833" v="120" actId="26606"/>
          <ac:spMkLst>
            <pc:docMk/>
            <pc:sldMk cId="197065195" sldId="258"/>
            <ac:spMk id="13" creationId="{3095953D-425D-3CEE-22C2-ABB26AE120EC}"/>
          </ac:spMkLst>
        </pc:spChg>
        <pc:spChg chg="add del">
          <ac:chgData name="Seshadri, Sundar Rajan (Cognizant)" userId="4699ec12-dfd4-45e8-8099-015045d86e49" providerId="ADAL" clId="{20487CDD-DAE3-4061-AF7B-4FD4FC002B50}" dt="2023-11-01T22:46:37.002" v="122" actId="26606"/>
          <ac:spMkLst>
            <pc:docMk/>
            <pc:sldMk cId="197065195" sldId="258"/>
            <ac:spMk id="20" creationId="{245A9F99-D9B1-4094-A2E2-B90AC1DB7B9C}"/>
          </ac:spMkLst>
        </pc:spChg>
        <pc:spChg chg="add del">
          <ac:chgData name="Seshadri, Sundar Rajan (Cognizant)" userId="4699ec12-dfd4-45e8-8099-015045d86e49" providerId="ADAL" clId="{20487CDD-DAE3-4061-AF7B-4FD4FC002B50}" dt="2023-11-01T22:46:37.002" v="122" actId="26606"/>
          <ac:spMkLst>
            <pc:docMk/>
            <pc:sldMk cId="197065195" sldId="258"/>
            <ac:spMk id="21" creationId="{B7FAF607-473A-4A43-A23D-BBFF5C4117BB}"/>
          </ac:spMkLst>
        </pc:spChg>
        <pc:spChg chg="add del">
          <ac:chgData name="Seshadri, Sundar Rajan (Cognizant)" userId="4699ec12-dfd4-45e8-8099-015045d86e49" providerId="ADAL" clId="{20487CDD-DAE3-4061-AF7B-4FD4FC002B50}" dt="2023-11-01T22:46:37.002" v="122" actId="26606"/>
          <ac:spMkLst>
            <pc:docMk/>
            <pc:sldMk cId="197065195" sldId="258"/>
            <ac:spMk id="23" creationId="{3095953D-425D-3CEE-22C2-ABB26AE120EC}"/>
          </ac:spMkLst>
        </pc:spChg>
        <pc:spChg chg="add">
          <ac:chgData name="Seshadri, Sundar Rajan (Cognizant)" userId="4699ec12-dfd4-45e8-8099-015045d86e49" providerId="ADAL" clId="{20487CDD-DAE3-4061-AF7B-4FD4FC002B50}" dt="2023-11-01T22:46:37.066" v="123" actId="26606"/>
          <ac:spMkLst>
            <pc:docMk/>
            <pc:sldMk cId="197065195" sldId="258"/>
            <ac:spMk id="29" creationId="{79BB35BC-D5C2-4C8B-A22A-A71E6191913B}"/>
          </ac:spMkLst>
        </pc:spChg>
        <pc:spChg chg="add mod">
          <ac:chgData name="Seshadri, Sundar Rajan (Cognizant)" userId="4699ec12-dfd4-45e8-8099-015045d86e49" providerId="ADAL" clId="{20487CDD-DAE3-4061-AF7B-4FD4FC002B50}" dt="2023-11-01T22:46:48.351" v="125" actId="403"/>
          <ac:spMkLst>
            <pc:docMk/>
            <pc:sldMk cId="197065195" sldId="258"/>
            <ac:spMk id="31" creationId="{3095953D-425D-3CEE-22C2-ABB26AE120EC}"/>
          </ac:spMkLst>
        </pc:spChg>
        <pc:grpChg chg="add del">
          <ac:chgData name="Seshadri, Sundar Rajan (Cognizant)" userId="4699ec12-dfd4-45e8-8099-015045d86e49" providerId="ADAL" clId="{20487CDD-DAE3-4061-AF7B-4FD4FC002B50}" dt="2023-11-01T22:46:26.833" v="120" actId="26606"/>
          <ac:grpSpMkLst>
            <pc:docMk/>
            <pc:sldMk cId="197065195" sldId="258"/>
            <ac:grpSpMk id="14" creationId="{25EE5136-01F1-466C-962D-BA9B4C6757AA}"/>
          </ac:grpSpMkLst>
        </pc:grpChg>
        <pc:grpChg chg="add del">
          <ac:chgData name="Seshadri, Sundar Rajan (Cognizant)" userId="4699ec12-dfd4-45e8-8099-015045d86e49" providerId="ADAL" clId="{20487CDD-DAE3-4061-AF7B-4FD4FC002B50}" dt="2023-11-01T22:46:37.002" v="122" actId="26606"/>
          <ac:grpSpMkLst>
            <pc:docMk/>
            <pc:sldMk cId="197065195" sldId="258"/>
            <ac:grpSpMk id="24" creationId="{C5F6476F-D303-44D3-B30F-1BA348F0F64A}"/>
          </ac:grpSpMkLst>
        </pc:grpChg>
        <pc:graphicFrameChg chg="add del">
          <ac:chgData name="Seshadri, Sundar Rajan (Cognizant)" userId="4699ec12-dfd4-45e8-8099-015045d86e49" providerId="ADAL" clId="{20487CDD-DAE3-4061-AF7B-4FD4FC002B50}" dt="2023-11-01T22:46:23.986" v="118" actId="26606"/>
          <ac:graphicFrameMkLst>
            <pc:docMk/>
            <pc:sldMk cId="197065195" sldId="258"/>
            <ac:graphicFrameMk id="5" creationId="{8CBDBEB8-64E1-3440-6C89-6F912C673CD8}"/>
          </ac:graphicFrameMkLst>
        </pc:graphicFrameChg>
        <pc:picChg chg="add del">
          <ac:chgData name="Seshadri, Sundar Rajan (Cognizant)" userId="4699ec12-dfd4-45e8-8099-015045d86e49" providerId="ADAL" clId="{20487CDD-DAE3-4061-AF7B-4FD4FC002B50}" dt="2023-11-01T22:46:26.833" v="120" actId="26606"/>
          <ac:picMkLst>
            <pc:docMk/>
            <pc:sldMk cId="197065195" sldId="258"/>
            <ac:picMk id="7" creationId="{468E8F77-33C6-6E80-702B-BE27C7799B60}"/>
          </ac:picMkLst>
        </pc:picChg>
        <pc:picChg chg="add del">
          <ac:chgData name="Seshadri, Sundar Rajan (Cognizant)" userId="4699ec12-dfd4-45e8-8099-015045d86e49" providerId="ADAL" clId="{20487CDD-DAE3-4061-AF7B-4FD4FC002B50}" dt="2023-11-01T22:46:37.002" v="122" actId="26606"/>
          <ac:picMkLst>
            <pc:docMk/>
            <pc:sldMk cId="197065195" sldId="258"/>
            <ac:picMk id="22" creationId="{7C07C51C-930E-9FFA-701E-FB051A1277E8}"/>
          </ac:picMkLst>
        </pc:picChg>
        <pc:picChg chg="add">
          <ac:chgData name="Seshadri, Sundar Rajan (Cognizant)" userId="4699ec12-dfd4-45e8-8099-015045d86e49" providerId="ADAL" clId="{20487CDD-DAE3-4061-AF7B-4FD4FC002B50}" dt="2023-11-01T22:46:37.066" v="123" actId="26606"/>
          <ac:picMkLst>
            <pc:docMk/>
            <pc:sldMk cId="197065195" sldId="258"/>
            <ac:picMk id="30" creationId="{CD8906EA-0141-F6B9-FB32-658178FE3800}"/>
          </ac:picMkLst>
        </pc:picChg>
      </pc:sldChg>
      <pc:sldChg chg="addSp delSp modSp new mod setBg">
        <pc:chgData name="Seshadri, Sundar Rajan (Cognizant)" userId="4699ec12-dfd4-45e8-8099-015045d86e49" providerId="ADAL" clId="{20487CDD-DAE3-4061-AF7B-4FD4FC002B50}" dt="2023-11-01T23:01:11.194" v="149" actId="1076"/>
        <pc:sldMkLst>
          <pc:docMk/>
          <pc:sldMk cId="2375024369" sldId="259"/>
        </pc:sldMkLst>
        <pc:spChg chg="mod">
          <ac:chgData name="Seshadri, Sundar Rajan (Cognizant)" userId="4699ec12-dfd4-45e8-8099-015045d86e49" providerId="ADAL" clId="{20487CDD-DAE3-4061-AF7B-4FD4FC002B50}" dt="2023-11-01T22:59:15.823" v="142" actId="26606"/>
          <ac:spMkLst>
            <pc:docMk/>
            <pc:sldMk cId="2375024369" sldId="259"/>
            <ac:spMk id="2" creationId="{6F0B6AB1-132D-6DC2-7C98-CB2EFB57E97F}"/>
          </ac:spMkLst>
        </pc:spChg>
        <pc:spChg chg="add del mod">
          <ac:chgData name="Seshadri, Sundar Rajan (Cognizant)" userId="4699ec12-dfd4-45e8-8099-015045d86e49" providerId="ADAL" clId="{20487CDD-DAE3-4061-AF7B-4FD4FC002B50}" dt="2023-11-01T23:00:29.283" v="145" actId="26606"/>
          <ac:spMkLst>
            <pc:docMk/>
            <pc:sldMk cId="2375024369" sldId="259"/>
            <ac:spMk id="3" creationId="{4D026345-C43D-920A-3972-A0B167BC8341}"/>
          </ac:spMkLst>
        </pc:spChg>
        <pc:spChg chg="add del">
          <ac:chgData name="Seshadri, Sundar Rajan (Cognizant)" userId="4699ec12-dfd4-45e8-8099-015045d86e49" providerId="ADAL" clId="{20487CDD-DAE3-4061-AF7B-4FD4FC002B50}" dt="2023-11-01T22:59:07.933" v="140" actId="26606"/>
          <ac:spMkLst>
            <pc:docMk/>
            <pc:sldMk cId="2375024369" sldId="259"/>
            <ac:spMk id="9" creationId="{AE2B703B-46F9-481A-A605-82E2A828C4FA}"/>
          </ac:spMkLst>
        </pc:spChg>
        <pc:spChg chg="add del">
          <ac:chgData name="Seshadri, Sundar Rajan (Cognizant)" userId="4699ec12-dfd4-45e8-8099-015045d86e49" providerId="ADAL" clId="{20487CDD-DAE3-4061-AF7B-4FD4FC002B50}" dt="2023-11-01T22:59:15.823" v="142" actId="26606"/>
          <ac:spMkLst>
            <pc:docMk/>
            <pc:sldMk cId="2375024369" sldId="259"/>
            <ac:spMk id="10" creationId="{245A9F99-D9B1-4094-A2E2-B90AC1DB7B9C}"/>
          </ac:spMkLst>
        </pc:spChg>
        <pc:spChg chg="add del">
          <ac:chgData name="Seshadri, Sundar Rajan (Cognizant)" userId="4699ec12-dfd4-45e8-8099-015045d86e49" providerId="ADAL" clId="{20487CDD-DAE3-4061-AF7B-4FD4FC002B50}" dt="2023-11-01T22:59:07.933" v="140" actId="26606"/>
          <ac:spMkLst>
            <pc:docMk/>
            <pc:sldMk cId="2375024369" sldId="259"/>
            <ac:spMk id="11" creationId="{F13BE4D7-0C3D-4906-B230-A1C5B4665CCF}"/>
          </ac:spMkLst>
        </pc:spChg>
        <pc:spChg chg="add del">
          <ac:chgData name="Seshadri, Sundar Rajan (Cognizant)" userId="4699ec12-dfd4-45e8-8099-015045d86e49" providerId="ADAL" clId="{20487CDD-DAE3-4061-AF7B-4FD4FC002B50}" dt="2023-11-01T22:59:15.823" v="142" actId="26606"/>
          <ac:spMkLst>
            <pc:docMk/>
            <pc:sldMk cId="2375024369" sldId="259"/>
            <ac:spMk id="12" creationId="{B7FAF607-473A-4A43-A23D-BBFF5C4117BB}"/>
          </ac:spMkLst>
        </pc:spChg>
        <pc:spChg chg="add del">
          <ac:chgData name="Seshadri, Sundar Rajan (Cognizant)" userId="4699ec12-dfd4-45e8-8099-015045d86e49" providerId="ADAL" clId="{20487CDD-DAE3-4061-AF7B-4FD4FC002B50}" dt="2023-11-01T22:59:15.823" v="142" actId="26606"/>
          <ac:spMkLst>
            <pc:docMk/>
            <pc:sldMk cId="2375024369" sldId="259"/>
            <ac:spMk id="13" creationId="{4D026345-C43D-920A-3972-A0B167BC8341}"/>
          </ac:spMkLst>
        </pc:spChg>
        <pc:grpChg chg="add del">
          <ac:chgData name="Seshadri, Sundar Rajan (Cognizant)" userId="4699ec12-dfd4-45e8-8099-015045d86e49" providerId="ADAL" clId="{20487CDD-DAE3-4061-AF7B-4FD4FC002B50}" dt="2023-11-01T22:59:15.823" v="142" actId="26606"/>
          <ac:grpSpMkLst>
            <pc:docMk/>
            <pc:sldMk cId="2375024369" sldId="259"/>
            <ac:grpSpMk id="14" creationId="{C5F6476F-D303-44D3-B30F-1BA348F0F64A}"/>
          </ac:grpSpMkLst>
        </pc:grpChg>
        <pc:graphicFrameChg chg="add del">
          <ac:chgData name="Seshadri, Sundar Rajan (Cognizant)" userId="4699ec12-dfd4-45e8-8099-015045d86e49" providerId="ADAL" clId="{20487CDD-DAE3-4061-AF7B-4FD4FC002B50}" dt="2023-11-01T22:59:07.933" v="140" actId="26606"/>
          <ac:graphicFrameMkLst>
            <pc:docMk/>
            <pc:sldMk cId="2375024369" sldId="259"/>
            <ac:graphicFrameMk id="5" creationId="{123669D3-BDAC-E7D7-0322-ACF44318C52B}"/>
          </ac:graphicFrameMkLst>
        </pc:graphicFrameChg>
        <pc:graphicFrameChg chg="add del">
          <ac:chgData name="Seshadri, Sundar Rajan (Cognizant)" userId="4699ec12-dfd4-45e8-8099-015045d86e49" providerId="ADAL" clId="{20487CDD-DAE3-4061-AF7B-4FD4FC002B50}" dt="2023-11-01T23:00:18.313" v="144" actId="26606"/>
          <ac:graphicFrameMkLst>
            <pc:docMk/>
            <pc:sldMk cId="2375024369" sldId="259"/>
            <ac:graphicFrameMk id="19" creationId="{2C3A1C25-7E58-24C8-2E4D-7CABCBC91EFF}"/>
          </ac:graphicFrameMkLst>
        </pc:graphicFrameChg>
        <pc:graphicFrameChg chg="add mod">
          <ac:chgData name="Seshadri, Sundar Rajan (Cognizant)" userId="4699ec12-dfd4-45e8-8099-015045d86e49" providerId="ADAL" clId="{20487CDD-DAE3-4061-AF7B-4FD4FC002B50}" dt="2023-11-01T23:01:11.194" v="149" actId="1076"/>
          <ac:graphicFrameMkLst>
            <pc:docMk/>
            <pc:sldMk cId="2375024369" sldId="259"/>
            <ac:graphicFrameMk id="21" creationId="{22DE430B-4CC3-82BD-7A97-0C356BA42308}"/>
          </ac:graphicFrameMkLst>
        </pc:graphicFrameChg>
        <pc:picChg chg="add del">
          <ac:chgData name="Seshadri, Sundar Rajan (Cognizant)" userId="4699ec12-dfd4-45e8-8099-015045d86e49" providerId="ADAL" clId="{20487CDD-DAE3-4061-AF7B-4FD4FC002B50}" dt="2023-11-01T22:59:15.823" v="142" actId="26606"/>
          <ac:picMkLst>
            <pc:docMk/>
            <pc:sldMk cId="2375024369" sldId="259"/>
            <ac:picMk id="7" creationId="{44725422-FA54-2E1C-A5FB-AB42ED8D328B}"/>
          </ac:picMkLst>
        </pc:picChg>
      </pc:sldChg>
      <pc:sldChg chg="addSp delSp modSp new mod setBg">
        <pc:chgData name="Seshadri, Sundar Rajan (Cognizant)" userId="4699ec12-dfd4-45e8-8099-015045d86e49" providerId="ADAL" clId="{20487CDD-DAE3-4061-AF7B-4FD4FC002B50}" dt="2023-11-01T23:25:41.965" v="290" actId="123"/>
        <pc:sldMkLst>
          <pc:docMk/>
          <pc:sldMk cId="4160894032" sldId="260"/>
        </pc:sldMkLst>
        <pc:spChg chg="mod">
          <ac:chgData name="Seshadri, Sundar Rajan (Cognizant)" userId="4699ec12-dfd4-45e8-8099-015045d86e49" providerId="ADAL" clId="{20487CDD-DAE3-4061-AF7B-4FD4FC002B50}" dt="2023-11-01T23:04:20.423" v="181" actId="20577"/>
          <ac:spMkLst>
            <pc:docMk/>
            <pc:sldMk cId="4160894032" sldId="260"/>
            <ac:spMk id="2" creationId="{AE12BEC7-3F85-A465-AC97-B98BB3F24C4C}"/>
          </ac:spMkLst>
        </pc:spChg>
        <pc:spChg chg="add del mod">
          <ac:chgData name="Seshadri, Sundar Rajan (Cognizant)" userId="4699ec12-dfd4-45e8-8099-015045d86e49" providerId="ADAL" clId="{20487CDD-DAE3-4061-AF7B-4FD4FC002B50}" dt="2023-11-01T23:03:33.622" v="176" actId="26606"/>
          <ac:spMkLst>
            <pc:docMk/>
            <pc:sldMk cId="4160894032" sldId="260"/>
            <ac:spMk id="3" creationId="{E538663D-AED0-FFCA-9416-032F7858B94E}"/>
          </ac:spMkLst>
        </pc:spChg>
        <pc:spChg chg="add del">
          <ac:chgData name="Seshadri, Sundar Rajan (Cognizant)" userId="4699ec12-dfd4-45e8-8099-015045d86e49" providerId="ADAL" clId="{20487CDD-DAE3-4061-AF7B-4FD4FC002B50}" dt="2023-11-01T23:03:30.566" v="173" actId="26606"/>
          <ac:spMkLst>
            <pc:docMk/>
            <pc:sldMk cId="4160894032" sldId="260"/>
            <ac:spMk id="8" creationId="{AC17DE74-01C9-4859-B65A-85CF999E8580}"/>
          </ac:spMkLst>
        </pc:spChg>
        <pc:spChg chg="add del">
          <ac:chgData name="Seshadri, Sundar Rajan (Cognizant)" userId="4699ec12-dfd4-45e8-8099-015045d86e49" providerId="ADAL" clId="{20487CDD-DAE3-4061-AF7B-4FD4FC002B50}" dt="2023-11-01T23:03:30.566" v="173" actId="26606"/>
          <ac:spMkLst>
            <pc:docMk/>
            <pc:sldMk cId="4160894032" sldId="260"/>
            <ac:spMk id="10" creationId="{068C0432-0E90-4CC1-8CD3-D44A90DF07EF}"/>
          </ac:spMkLst>
        </pc:spChg>
        <pc:spChg chg="add del">
          <ac:chgData name="Seshadri, Sundar Rajan (Cognizant)" userId="4699ec12-dfd4-45e8-8099-015045d86e49" providerId="ADAL" clId="{20487CDD-DAE3-4061-AF7B-4FD4FC002B50}" dt="2023-11-01T23:04:00.433" v="179" actId="26606"/>
          <ac:spMkLst>
            <pc:docMk/>
            <pc:sldMk cId="4160894032" sldId="260"/>
            <ac:spMk id="12" creationId="{BACC6370-2D7E-4714-9D71-7542949D7D5D}"/>
          </ac:spMkLst>
        </pc:spChg>
        <pc:spChg chg="add del">
          <ac:chgData name="Seshadri, Sundar Rajan (Cognizant)" userId="4699ec12-dfd4-45e8-8099-015045d86e49" providerId="ADAL" clId="{20487CDD-DAE3-4061-AF7B-4FD4FC002B50}" dt="2023-11-01T23:04:00.433" v="179" actId="26606"/>
          <ac:spMkLst>
            <pc:docMk/>
            <pc:sldMk cId="4160894032" sldId="260"/>
            <ac:spMk id="14" creationId="{F68B3F68-107C-434F-AA38-110D5EA91B85}"/>
          </ac:spMkLst>
        </pc:spChg>
        <pc:spChg chg="add del">
          <ac:chgData name="Seshadri, Sundar Rajan (Cognizant)" userId="4699ec12-dfd4-45e8-8099-015045d86e49" providerId="ADAL" clId="{20487CDD-DAE3-4061-AF7B-4FD4FC002B50}" dt="2023-11-01T23:04:00.433" v="179" actId="26606"/>
          <ac:spMkLst>
            <pc:docMk/>
            <pc:sldMk cId="4160894032" sldId="260"/>
            <ac:spMk id="16" creationId="{AAD0DBB9-1A4B-4391-81D4-CB19F9AB918A}"/>
          </ac:spMkLst>
        </pc:spChg>
        <pc:spChg chg="add del">
          <ac:chgData name="Seshadri, Sundar Rajan (Cognizant)" userId="4699ec12-dfd4-45e8-8099-015045d86e49" providerId="ADAL" clId="{20487CDD-DAE3-4061-AF7B-4FD4FC002B50}" dt="2023-11-01T23:04:00.433" v="179" actId="26606"/>
          <ac:spMkLst>
            <pc:docMk/>
            <pc:sldMk cId="4160894032" sldId="260"/>
            <ac:spMk id="18" creationId="{063BBA22-50EA-4C4D-BE05-F1CE4E63AA56}"/>
          </ac:spMkLst>
        </pc:spChg>
        <pc:spChg chg="add">
          <ac:chgData name="Seshadri, Sundar Rajan (Cognizant)" userId="4699ec12-dfd4-45e8-8099-015045d86e49" providerId="ADAL" clId="{20487CDD-DAE3-4061-AF7B-4FD4FC002B50}" dt="2023-11-01T23:04:00.527" v="180" actId="26606"/>
          <ac:spMkLst>
            <pc:docMk/>
            <pc:sldMk cId="4160894032" sldId="260"/>
            <ac:spMk id="28" creationId="{1D63C574-BFD2-41A1-A567-B0C3CC7FDD4F}"/>
          </ac:spMkLst>
        </pc:spChg>
        <pc:spChg chg="add">
          <ac:chgData name="Seshadri, Sundar Rajan (Cognizant)" userId="4699ec12-dfd4-45e8-8099-015045d86e49" providerId="ADAL" clId="{20487CDD-DAE3-4061-AF7B-4FD4FC002B50}" dt="2023-11-01T23:04:00.527" v="180" actId="26606"/>
          <ac:spMkLst>
            <pc:docMk/>
            <pc:sldMk cId="4160894032" sldId="260"/>
            <ac:spMk id="29" creationId="{E2A46BAB-8C31-42B2-90E8-B26DD3E81D37}"/>
          </ac:spMkLst>
        </pc:spChg>
        <pc:grpChg chg="add">
          <ac:chgData name="Seshadri, Sundar Rajan (Cognizant)" userId="4699ec12-dfd4-45e8-8099-015045d86e49" providerId="ADAL" clId="{20487CDD-DAE3-4061-AF7B-4FD4FC002B50}" dt="2023-11-01T23:04:00.527" v="180" actId="26606"/>
          <ac:grpSpMkLst>
            <pc:docMk/>
            <pc:sldMk cId="4160894032" sldId="260"/>
            <ac:grpSpMk id="20" creationId="{43F5E015-E085-4624-B431-B42414448684}"/>
          </ac:grpSpMkLst>
        </pc:grpChg>
        <pc:grpChg chg="add">
          <ac:chgData name="Seshadri, Sundar Rajan (Cognizant)" userId="4699ec12-dfd4-45e8-8099-015045d86e49" providerId="ADAL" clId="{20487CDD-DAE3-4061-AF7B-4FD4FC002B50}" dt="2023-11-01T23:04:00.527" v="180" actId="26606"/>
          <ac:grpSpMkLst>
            <pc:docMk/>
            <pc:sldMk cId="4160894032" sldId="260"/>
            <ac:grpSpMk id="30" creationId="{B3F7A3C7-0737-4E57-B30E-8EEFE638B401}"/>
          </ac:grpSpMkLst>
        </pc:grpChg>
        <pc:graphicFrameChg chg="add del">
          <ac:chgData name="Seshadri, Sundar Rajan (Cognizant)" userId="4699ec12-dfd4-45e8-8099-015045d86e49" providerId="ADAL" clId="{20487CDD-DAE3-4061-AF7B-4FD4FC002B50}" dt="2023-11-01T23:03:33.611" v="175" actId="26606"/>
          <ac:graphicFrameMkLst>
            <pc:docMk/>
            <pc:sldMk cId="4160894032" sldId="260"/>
            <ac:graphicFrameMk id="5" creationId="{EDE166EB-9596-4B4A-7C1B-D1404761D256}"/>
          </ac:graphicFrameMkLst>
        </pc:graphicFrameChg>
        <pc:graphicFrameChg chg="add mod modGraphic">
          <ac:chgData name="Seshadri, Sundar Rajan (Cognizant)" userId="4699ec12-dfd4-45e8-8099-015045d86e49" providerId="ADAL" clId="{20487CDD-DAE3-4061-AF7B-4FD4FC002B50}" dt="2023-11-01T23:25:41.965" v="290" actId="123"/>
          <ac:graphicFrameMkLst>
            <pc:docMk/>
            <pc:sldMk cId="4160894032" sldId="260"/>
            <ac:graphicFrameMk id="7" creationId="{A3513035-0531-9B25-A4D6-65537366D0CB}"/>
          </ac:graphicFrameMkLst>
        </pc:graphicFrameChg>
      </pc:sldChg>
      <pc:sldChg chg="addSp delSp modSp new mod setBg">
        <pc:chgData name="Seshadri, Sundar Rajan (Cognizant)" userId="4699ec12-dfd4-45e8-8099-015045d86e49" providerId="ADAL" clId="{20487CDD-DAE3-4061-AF7B-4FD4FC002B50}" dt="2023-11-01T23:52:51.868" v="336"/>
        <pc:sldMkLst>
          <pc:docMk/>
          <pc:sldMk cId="1008295143" sldId="261"/>
        </pc:sldMkLst>
        <pc:spChg chg="add del">
          <ac:chgData name="Seshadri, Sundar Rajan (Cognizant)" userId="4699ec12-dfd4-45e8-8099-015045d86e49" providerId="ADAL" clId="{20487CDD-DAE3-4061-AF7B-4FD4FC002B50}" dt="2023-11-01T23:15:59.508" v="189" actId="26606"/>
          <ac:spMkLst>
            <pc:docMk/>
            <pc:sldMk cId="1008295143" sldId="261"/>
            <ac:spMk id="2" creationId="{2C73D1B2-9CC5-DBC5-9C36-5F41A99938F1}"/>
          </ac:spMkLst>
        </pc:spChg>
        <pc:spChg chg="del">
          <ac:chgData name="Seshadri, Sundar Rajan (Cognizant)" userId="4699ec12-dfd4-45e8-8099-015045d86e49" providerId="ADAL" clId="{20487CDD-DAE3-4061-AF7B-4FD4FC002B50}" dt="2023-11-01T23:15:39.914" v="183"/>
          <ac:spMkLst>
            <pc:docMk/>
            <pc:sldMk cId="1008295143" sldId="261"/>
            <ac:spMk id="3" creationId="{06B7C729-A8FD-4E1C-C32A-3E6C10310A6C}"/>
          </ac:spMkLst>
        </pc:spChg>
        <pc:spChg chg="add del mod">
          <ac:chgData name="Seshadri, Sundar Rajan (Cognizant)" userId="4699ec12-dfd4-45e8-8099-015045d86e49" providerId="ADAL" clId="{20487CDD-DAE3-4061-AF7B-4FD4FC002B50}" dt="2023-11-01T23:26:04.542" v="296"/>
          <ac:spMkLst>
            <pc:docMk/>
            <pc:sldMk cId="1008295143" sldId="261"/>
            <ac:spMk id="4" creationId="{19403BE5-DC3B-09AA-E262-652491D6FDB2}"/>
          </ac:spMkLst>
        </pc:spChg>
        <pc:spChg chg="add del mod">
          <ac:chgData name="Seshadri, Sundar Rajan (Cognizant)" userId="4699ec12-dfd4-45e8-8099-015045d86e49" providerId="ADAL" clId="{20487CDD-DAE3-4061-AF7B-4FD4FC002B50}" dt="2023-11-01T23:26:08.655" v="297" actId="21"/>
          <ac:spMkLst>
            <pc:docMk/>
            <pc:sldMk cId="1008295143" sldId="261"/>
            <ac:spMk id="5" creationId="{E7181EDA-4209-C96E-B5EA-1C245114A832}"/>
          </ac:spMkLst>
        </pc:spChg>
        <pc:spChg chg="add del">
          <ac:chgData name="Seshadri, Sundar Rajan (Cognizant)" userId="4699ec12-dfd4-45e8-8099-015045d86e49" providerId="ADAL" clId="{20487CDD-DAE3-4061-AF7B-4FD4FC002B50}" dt="2023-11-01T23:17:40.628" v="222"/>
          <ac:spMkLst>
            <pc:docMk/>
            <pc:sldMk cId="1008295143" sldId="261"/>
            <ac:spMk id="6" creationId="{B4279B9F-73AD-4E61-86A4-0DB77419520D}"/>
          </ac:spMkLst>
        </pc:spChg>
        <pc:spChg chg="add del mod">
          <ac:chgData name="Seshadri, Sundar Rajan (Cognizant)" userId="4699ec12-dfd4-45e8-8099-015045d86e49" providerId="ADAL" clId="{20487CDD-DAE3-4061-AF7B-4FD4FC002B50}" dt="2023-11-01T23:18:20.179" v="234" actId="767"/>
          <ac:spMkLst>
            <pc:docMk/>
            <pc:sldMk cId="1008295143" sldId="261"/>
            <ac:spMk id="7" creationId="{B899CF2D-3F92-4975-C8DB-6005BD290856}"/>
          </ac:spMkLst>
        </pc:spChg>
        <pc:spChg chg="add del">
          <ac:chgData name="Seshadri, Sundar Rajan (Cognizant)" userId="4699ec12-dfd4-45e8-8099-015045d86e49" providerId="ADAL" clId="{20487CDD-DAE3-4061-AF7B-4FD4FC002B50}" dt="2023-11-01T23:17:50.778" v="225"/>
          <ac:spMkLst>
            <pc:docMk/>
            <pc:sldMk cId="1008295143" sldId="261"/>
            <ac:spMk id="8" creationId="{BBF779E6-15E0-8CF3-928F-74F34002C80B}"/>
          </ac:spMkLst>
        </pc:spChg>
        <pc:spChg chg="add del">
          <ac:chgData name="Seshadri, Sundar Rajan (Cognizant)" userId="4699ec12-dfd4-45e8-8099-015045d86e49" providerId="ADAL" clId="{20487CDD-DAE3-4061-AF7B-4FD4FC002B50}" dt="2023-11-01T23:17:55.044" v="227"/>
          <ac:spMkLst>
            <pc:docMk/>
            <pc:sldMk cId="1008295143" sldId="261"/>
            <ac:spMk id="9" creationId="{091B9C84-40BA-15B2-23C9-A518E49661CB}"/>
          </ac:spMkLst>
        </pc:spChg>
        <pc:spChg chg="add del">
          <ac:chgData name="Seshadri, Sundar Rajan (Cognizant)" userId="4699ec12-dfd4-45e8-8099-015045d86e49" providerId="ADAL" clId="{20487CDD-DAE3-4061-AF7B-4FD4FC002B50}" dt="2023-11-01T23:18:08.583" v="229"/>
          <ac:spMkLst>
            <pc:docMk/>
            <pc:sldMk cId="1008295143" sldId="261"/>
            <ac:spMk id="10" creationId="{6E5CC2FC-8239-479D-CB47-7D1EB09DD308}"/>
          </ac:spMkLst>
        </pc:spChg>
        <pc:spChg chg="add del">
          <ac:chgData name="Seshadri, Sundar Rajan (Cognizant)" userId="4699ec12-dfd4-45e8-8099-015045d86e49" providerId="ADAL" clId="{20487CDD-DAE3-4061-AF7B-4FD4FC002B50}" dt="2023-11-01T23:18:18.492" v="232"/>
          <ac:spMkLst>
            <pc:docMk/>
            <pc:sldMk cId="1008295143" sldId="261"/>
            <ac:spMk id="11" creationId="{E27F24C1-736C-2BB4-24BF-948FDE3585E4}"/>
          </ac:spMkLst>
        </pc:spChg>
        <pc:spChg chg="add del mod">
          <ac:chgData name="Seshadri, Sundar Rajan (Cognizant)" userId="4699ec12-dfd4-45e8-8099-015045d86e49" providerId="ADAL" clId="{20487CDD-DAE3-4061-AF7B-4FD4FC002B50}" dt="2023-11-01T23:18:33.164" v="239"/>
          <ac:spMkLst>
            <pc:docMk/>
            <pc:sldMk cId="1008295143" sldId="261"/>
            <ac:spMk id="12" creationId="{7BA5482B-DEBD-DD60-5D54-E9932BFC78B2}"/>
          </ac:spMkLst>
        </pc:spChg>
        <pc:spChg chg="add del mod">
          <ac:chgData name="Seshadri, Sundar Rajan (Cognizant)" userId="4699ec12-dfd4-45e8-8099-015045d86e49" providerId="ADAL" clId="{20487CDD-DAE3-4061-AF7B-4FD4FC002B50}" dt="2023-11-01T23:25:59.183" v="293" actId="21"/>
          <ac:spMkLst>
            <pc:docMk/>
            <pc:sldMk cId="1008295143" sldId="261"/>
            <ac:spMk id="13" creationId="{8D4FB2BE-A97D-A7BE-E03D-93FCFC310A48}"/>
          </ac:spMkLst>
        </pc:spChg>
        <pc:spChg chg="add del mod">
          <ac:chgData name="Seshadri, Sundar Rajan (Cognizant)" userId="4699ec12-dfd4-45e8-8099-015045d86e49" providerId="ADAL" clId="{20487CDD-DAE3-4061-AF7B-4FD4FC002B50}" dt="2023-11-01T23:22:15.433" v="260"/>
          <ac:spMkLst>
            <pc:docMk/>
            <pc:sldMk cId="1008295143" sldId="261"/>
            <ac:spMk id="14" creationId="{54AB4380-F6E7-D3F1-6D1C-EBD89BC4D807}"/>
          </ac:spMkLst>
        </pc:spChg>
        <pc:spChg chg="add del mod">
          <ac:chgData name="Seshadri, Sundar Rajan (Cognizant)" userId="4699ec12-dfd4-45e8-8099-015045d86e49" providerId="ADAL" clId="{20487CDD-DAE3-4061-AF7B-4FD4FC002B50}" dt="2023-11-01T23:50:56.816" v="318" actId="26606"/>
          <ac:spMkLst>
            <pc:docMk/>
            <pc:sldMk cId="1008295143" sldId="261"/>
            <ac:spMk id="16" creationId="{1A9884C8-2FD0-53D5-11C1-59555C020094}"/>
          </ac:spMkLst>
        </pc:spChg>
        <pc:spChg chg="add mod">
          <ac:chgData name="Seshadri, Sundar Rajan (Cognizant)" userId="4699ec12-dfd4-45e8-8099-015045d86e49" providerId="ADAL" clId="{20487CDD-DAE3-4061-AF7B-4FD4FC002B50}" dt="2023-11-01T23:52:32.679" v="331" actId="403"/>
          <ac:spMkLst>
            <pc:docMk/>
            <pc:sldMk cId="1008295143" sldId="261"/>
            <ac:spMk id="17" creationId="{C84922BF-5F2F-77DF-5FDC-BEC9773E44B5}"/>
          </ac:spMkLst>
        </pc:spChg>
        <pc:spChg chg="add del">
          <ac:chgData name="Seshadri, Sundar Rajan (Cognizant)" userId="4699ec12-dfd4-45e8-8099-015045d86e49" providerId="ADAL" clId="{20487CDD-DAE3-4061-AF7B-4FD4FC002B50}" dt="2023-11-01T23:15:59.508" v="188" actId="26606"/>
          <ac:spMkLst>
            <pc:docMk/>
            <pc:sldMk cId="1008295143" sldId="261"/>
            <ac:spMk id="1031" creationId="{32BC26D8-82FB-445E-AA49-62A77D7C1EE0}"/>
          </ac:spMkLst>
        </pc:spChg>
        <pc:spChg chg="add del">
          <ac:chgData name="Seshadri, Sundar Rajan (Cognizant)" userId="4699ec12-dfd4-45e8-8099-015045d86e49" providerId="ADAL" clId="{20487CDD-DAE3-4061-AF7B-4FD4FC002B50}" dt="2023-11-01T23:15:59.508" v="188" actId="26606"/>
          <ac:spMkLst>
            <pc:docMk/>
            <pc:sldMk cId="1008295143" sldId="261"/>
            <ac:spMk id="1033" creationId="{CB44330D-EA18-4254-AA95-EB49948539B8}"/>
          </ac:spMkLst>
        </pc:spChg>
        <pc:graphicFrameChg chg="add mod modGraphic">
          <ac:chgData name="Seshadri, Sundar Rajan (Cognizant)" userId="4699ec12-dfd4-45e8-8099-015045d86e49" providerId="ADAL" clId="{20487CDD-DAE3-4061-AF7B-4FD4FC002B50}" dt="2023-11-01T23:52:51.868" v="336"/>
          <ac:graphicFrameMkLst>
            <pc:docMk/>
            <pc:sldMk cId="1008295143" sldId="261"/>
            <ac:graphicFrameMk id="19" creationId="{79E4EE93-47ED-48B2-4145-00B87B65E89F}"/>
          </ac:graphicFrameMkLst>
        </pc:graphicFrameChg>
        <pc:picChg chg="add del mod">
          <ac:chgData name="Seshadri, Sundar Rajan (Cognizant)" userId="4699ec12-dfd4-45e8-8099-015045d86e49" providerId="ADAL" clId="{20487CDD-DAE3-4061-AF7B-4FD4FC002B50}" dt="2023-11-01T23:25:54.817" v="291" actId="478"/>
          <ac:picMkLst>
            <pc:docMk/>
            <pc:sldMk cId="1008295143" sldId="261"/>
            <ac:picMk id="15" creationId="{8E947C71-36A6-6D09-7BB7-96B56B3DEA77}"/>
          </ac:picMkLst>
        </pc:picChg>
        <pc:picChg chg="add del mod">
          <ac:chgData name="Seshadri, Sundar Rajan (Cognizant)" userId="4699ec12-dfd4-45e8-8099-015045d86e49" providerId="ADAL" clId="{20487CDD-DAE3-4061-AF7B-4FD4FC002B50}" dt="2023-11-01T23:19:49.141" v="255" actId="21"/>
          <ac:picMkLst>
            <pc:docMk/>
            <pc:sldMk cId="1008295143" sldId="261"/>
            <ac:picMk id="1026" creationId="{9AED75FD-6B83-72D0-62D3-7599A551B215}"/>
          </ac:picMkLst>
        </pc:picChg>
      </pc:sldChg>
      <pc:sldChg chg="addSp delSp modSp add mod setBg">
        <pc:chgData name="Seshadri, Sundar Rajan (Cognizant)" userId="4699ec12-dfd4-45e8-8099-015045d86e49" providerId="ADAL" clId="{20487CDD-DAE3-4061-AF7B-4FD4FC002B50}" dt="2023-11-01T23:47:40.648" v="298" actId="14100"/>
        <pc:sldMkLst>
          <pc:docMk/>
          <pc:sldMk cId="3610049853" sldId="262"/>
        </pc:sldMkLst>
        <pc:spChg chg="add del mod">
          <ac:chgData name="Seshadri, Sundar Rajan (Cognizant)" userId="4699ec12-dfd4-45e8-8099-015045d86e49" providerId="ADAL" clId="{20487CDD-DAE3-4061-AF7B-4FD4FC002B50}" dt="2023-11-01T23:25:18.322" v="289" actId="1076"/>
          <ac:spMkLst>
            <pc:docMk/>
            <pc:sldMk cId="3610049853" sldId="262"/>
            <ac:spMk id="2" creationId="{7DC6325A-F5AB-6AB9-C980-A127CD5BE457}"/>
          </ac:spMkLst>
        </pc:spChg>
        <pc:spChg chg="add del mod">
          <ac:chgData name="Seshadri, Sundar Rajan (Cognizant)" userId="4699ec12-dfd4-45e8-8099-015045d86e49" providerId="ADAL" clId="{20487CDD-DAE3-4061-AF7B-4FD4FC002B50}" dt="2023-11-01T23:19:16.116" v="249"/>
          <ac:spMkLst>
            <pc:docMk/>
            <pc:sldMk cId="3610049853" sldId="262"/>
            <ac:spMk id="3" creationId="{EC89FACE-87C7-EF71-5A1C-82C8F6850C84}"/>
          </ac:spMkLst>
        </pc:spChg>
        <pc:spChg chg="mod">
          <ac:chgData name="Seshadri, Sundar Rajan (Cognizant)" userId="4699ec12-dfd4-45e8-8099-015045d86e49" providerId="ADAL" clId="{20487CDD-DAE3-4061-AF7B-4FD4FC002B50}" dt="2023-11-01T23:22:53.462" v="267" actId="26606"/>
          <ac:spMkLst>
            <pc:docMk/>
            <pc:sldMk cId="3610049853" sldId="262"/>
            <ac:spMk id="4" creationId="{19403BE5-DC3B-09AA-E262-652491D6FDB2}"/>
          </ac:spMkLst>
        </pc:spChg>
        <pc:spChg chg="mod ord">
          <ac:chgData name="Seshadri, Sundar Rajan (Cognizant)" userId="4699ec12-dfd4-45e8-8099-015045d86e49" providerId="ADAL" clId="{20487CDD-DAE3-4061-AF7B-4FD4FC002B50}" dt="2023-11-01T23:47:40.648" v="298" actId="14100"/>
          <ac:spMkLst>
            <pc:docMk/>
            <pc:sldMk cId="3610049853" sldId="262"/>
            <ac:spMk id="5" creationId="{E7181EDA-4209-C96E-B5EA-1C245114A832}"/>
          </ac:spMkLst>
        </pc:spChg>
        <pc:spChg chg="add del mod">
          <ac:chgData name="Seshadri, Sundar Rajan (Cognizant)" userId="4699ec12-dfd4-45e8-8099-015045d86e49" providerId="ADAL" clId="{20487CDD-DAE3-4061-AF7B-4FD4FC002B50}" dt="2023-11-01T23:19:20.687" v="251"/>
          <ac:spMkLst>
            <pc:docMk/>
            <pc:sldMk cId="3610049853" sldId="262"/>
            <ac:spMk id="6" creationId="{F3346F1B-2154-73A2-205E-4D2E18161A07}"/>
          </ac:spMkLst>
        </pc:spChg>
        <pc:spChg chg="add del">
          <ac:chgData name="Seshadri, Sundar Rajan (Cognizant)" userId="4699ec12-dfd4-45e8-8099-015045d86e49" providerId="ADAL" clId="{20487CDD-DAE3-4061-AF7B-4FD4FC002B50}" dt="2023-11-01T23:22:53.462" v="266" actId="26606"/>
          <ac:spMkLst>
            <pc:docMk/>
            <pc:sldMk cId="3610049853" sldId="262"/>
            <ac:spMk id="10" creationId="{4C608BEB-860E-4094-8511-78603564A75E}"/>
          </ac:spMkLst>
        </pc:spChg>
        <pc:spChg chg="del mod">
          <ac:chgData name="Seshadri, Sundar Rajan (Cognizant)" userId="4699ec12-dfd4-45e8-8099-015045d86e49" providerId="ADAL" clId="{20487CDD-DAE3-4061-AF7B-4FD4FC002B50}" dt="2023-11-01T23:19:04.066" v="245" actId="21"/>
          <ac:spMkLst>
            <pc:docMk/>
            <pc:sldMk cId="3610049853" sldId="262"/>
            <ac:spMk id="13" creationId="{8D4FB2BE-A97D-A7BE-E03D-93FCFC310A48}"/>
          </ac:spMkLst>
        </pc:spChg>
        <pc:spChg chg="add">
          <ac:chgData name="Seshadri, Sundar Rajan (Cognizant)" userId="4699ec12-dfd4-45e8-8099-015045d86e49" providerId="ADAL" clId="{20487CDD-DAE3-4061-AF7B-4FD4FC002B50}" dt="2023-11-01T23:22:53.462" v="267" actId="26606"/>
          <ac:spMkLst>
            <pc:docMk/>
            <pc:sldMk cId="3610049853" sldId="262"/>
            <ac:spMk id="14" creationId="{4C5D6221-DA7B-4611-AA26-7D8E349FDE96}"/>
          </ac:spMkLst>
        </pc:spChg>
        <pc:spChg chg="add">
          <ac:chgData name="Seshadri, Sundar Rajan (Cognizant)" userId="4699ec12-dfd4-45e8-8099-015045d86e49" providerId="ADAL" clId="{20487CDD-DAE3-4061-AF7B-4FD4FC002B50}" dt="2023-11-01T23:22:53.462" v="267" actId="26606"/>
          <ac:spMkLst>
            <pc:docMk/>
            <pc:sldMk cId="3610049853" sldId="262"/>
            <ac:spMk id="15" creationId="{E35A04CF-97D4-4FF7-B359-C546B1F62E54}"/>
          </ac:spMkLst>
        </pc:spChg>
        <pc:spChg chg="add">
          <ac:chgData name="Seshadri, Sundar Rajan (Cognizant)" userId="4699ec12-dfd4-45e8-8099-015045d86e49" providerId="ADAL" clId="{20487CDD-DAE3-4061-AF7B-4FD4FC002B50}" dt="2023-11-01T23:22:53.462" v="267" actId="26606"/>
          <ac:spMkLst>
            <pc:docMk/>
            <pc:sldMk cId="3610049853" sldId="262"/>
            <ac:spMk id="16" creationId="{1DE7243B-5109-444B-8FAF-7437C66BC0E9}"/>
          </ac:spMkLst>
        </pc:spChg>
        <pc:picChg chg="add del mod">
          <ac:chgData name="Seshadri, Sundar Rajan (Cognizant)" userId="4699ec12-dfd4-45e8-8099-015045d86e49" providerId="ADAL" clId="{20487CDD-DAE3-4061-AF7B-4FD4FC002B50}" dt="2023-11-01T23:22:13.303" v="259" actId="21"/>
          <ac:picMkLst>
            <pc:docMk/>
            <pc:sldMk cId="3610049853" sldId="262"/>
            <ac:picMk id="7" creationId="{E0102128-A77A-5E50-5EE2-DD7C8D1411E1}"/>
          </ac:picMkLst>
        </pc:picChg>
        <pc:picChg chg="add mod">
          <ac:chgData name="Seshadri, Sundar Rajan (Cognizant)" userId="4699ec12-dfd4-45e8-8099-015045d86e49" providerId="ADAL" clId="{20487CDD-DAE3-4061-AF7B-4FD4FC002B50}" dt="2023-11-01T23:24:15.806" v="284" actId="14100"/>
          <ac:picMkLst>
            <pc:docMk/>
            <pc:sldMk cId="3610049853" sldId="262"/>
            <ac:picMk id="8" creationId="{FAE9C19D-2ED0-D0B4-FA39-4744493F4303}"/>
          </ac:picMkLst>
        </pc:picChg>
        <pc:picChg chg="del">
          <ac:chgData name="Seshadri, Sundar Rajan (Cognizant)" userId="4699ec12-dfd4-45e8-8099-015045d86e49" providerId="ADAL" clId="{20487CDD-DAE3-4061-AF7B-4FD4FC002B50}" dt="2023-11-01T23:18:53.804" v="242" actId="478"/>
          <ac:picMkLst>
            <pc:docMk/>
            <pc:sldMk cId="3610049853" sldId="262"/>
            <ac:picMk id="1026" creationId="{9AED75FD-6B83-72D0-62D3-7599A551B215}"/>
          </ac:picMkLst>
        </pc:picChg>
        <pc:cxnChg chg="add del">
          <ac:chgData name="Seshadri, Sundar Rajan (Cognizant)" userId="4699ec12-dfd4-45e8-8099-015045d86e49" providerId="ADAL" clId="{20487CDD-DAE3-4061-AF7B-4FD4FC002B50}" dt="2023-11-01T23:22:53.462" v="266" actId="26606"/>
          <ac:cxnSpMkLst>
            <pc:docMk/>
            <pc:sldMk cId="3610049853" sldId="262"/>
            <ac:cxnSpMk id="12" creationId="{1F16A8D4-FE87-4604-88B2-394B5D1EB437}"/>
          </ac:cxnSpMkLst>
        </pc:cxnChg>
      </pc:sldChg>
      <pc:sldChg chg="addSp delSp modSp new mod setBg setClrOvrMap">
        <pc:chgData name="Seshadri, Sundar Rajan (Cognizant)" userId="4699ec12-dfd4-45e8-8099-015045d86e49" providerId="ADAL" clId="{20487CDD-DAE3-4061-AF7B-4FD4FC002B50}" dt="2023-11-01T23:59:37.222" v="377" actId="1076"/>
        <pc:sldMkLst>
          <pc:docMk/>
          <pc:sldMk cId="679524476" sldId="263"/>
        </pc:sldMkLst>
        <pc:spChg chg="mod">
          <ac:chgData name="Seshadri, Sundar Rajan (Cognizant)" userId="4699ec12-dfd4-45e8-8099-015045d86e49" providerId="ADAL" clId="{20487CDD-DAE3-4061-AF7B-4FD4FC002B50}" dt="2023-11-01T23:59:37.222" v="377" actId="1076"/>
          <ac:spMkLst>
            <pc:docMk/>
            <pc:sldMk cId="679524476" sldId="263"/>
            <ac:spMk id="2" creationId="{3B31E1B7-42B6-9D68-97DB-96E9E0BD3994}"/>
          </ac:spMkLst>
        </pc:spChg>
        <pc:spChg chg="add del mod">
          <ac:chgData name="Seshadri, Sundar Rajan (Cognizant)" userId="4699ec12-dfd4-45e8-8099-015045d86e49" providerId="ADAL" clId="{20487CDD-DAE3-4061-AF7B-4FD4FC002B50}" dt="2023-11-01T23:59:06.175" v="372" actId="26606"/>
          <ac:spMkLst>
            <pc:docMk/>
            <pc:sldMk cId="679524476" sldId="263"/>
            <ac:spMk id="3" creationId="{A1F736FE-67EA-A100-E801-507E218B0742}"/>
          </ac:spMkLst>
        </pc:spChg>
        <pc:spChg chg="add del">
          <ac:chgData name="Seshadri, Sundar Rajan (Cognizant)" userId="4699ec12-dfd4-45e8-8099-015045d86e49" providerId="ADAL" clId="{20487CDD-DAE3-4061-AF7B-4FD4FC002B50}" dt="2023-11-01T23:59:06.065" v="371" actId="26606"/>
          <ac:spMkLst>
            <pc:docMk/>
            <pc:sldMk cId="679524476" sldId="263"/>
            <ac:spMk id="9" creationId="{AE2B703B-46F9-481A-A605-82E2A828C4FA}"/>
          </ac:spMkLst>
        </pc:spChg>
        <pc:spChg chg="add del">
          <ac:chgData name="Seshadri, Sundar Rajan (Cognizant)" userId="4699ec12-dfd4-45e8-8099-015045d86e49" providerId="ADAL" clId="{20487CDD-DAE3-4061-AF7B-4FD4FC002B50}" dt="2023-11-01T23:59:00.330" v="369" actId="26606"/>
          <ac:spMkLst>
            <pc:docMk/>
            <pc:sldMk cId="679524476" sldId="263"/>
            <ac:spMk id="10" creationId="{9228552E-C8B1-4A80-8448-0787CE0FC704}"/>
          </ac:spMkLst>
        </pc:spChg>
        <pc:spChg chg="add del">
          <ac:chgData name="Seshadri, Sundar Rajan (Cognizant)" userId="4699ec12-dfd4-45e8-8099-015045d86e49" providerId="ADAL" clId="{20487CDD-DAE3-4061-AF7B-4FD4FC002B50}" dt="2023-11-01T23:59:06.065" v="371" actId="26606"/>
          <ac:spMkLst>
            <pc:docMk/>
            <pc:sldMk cId="679524476" sldId="263"/>
            <ac:spMk id="11" creationId="{F13BE4D7-0C3D-4906-B230-A1C5B4665CCF}"/>
          </ac:spMkLst>
        </pc:spChg>
        <pc:spChg chg="add">
          <ac:chgData name="Seshadri, Sundar Rajan (Cognizant)" userId="4699ec12-dfd4-45e8-8099-015045d86e49" providerId="ADAL" clId="{20487CDD-DAE3-4061-AF7B-4FD4FC002B50}" dt="2023-11-01T23:59:06.175" v="372" actId="26606"/>
          <ac:spMkLst>
            <pc:docMk/>
            <pc:sldMk cId="679524476" sldId="263"/>
            <ac:spMk id="14" creationId="{9228552E-C8B1-4A80-8448-0787CE0FC704}"/>
          </ac:spMkLst>
        </pc:spChg>
        <pc:graphicFrameChg chg="add del">
          <ac:chgData name="Seshadri, Sundar Rajan (Cognizant)" userId="4699ec12-dfd4-45e8-8099-015045d86e49" providerId="ADAL" clId="{20487CDD-DAE3-4061-AF7B-4FD4FC002B50}" dt="2023-11-01T23:59:00.330" v="369" actId="26606"/>
          <ac:graphicFrameMkLst>
            <pc:docMk/>
            <pc:sldMk cId="679524476" sldId="263"/>
            <ac:graphicFrameMk id="5" creationId="{A2B841D8-24B3-CB66-63F1-847E3F30E56C}"/>
          </ac:graphicFrameMkLst>
        </pc:graphicFrameChg>
        <pc:graphicFrameChg chg="add del">
          <ac:chgData name="Seshadri, Sundar Rajan (Cognizant)" userId="4699ec12-dfd4-45e8-8099-015045d86e49" providerId="ADAL" clId="{20487CDD-DAE3-4061-AF7B-4FD4FC002B50}" dt="2023-11-01T23:59:06.065" v="371" actId="26606"/>
          <ac:graphicFrameMkLst>
            <pc:docMk/>
            <pc:sldMk cId="679524476" sldId="263"/>
            <ac:graphicFrameMk id="12" creationId="{4ADE42A1-16B3-1228-8A09-71360BD1A81A}"/>
          </ac:graphicFrameMkLst>
        </pc:graphicFrameChg>
        <pc:graphicFrameChg chg="add mod">
          <ac:chgData name="Seshadri, Sundar Rajan (Cognizant)" userId="4699ec12-dfd4-45e8-8099-015045d86e49" providerId="ADAL" clId="{20487CDD-DAE3-4061-AF7B-4FD4FC002B50}" dt="2023-11-01T23:59:19.123" v="376" actId="122"/>
          <ac:graphicFrameMkLst>
            <pc:docMk/>
            <pc:sldMk cId="679524476" sldId="263"/>
            <ac:graphicFrameMk id="16" creationId="{A2B841D8-24B3-CB66-63F1-847E3F30E56C}"/>
          </ac:graphicFrameMkLst>
        </pc:graphicFrameChg>
        <pc:picChg chg="add del">
          <ac:chgData name="Seshadri, Sundar Rajan (Cognizant)" userId="4699ec12-dfd4-45e8-8099-015045d86e49" providerId="ADAL" clId="{20487CDD-DAE3-4061-AF7B-4FD4FC002B50}" dt="2023-11-01T23:59:00.330" v="369" actId="26606"/>
          <ac:picMkLst>
            <pc:docMk/>
            <pc:sldMk cId="679524476" sldId="263"/>
            <ac:picMk id="6" creationId="{71009A18-6F4B-1433-AC48-BC9FA7009C1E}"/>
          </ac:picMkLst>
        </pc:picChg>
        <pc:picChg chg="add">
          <ac:chgData name="Seshadri, Sundar Rajan (Cognizant)" userId="4699ec12-dfd4-45e8-8099-015045d86e49" providerId="ADAL" clId="{20487CDD-DAE3-4061-AF7B-4FD4FC002B50}" dt="2023-11-01T23:59:06.175" v="372" actId="26606"/>
          <ac:picMkLst>
            <pc:docMk/>
            <pc:sldMk cId="679524476" sldId="263"/>
            <ac:picMk id="15" creationId="{71009A18-6F4B-1433-AC48-BC9FA7009C1E}"/>
          </ac:picMkLst>
        </pc:picChg>
      </pc:sldChg>
      <pc:sldChg chg="addSp delSp modSp add mod setBg delDesignElem">
        <pc:chgData name="Seshadri, Sundar Rajan (Cognizant)" userId="4699ec12-dfd4-45e8-8099-015045d86e49" providerId="ADAL" clId="{20487CDD-DAE3-4061-AF7B-4FD4FC002B50}" dt="2023-11-02T00:03:28.300" v="435" actId="1076"/>
        <pc:sldMkLst>
          <pc:docMk/>
          <pc:sldMk cId="839890817" sldId="264"/>
        </pc:sldMkLst>
        <pc:spChg chg="del">
          <ac:chgData name="Seshadri, Sundar Rajan (Cognizant)" userId="4699ec12-dfd4-45e8-8099-015045d86e49" providerId="ADAL" clId="{20487CDD-DAE3-4061-AF7B-4FD4FC002B50}" dt="2023-11-02T00:01:11.682" v="393" actId="21"/>
          <ac:spMkLst>
            <pc:docMk/>
            <pc:sldMk cId="839890817" sldId="264"/>
            <ac:spMk id="2" creationId="{7DC6325A-F5AB-6AB9-C980-A127CD5BE457}"/>
          </ac:spMkLst>
        </pc:spChg>
        <pc:spChg chg="add del mod">
          <ac:chgData name="Seshadri, Sundar Rajan (Cognizant)" userId="4699ec12-dfd4-45e8-8099-015045d86e49" providerId="ADAL" clId="{20487CDD-DAE3-4061-AF7B-4FD4FC002B50}" dt="2023-11-02T00:02:41.327" v="418" actId="21"/>
          <ac:spMkLst>
            <pc:docMk/>
            <pc:sldMk cId="839890817" sldId="264"/>
            <ac:spMk id="4" creationId="{19403BE5-DC3B-09AA-E262-652491D6FDB2}"/>
          </ac:spMkLst>
        </pc:spChg>
        <pc:spChg chg="mod">
          <ac:chgData name="Seshadri, Sundar Rajan (Cognizant)" userId="4699ec12-dfd4-45e8-8099-015045d86e49" providerId="ADAL" clId="{20487CDD-DAE3-4061-AF7B-4FD4FC002B50}" dt="2023-11-02T00:03:28.300" v="435" actId="1076"/>
          <ac:spMkLst>
            <pc:docMk/>
            <pc:sldMk cId="839890817" sldId="264"/>
            <ac:spMk id="5" creationId="{E7181EDA-4209-C96E-B5EA-1C245114A832}"/>
          </ac:spMkLst>
        </pc:spChg>
        <pc:spChg chg="add mod">
          <ac:chgData name="Seshadri, Sundar Rajan (Cognizant)" userId="4699ec12-dfd4-45e8-8099-015045d86e49" providerId="ADAL" clId="{20487CDD-DAE3-4061-AF7B-4FD4FC002B50}" dt="2023-11-02T00:02:54.248" v="427" actId="1076"/>
          <ac:spMkLst>
            <pc:docMk/>
            <pc:sldMk cId="839890817" sldId="264"/>
            <ac:spMk id="6" creationId="{A5190FDB-C1E5-CAEE-4A13-99A2EB40095F}"/>
          </ac:spMkLst>
        </pc:spChg>
        <pc:spChg chg="add del">
          <ac:chgData name="Seshadri, Sundar Rajan (Cognizant)" userId="4699ec12-dfd4-45e8-8099-015045d86e49" providerId="ADAL" clId="{20487CDD-DAE3-4061-AF7B-4FD4FC002B50}" dt="2023-11-02T00:01:07.475" v="392"/>
          <ac:spMkLst>
            <pc:docMk/>
            <pc:sldMk cId="839890817" sldId="264"/>
            <ac:spMk id="7" creationId="{EAABC988-4B6F-41FB-304A-BE8729F4C10C}"/>
          </ac:spMkLst>
        </pc:spChg>
        <pc:spChg chg="add del mod">
          <ac:chgData name="Seshadri, Sundar Rajan (Cognizant)" userId="4699ec12-dfd4-45e8-8099-015045d86e49" providerId="ADAL" clId="{20487CDD-DAE3-4061-AF7B-4FD4FC002B50}" dt="2023-11-02T00:01:20.358" v="396"/>
          <ac:spMkLst>
            <pc:docMk/>
            <pc:sldMk cId="839890817" sldId="264"/>
            <ac:spMk id="10" creationId="{B7F7D1AE-095F-DE2C-B6F7-6DCD6DA6E82B}"/>
          </ac:spMkLst>
        </pc:spChg>
        <pc:spChg chg="add mod ord">
          <ac:chgData name="Seshadri, Sundar Rajan (Cognizant)" userId="4699ec12-dfd4-45e8-8099-015045d86e49" providerId="ADAL" clId="{20487CDD-DAE3-4061-AF7B-4FD4FC002B50}" dt="2023-11-02T00:03:17.777" v="432" actId="123"/>
          <ac:spMkLst>
            <pc:docMk/>
            <pc:sldMk cId="839890817" sldId="264"/>
            <ac:spMk id="11" creationId="{2FD7DAAB-ACBD-65CD-2E14-7AD23AF19DEA}"/>
          </ac:spMkLst>
        </pc:spChg>
        <pc:spChg chg="del">
          <ac:chgData name="Seshadri, Sundar Rajan (Cognizant)" userId="4699ec12-dfd4-45e8-8099-015045d86e49" providerId="ADAL" clId="{20487CDD-DAE3-4061-AF7B-4FD4FC002B50}" dt="2023-11-01T23:59:43.768" v="379"/>
          <ac:spMkLst>
            <pc:docMk/>
            <pc:sldMk cId="839890817" sldId="264"/>
            <ac:spMk id="14" creationId="{4C5D6221-DA7B-4611-AA26-7D8E349FDE96}"/>
          </ac:spMkLst>
        </pc:spChg>
        <pc:spChg chg="del">
          <ac:chgData name="Seshadri, Sundar Rajan (Cognizant)" userId="4699ec12-dfd4-45e8-8099-015045d86e49" providerId="ADAL" clId="{20487CDD-DAE3-4061-AF7B-4FD4FC002B50}" dt="2023-11-01T23:59:43.768" v="379"/>
          <ac:spMkLst>
            <pc:docMk/>
            <pc:sldMk cId="839890817" sldId="264"/>
            <ac:spMk id="15" creationId="{E35A04CF-97D4-4FF7-B359-C546B1F62E54}"/>
          </ac:spMkLst>
        </pc:spChg>
        <pc:spChg chg="del">
          <ac:chgData name="Seshadri, Sundar Rajan (Cognizant)" userId="4699ec12-dfd4-45e8-8099-015045d86e49" providerId="ADAL" clId="{20487CDD-DAE3-4061-AF7B-4FD4FC002B50}" dt="2023-11-01T23:59:43.768" v="379"/>
          <ac:spMkLst>
            <pc:docMk/>
            <pc:sldMk cId="839890817" sldId="264"/>
            <ac:spMk id="16" creationId="{1DE7243B-5109-444B-8FAF-7437C66BC0E9}"/>
          </ac:spMkLst>
        </pc:spChg>
        <pc:spChg chg="add del">
          <ac:chgData name="Seshadri, Sundar Rajan (Cognizant)" userId="4699ec12-dfd4-45e8-8099-015045d86e49" providerId="ADAL" clId="{20487CDD-DAE3-4061-AF7B-4FD4FC002B50}" dt="2023-11-02T00:01:50.681" v="402" actId="26606"/>
          <ac:spMkLst>
            <pc:docMk/>
            <pc:sldMk cId="839890817" sldId="264"/>
            <ac:spMk id="2055" creationId="{5C9B446A-6343-4E56-90BA-061E4DDF0FFB}"/>
          </ac:spMkLst>
        </pc:spChg>
        <pc:spChg chg="add del">
          <ac:chgData name="Seshadri, Sundar Rajan (Cognizant)" userId="4699ec12-dfd4-45e8-8099-015045d86e49" providerId="ADAL" clId="{20487CDD-DAE3-4061-AF7B-4FD4FC002B50}" dt="2023-11-02T00:01:50.681" v="402" actId="26606"/>
          <ac:spMkLst>
            <pc:docMk/>
            <pc:sldMk cId="839890817" sldId="264"/>
            <ac:spMk id="2057" creationId="{3EC72A1B-03D3-499C-B4BF-AC68EEC22B10}"/>
          </ac:spMkLst>
        </pc:spChg>
        <pc:spChg chg="add del">
          <ac:chgData name="Seshadri, Sundar Rajan (Cognizant)" userId="4699ec12-dfd4-45e8-8099-015045d86e49" providerId="ADAL" clId="{20487CDD-DAE3-4061-AF7B-4FD4FC002B50}" dt="2023-11-02T00:01:50.681" v="402" actId="26606"/>
          <ac:spMkLst>
            <pc:docMk/>
            <pc:sldMk cId="839890817" sldId="264"/>
            <ac:spMk id="2059" creationId="{216322C2-3CF0-4D33-BF90-3F384CF6D232}"/>
          </ac:spMkLst>
        </pc:spChg>
        <pc:spChg chg="add del">
          <ac:chgData name="Seshadri, Sundar Rajan (Cognizant)" userId="4699ec12-dfd4-45e8-8099-015045d86e49" providerId="ADAL" clId="{20487CDD-DAE3-4061-AF7B-4FD4FC002B50}" dt="2023-11-02T00:01:50.681" v="402" actId="26606"/>
          <ac:spMkLst>
            <pc:docMk/>
            <pc:sldMk cId="839890817" sldId="264"/>
            <ac:spMk id="2061" creationId="{55D4142C-5077-457F-A6AD-3FECFDB39685}"/>
          </ac:spMkLst>
        </pc:spChg>
        <pc:spChg chg="add del">
          <ac:chgData name="Seshadri, Sundar Rajan (Cognizant)" userId="4699ec12-dfd4-45e8-8099-015045d86e49" providerId="ADAL" clId="{20487CDD-DAE3-4061-AF7B-4FD4FC002B50}" dt="2023-11-02T00:01:50.681" v="402" actId="26606"/>
          <ac:spMkLst>
            <pc:docMk/>
            <pc:sldMk cId="839890817" sldId="264"/>
            <ac:spMk id="2063" creationId="{7A5F0580-5EE9-419F-96EE-B6529EF6E7D0}"/>
          </ac:spMkLst>
        </pc:spChg>
        <pc:spChg chg="add">
          <ac:chgData name="Seshadri, Sundar Rajan (Cognizant)" userId="4699ec12-dfd4-45e8-8099-015045d86e49" providerId="ADAL" clId="{20487CDD-DAE3-4061-AF7B-4FD4FC002B50}" dt="2023-11-02T00:01:50.681" v="403" actId="26606"/>
          <ac:spMkLst>
            <pc:docMk/>
            <pc:sldMk cId="839890817" sldId="264"/>
            <ac:spMk id="2066" creationId="{73C994B4-9721-4148-9EEC-6793CECDE8DD}"/>
          </ac:spMkLst>
        </pc:spChg>
        <pc:spChg chg="add">
          <ac:chgData name="Seshadri, Sundar Rajan (Cognizant)" userId="4699ec12-dfd4-45e8-8099-015045d86e49" providerId="ADAL" clId="{20487CDD-DAE3-4061-AF7B-4FD4FC002B50}" dt="2023-11-02T00:01:50.681" v="403" actId="26606"/>
          <ac:spMkLst>
            <pc:docMk/>
            <pc:sldMk cId="839890817" sldId="264"/>
            <ac:spMk id="2067" creationId="{F9D95E49-763A-4886-B038-82F734740554}"/>
          </ac:spMkLst>
        </pc:spChg>
        <pc:spChg chg="add">
          <ac:chgData name="Seshadri, Sundar Rajan (Cognizant)" userId="4699ec12-dfd4-45e8-8099-015045d86e49" providerId="ADAL" clId="{20487CDD-DAE3-4061-AF7B-4FD4FC002B50}" dt="2023-11-02T00:01:50.681" v="403" actId="26606"/>
          <ac:spMkLst>
            <pc:docMk/>
            <pc:sldMk cId="839890817" sldId="264"/>
            <ac:spMk id="2068" creationId="{E43DC68B-54DD-4053-BE4D-615259684357}"/>
          </ac:spMkLst>
        </pc:spChg>
        <pc:spChg chg="add">
          <ac:chgData name="Seshadri, Sundar Rajan (Cognizant)" userId="4699ec12-dfd4-45e8-8099-015045d86e49" providerId="ADAL" clId="{20487CDD-DAE3-4061-AF7B-4FD4FC002B50}" dt="2023-11-02T00:01:50.681" v="403" actId="26606"/>
          <ac:spMkLst>
            <pc:docMk/>
            <pc:sldMk cId="839890817" sldId="264"/>
            <ac:spMk id="2069" creationId="{36F31C88-3DEF-4EA8-AE3A-49441413FC54}"/>
          </ac:spMkLst>
        </pc:spChg>
        <pc:picChg chg="del">
          <ac:chgData name="Seshadri, Sundar Rajan (Cognizant)" userId="4699ec12-dfd4-45e8-8099-015045d86e49" providerId="ADAL" clId="{20487CDD-DAE3-4061-AF7B-4FD4FC002B50}" dt="2023-11-02T00:00:15.857" v="386" actId="478"/>
          <ac:picMkLst>
            <pc:docMk/>
            <pc:sldMk cId="839890817" sldId="264"/>
            <ac:picMk id="8" creationId="{FAE9C19D-2ED0-D0B4-FA39-4744493F4303}"/>
          </ac:picMkLst>
        </pc:picChg>
        <pc:picChg chg="add mod">
          <ac:chgData name="Seshadri, Sundar Rajan (Cognizant)" userId="4699ec12-dfd4-45e8-8099-015045d86e49" providerId="ADAL" clId="{20487CDD-DAE3-4061-AF7B-4FD4FC002B50}" dt="2023-11-02T00:03:23.964" v="434" actId="14100"/>
          <ac:picMkLst>
            <pc:docMk/>
            <pc:sldMk cId="839890817" sldId="264"/>
            <ac:picMk id="2050" creationId="{7DAFE1A4-37FD-4CB5-984D-A8D624671294}"/>
          </ac:picMkLst>
        </pc:picChg>
        <pc:cxnChg chg="add">
          <ac:chgData name="Seshadri, Sundar Rajan (Cognizant)" userId="4699ec12-dfd4-45e8-8099-015045d86e49" providerId="ADAL" clId="{20487CDD-DAE3-4061-AF7B-4FD4FC002B50}" dt="2023-11-02T00:01:50.681" v="403" actId="26606"/>
          <ac:cxnSpMkLst>
            <pc:docMk/>
            <pc:sldMk cId="839890817" sldId="264"/>
            <ac:cxnSpMk id="2065" creationId="{5EACA08E-D537-41C6-96A5-5900E05D3217}"/>
          </ac:cxnSpMkLst>
        </pc:cxnChg>
        <pc:cxnChg chg="add">
          <ac:chgData name="Seshadri, Sundar Rajan (Cognizant)" userId="4699ec12-dfd4-45e8-8099-015045d86e49" providerId="ADAL" clId="{20487CDD-DAE3-4061-AF7B-4FD4FC002B50}" dt="2023-11-02T00:01:50.681" v="403" actId="26606"/>
          <ac:cxnSpMkLst>
            <pc:docMk/>
            <pc:sldMk cId="839890817" sldId="264"/>
            <ac:cxnSpMk id="2070" creationId="{F085D7B9-E066-4923-8CB7-294BF306296A}"/>
          </ac:cxnSpMkLst>
        </pc:cxnChg>
      </pc:sldChg>
      <pc:sldChg chg="addSp delSp modSp new mod">
        <pc:chgData name="Seshadri, Sundar Rajan (Cognizant)" userId="4699ec12-dfd4-45e8-8099-015045d86e49" providerId="ADAL" clId="{20487CDD-DAE3-4061-AF7B-4FD4FC002B50}" dt="2023-11-02T01:09:54.902" v="450"/>
        <pc:sldMkLst>
          <pc:docMk/>
          <pc:sldMk cId="500927084" sldId="265"/>
        </pc:sldMkLst>
        <pc:spChg chg="mod">
          <ac:chgData name="Seshadri, Sundar Rajan (Cognizant)" userId="4699ec12-dfd4-45e8-8099-015045d86e49" providerId="ADAL" clId="{20487CDD-DAE3-4061-AF7B-4FD4FC002B50}" dt="2023-11-02T01:03:43.160" v="440" actId="108"/>
          <ac:spMkLst>
            <pc:docMk/>
            <pc:sldMk cId="500927084" sldId="265"/>
            <ac:spMk id="2" creationId="{1F18ED64-913A-715F-C09F-2D742D11D6BE}"/>
          </ac:spMkLst>
        </pc:spChg>
        <pc:spChg chg="add del mod">
          <ac:chgData name="Seshadri, Sundar Rajan (Cognizant)" userId="4699ec12-dfd4-45e8-8099-015045d86e49" providerId="ADAL" clId="{20487CDD-DAE3-4061-AF7B-4FD4FC002B50}" dt="2023-11-02T01:07:17.749" v="446" actId="26606"/>
          <ac:spMkLst>
            <pc:docMk/>
            <pc:sldMk cId="500927084" sldId="265"/>
            <ac:spMk id="3" creationId="{85B32EA3-3A4B-D462-3927-2923CC15D3B1}"/>
          </ac:spMkLst>
        </pc:spChg>
        <pc:graphicFrameChg chg="add del">
          <ac:chgData name="Seshadri, Sundar Rajan (Cognizant)" userId="4699ec12-dfd4-45e8-8099-015045d86e49" providerId="ADAL" clId="{20487CDD-DAE3-4061-AF7B-4FD4FC002B50}" dt="2023-11-02T01:07:17" v="445" actId="26606"/>
          <ac:graphicFrameMkLst>
            <pc:docMk/>
            <pc:sldMk cId="500927084" sldId="265"/>
            <ac:graphicFrameMk id="5" creationId="{FA799351-8488-F8CB-96E6-3EBAEE76FC72}"/>
          </ac:graphicFrameMkLst>
        </pc:graphicFrameChg>
        <pc:graphicFrameChg chg="add mod">
          <ac:chgData name="Seshadri, Sundar Rajan (Cognizant)" userId="4699ec12-dfd4-45e8-8099-015045d86e49" providerId="ADAL" clId="{20487CDD-DAE3-4061-AF7B-4FD4FC002B50}" dt="2023-11-02T01:09:54.902" v="450"/>
          <ac:graphicFrameMkLst>
            <pc:docMk/>
            <pc:sldMk cId="500927084" sldId="265"/>
            <ac:graphicFrameMk id="7" creationId="{FEFBB556-0CC7-214E-6138-40DEBB07EF76}"/>
          </ac:graphicFrameMkLst>
        </pc:graphicFrameChg>
      </pc:sldChg>
      <pc:sldChg chg="addSp delSp modSp new mod setBg setClrOvrMap">
        <pc:chgData name="Seshadri, Sundar Rajan (Cognizant)" userId="4699ec12-dfd4-45e8-8099-015045d86e49" providerId="ADAL" clId="{20487CDD-DAE3-4061-AF7B-4FD4FC002B50}" dt="2023-11-02T01:15:08.767" v="528" actId="22"/>
        <pc:sldMkLst>
          <pc:docMk/>
          <pc:sldMk cId="814707487" sldId="266"/>
        </pc:sldMkLst>
        <pc:spChg chg="mod">
          <ac:chgData name="Seshadri, Sundar Rajan (Cognizant)" userId="4699ec12-dfd4-45e8-8099-015045d86e49" providerId="ADAL" clId="{20487CDD-DAE3-4061-AF7B-4FD4FC002B50}" dt="2023-11-02T01:13:36.414" v="511" actId="26606"/>
          <ac:spMkLst>
            <pc:docMk/>
            <pc:sldMk cId="814707487" sldId="266"/>
            <ac:spMk id="2" creationId="{B79FE7DF-3E11-696B-59F9-366F2465FE4A}"/>
          </ac:spMkLst>
        </pc:spChg>
        <pc:spChg chg="add del mod">
          <ac:chgData name="Seshadri, Sundar Rajan (Cognizant)" userId="4699ec12-dfd4-45e8-8099-015045d86e49" providerId="ADAL" clId="{20487CDD-DAE3-4061-AF7B-4FD4FC002B50}" dt="2023-11-02T01:13:36.414" v="511" actId="26606"/>
          <ac:spMkLst>
            <pc:docMk/>
            <pc:sldMk cId="814707487" sldId="266"/>
            <ac:spMk id="3" creationId="{72C119A3-3927-CA75-9EB3-DC8A492C28A3}"/>
          </ac:spMkLst>
        </pc:spChg>
        <pc:spChg chg="add del">
          <ac:chgData name="Seshadri, Sundar Rajan (Cognizant)" userId="4699ec12-dfd4-45e8-8099-015045d86e49" providerId="ADAL" clId="{20487CDD-DAE3-4061-AF7B-4FD4FC002B50}" dt="2023-11-02T01:12:09.137" v="499" actId="26606"/>
          <ac:spMkLst>
            <pc:docMk/>
            <pc:sldMk cId="814707487" sldId="266"/>
            <ac:spMk id="8" creationId="{B50AB553-2A96-4A92-96F2-93548E096954}"/>
          </ac:spMkLst>
        </pc:spChg>
        <pc:spChg chg="add del">
          <ac:chgData name="Seshadri, Sundar Rajan (Cognizant)" userId="4699ec12-dfd4-45e8-8099-015045d86e49" providerId="ADAL" clId="{20487CDD-DAE3-4061-AF7B-4FD4FC002B50}" dt="2023-11-02T01:11:35.684" v="483" actId="26606"/>
          <ac:spMkLst>
            <pc:docMk/>
            <pc:sldMk cId="814707487" sldId="266"/>
            <ac:spMk id="10" creationId="{9228552E-C8B1-4A80-8448-0787CE0FC704}"/>
          </ac:spMkLst>
        </pc:spChg>
        <pc:spChg chg="add del">
          <ac:chgData name="Seshadri, Sundar Rajan (Cognizant)" userId="4699ec12-dfd4-45e8-8099-015045d86e49" providerId="ADAL" clId="{20487CDD-DAE3-4061-AF7B-4FD4FC002B50}" dt="2023-11-02T01:12:11.301" v="501" actId="26606"/>
          <ac:spMkLst>
            <pc:docMk/>
            <pc:sldMk cId="814707487" sldId="266"/>
            <ac:spMk id="11" creationId="{E0CBAC23-2E3F-4A90-BA59-F8299F6A5439}"/>
          </ac:spMkLst>
        </pc:spChg>
        <pc:spChg chg="add del">
          <ac:chgData name="Seshadri, Sundar Rajan (Cognizant)" userId="4699ec12-dfd4-45e8-8099-015045d86e49" providerId="ADAL" clId="{20487CDD-DAE3-4061-AF7B-4FD4FC002B50}" dt="2023-11-02T01:12:11.301" v="501" actId="26606"/>
          <ac:spMkLst>
            <pc:docMk/>
            <pc:sldMk cId="814707487" sldId="266"/>
            <ac:spMk id="12" creationId="{35DB3719-6FDC-4E5D-891D-FF40B7300F64}"/>
          </ac:spMkLst>
        </pc:spChg>
        <pc:spChg chg="add del">
          <ac:chgData name="Seshadri, Sundar Rajan (Cognizant)" userId="4699ec12-dfd4-45e8-8099-015045d86e49" providerId="ADAL" clId="{20487CDD-DAE3-4061-AF7B-4FD4FC002B50}" dt="2023-11-02T01:13:32.081" v="508" actId="26606"/>
          <ac:spMkLst>
            <pc:docMk/>
            <pc:sldMk cId="814707487" sldId="266"/>
            <ac:spMk id="14" creationId="{9228552E-C8B1-4A80-8448-0787CE0FC704}"/>
          </ac:spMkLst>
        </pc:spChg>
        <pc:spChg chg="add del">
          <ac:chgData name="Seshadri, Sundar Rajan (Cognizant)" userId="4699ec12-dfd4-45e8-8099-015045d86e49" providerId="ADAL" clId="{20487CDD-DAE3-4061-AF7B-4FD4FC002B50}" dt="2023-11-02T01:12:15.751" v="503" actId="26606"/>
          <ac:spMkLst>
            <pc:docMk/>
            <pc:sldMk cId="814707487" sldId="266"/>
            <ac:spMk id="15" creationId="{35DB3719-6FDC-4E5D-891D-FF40B7300F64}"/>
          </ac:spMkLst>
        </pc:spChg>
        <pc:spChg chg="add del">
          <ac:chgData name="Seshadri, Sundar Rajan (Cognizant)" userId="4699ec12-dfd4-45e8-8099-015045d86e49" providerId="ADAL" clId="{20487CDD-DAE3-4061-AF7B-4FD4FC002B50}" dt="2023-11-02T01:12:15.751" v="503" actId="26606"/>
          <ac:spMkLst>
            <pc:docMk/>
            <pc:sldMk cId="814707487" sldId="266"/>
            <ac:spMk id="16" creationId="{E0CBAC23-2E3F-4A90-BA59-F8299F6A5439}"/>
          </ac:spMkLst>
        </pc:spChg>
        <pc:spChg chg="add del">
          <ac:chgData name="Seshadri, Sundar Rajan (Cognizant)" userId="4699ec12-dfd4-45e8-8099-015045d86e49" providerId="ADAL" clId="{20487CDD-DAE3-4061-AF7B-4FD4FC002B50}" dt="2023-11-02T01:15:08.767" v="528" actId="22"/>
          <ac:spMkLst>
            <pc:docMk/>
            <pc:sldMk cId="814707487" sldId="266"/>
            <ac:spMk id="21" creationId="{7DA620DA-C26B-846F-39E3-048349369E6B}"/>
          </ac:spMkLst>
        </pc:spChg>
        <pc:spChg chg="add del">
          <ac:chgData name="Seshadri, Sundar Rajan (Cognizant)" userId="4699ec12-dfd4-45e8-8099-015045d86e49" providerId="ADAL" clId="{20487CDD-DAE3-4061-AF7B-4FD4FC002B50}" dt="2023-11-02T01:13:36.394" v="510" actId="26606"/>
          <ac:spMkLst>
            <pc:docMk/>
            <pc:sldMk cId="814707487" sldId="266"/>
            <ac:spMk id="23" creationId="{B50AB553-2A96-4A92-96F2-93548E096954}"/>
          </ac:spMkLst>
        </pc:spChg>
        <pc:spChg chg="add">
          <ac:chgData name="Seshadri, Sundar Rajan (Cognizant)" userId="4699ec12-dfd4-45e8-8099-015045d86e49" providerId="ADAL" clId="{20487CDD-DAE3-4061-AF7B-4FD4FC002B50}" dt="2023-11-02T01:13:36.414" v="511" actId="26606"/>
          <ac:spMkLst>
            <pc:docMk/>
            <pc:sldMk cId="814707487" sldId="266"/>
            <ac:spMk id="26" creationId="{35DB3719-6FDC-4E5D-891D-FF40B7300F64}"/>
          </ac:spMkLst>
        </pc:spChg>
        <pc:spChg chg="add">
          <ac:chgData name="Seshadri, Sundar Rajan (Cognizant)" userId="4699ec12-dfd4-45e8-8099-015045d86e49" providerId="ADAL" clId="{20487CDD-DAE3-4061-AF7B-4FD4FC002B50}" dt="2023-11-02T01:13:36.414" v="511" actId="26606"/>
          <ac:spMkLst>
            <pc:docMk/>
            <pc:sldMk cId="814707487" sldId="266"/>
            <ac:spMk id="27" creationId="{E0CBAC23-2E3F-4A90-BA59-F8299F6A5439}"/>
          </ac:spMkLst>
        </pc:spChg>
        <pc:graphicFrameChg chg="add del">
          <ac:chgData name="Seshadri, Sundar Rajan (Cognizant)" userId="4699ec12-dfd4-45e8-8099-015045d86e49" providerId="ADAL" clId="{20487CDD-DAE3-4061-AF7B-4FD4FC002B50}" dt="2023-11-02T01:11:35.684" v="483" actId="26606"/>
          <ac:graphicFrameMkLst>
            <pc:docMk/>
            <pc:sldMk cId="814707487" sldId="266"/>
            <ac:graphicFrameMk id="5" creationId="{C7974855-C771-3418-5E51-BF6C345758AF}"/>
          </ac:graphicFrameMkLst>
        </pc:graphicFrameChg>
        <pc:graphicFrameChg chg="add del">
          <ac:chgData name="Seshadri, Sundar Rajan (Cognizant)" userId="4699ec12-dfd4-45e8-8099-015045d86e49" providerId="ADAL" clId="{20487CDD-DAE3-4061-AF7B-4FD4FC002B50}" dt="2023-11-02T01:12:09.137" v="499" actId="26606"/>
          <ac:graphicFrameMkLst>
            <pc:docMk/>
            <pc:sldMk cId="814707487" sldId="266"/>
            <ac:graphicFrameMk id="9" creationId="{221FC495-DD67-9C6D-7A23-2AD15410ACA9}"/>
          </ac:graphicFrameMkLst>
        </pc:graphicFrameChg>
        <pc:graphicFrameChg chg="add del">
          <ac:chgData name="Seshadri, Sundar Rajan (Cognizant)" userId="4699ec12-dfd4-45e8-8099-015045d86e49" providerId="ADAL" clId="{20487CDD-DAE3-4061-AF7B-4FD4FC002B50}" dt="2023-11-02T01:12:11.301" v="501" actId="26606"/>
          <ac:graphicFrameMkLst>
            <pc:docMk/>
            <pc:sldMk cId="814707487" sldId="266"/>
            <ac:graphicFrameMk id="13" creationId="{D6E41E84-E3EA-673A-207F-F2265F3014B3}"/>
          </ac:graphicFrameMkLst>
        </pc:graphicFrameChg>
        <pc:graphicFrameChg chg="add del">
          <ac:chgData name="Seshadri, Sundar Rajan (Cognizant)" userId="4699ec12-dfd4-45e8-8099-015045d86e49" providerId="ADAL" clId="{20487CDD-DAE3-4061-AF7B-4FD4FC002B50}" dt="2023-11-02T01:12:15.751" v="503" actId="26606"/>
          <ac:graphicFrameMkLst>
            <pc:docMk/>
            <pc:sldMk cId="814707487" sldId="266"/>
            <ac:graphicFrameMk id="17" creationId="{73AAD835-0384-D384-2E23-C9D3ED0CD062}"/>
          </ac:graphicFrameMkLst>
        </pc:graphicFrameChg>
        <pc:graphicFrameChg chg="add del mod">
          <ac:chgData name="Seshadri, Sundar Rajan (Cognizant)" userId="4699ec12-dfd4-45e8-8099-015045d86e49" providerId="ADAL" clId="{20487CDD-DAE3-4061-AF7B-4FD4FC002B50}" dt="2023-11-02T01:12:25.894" v="506" actId="26606"/>
          <ac:graphicFrameMkLst>
            <pc:docMk/>
            <pc:sldMk cId="814707487" sldId="266"/>
            <ac:graphicFrameMk id="19" creationId="{4C5D1AAD-56E8-C089-9B04-174805832A14}"/>
          </ac:graphicFrameMkLst>
        </pc:graphicFrameChg>
        <pc:graphicFrameChg chg="add del">
          <ac:chgData name="Seshadri, Sundar Rajan (Cognizant)" userId="4699ec12-dfd4-45e8-8099-015045d86e49" providerId="ADAL" clId="{20487CDD-DAE3-4061-AF7B-4FD4FC002B50}" dt="2023-11-02T01:13:32.081" v="508" actId="26606"/>
          <ac:graphicFrameMkLst>
            <pc:docMk/>
            <pc:sldMk cId="814707487" sldId="266"/>
            <ac:graphicFrameMk id="20" creationId="{35C09D0E-F315-AAF4-072D-C246B1124D68}"/>
          </ac:graphicFrameMkLst>
        </pc:graphicFrameChg>
        <pc:graphicFrameChg chg="add del">
          <ac:chgData name="Seshadri, Sundar Rajan (Cognizant)" userId="4699ec12-dfd4-45e8-8099-015045d86e49" providerId="ADAL" clId="{20487CDD-DAE3-4061-AF7B-4FD4FC002B50}" dt="2023-11-02T01:13:36.394" v="510" actId="26606"/>
          <ac:graphicFrameMkLst>
            <pc:docMk/>
            <pc:sldMk cId="814707487" sldId="266"/>
            <ac:graphicFrameMk id="24" creationId="{EBFD7632-780F-517D-71F2-D4BEB9DE336E}"/>
          </ac:graphicFrameMkLst>
        </pc:graphicFrameChg>
        <pc:graphicFrameChg chg="add mod modGraphic">
          <ac:chgData name="Seshadri, Sundar Rajan (Cognizant)" userId="4699ec12-dfd4-45e8-8099-015045d86e49" providerId="ADAL" clId="{20487CDD-DAE3-4061-AF7B-4FD4FC002B50}" dt="2023-11-02T01:14:56.049" v="526" actId="20577"/>
          <ac:graphicFrameMkLst>
            <pc:docMk/>
            <pc:sldMk cId="814707487" sldId="266"/>
            <ac:graphicFrameMk id="28" creationId="{0667B637-4A75-DB8A-8376-4860B5E762A2}"/>
          </ac:graphicFrameMkLst>
        </pc:graphicFrameChg>
        <pc:picChg chg="add del">
          <ac:chgData name="Seshadri, Sundar Rajan (Cognizant)" userId="4699ec12-dfd4-45e8-8099-015045d86e49" providerId="ADAL" clId="{20487CDD-DAE3-4061-AF7B-4FD4FC002B50}" dt="2023-11-02T01:11:35.684" v="483" actId="26606"/>
          <ac:picMkLst>
            <pc:docMk/>
            <pc:sldMk cId="814707487" sldId="266"/>
            <ac:picMk id="6" creationId="{AD5BA71D-348B-C1A1-C811-67EA3AD28E99}"/>
          </ac:picMkLst>
        </pc:picChg>
        <pc:picChg chg="add del">
          <ac:chgData name="Seshadri, Sundar Rajan (Cognizant)" userId="4699ec12-dfd4-45e8-8099-015045d86e49" providerId="ADAL" clId="{20487CDD-DAE3-4061-AF7B-4FD4FC002B50}" dt="2023-11-02T01:12:09.137" v="499" actId="26606"/>
          <ac:picMkLst>
            <pc:docMk/>
            <pc:sldMk cId="814707487" sldId="266"/>
            <ac:picMk id="7" creationId="{12703F7D-082C-893C-2B11-E9FAB403FF1E}"/>
          </ac:picMkLst>
        </pc:picChg>
        <pc:picChg chg="add del">
          <ac:chgData name="Seshadri, Sundar Rajan (Cognizant)" userId="4699ec12-dfd4-45e8-8099-015045d86e49" providerId="ADAL" clId="{20487CDD-DAE3-4061-AF7B-4FD4FC002B50}" dt="2023-11-02T01:13:32.081" v="508" actId="26606"/>
          <ac:picMkLst>
            <pc:docMk/>
            <pc:sldMk cId="814707487" sldId="266"/>
            <ac:picMk id="18" creationId="{221C166E-E1F2-2D3E-89BC-3B9A77191ECE}"/>
          </ac:picMkLst>
        </pc:picChg>
        <pc:picChg chg="add del">
          <ac:chgData name="Seshadri, Sundar Rajan (Cognizant)" userId="4699ec12-dfd4-45e8-8099-015045d86e49" providerId="ADAL" clId="{20487CDD-DAE3-4061-AF7B-4FD4FC002B50}" dt="2023-11-02T01:13:36.394" v="510" actId="26606"/>
          <ac:picMkLst>
            <pc:docMk/>
            <pc:sldMk cId="814707487" sldId="266"/>
            <ac:picMk id="22" creationId="{E2DDF4A7-FEAF-C736-6F1C-FF8812BADFB1}"/>
          </ac:picMkLst>
        </pc:picChg>
      </pc:sldChg>
      <pc:sldChg chg="addSp delSp modSp new mod setBg">
        <pc:chgData name="Seshadri, Sundar Rajan (Cognizant)" userId="4699ec12-dfd4-45e8-8099-015045d86e49" providerId="ADAL" clId="{20487CDD-DAE3-4061-AF7B-4FD4FC002B50}" dt="2023-11-02T01:22:50.551" v="553" actId="27636"/>
        <pc:sldMkLst>
          <pc:docMk/>
          <pc:sldMk cId="551952237" sldId="267"/>
        </pc:sldMkLst>
        <pc:spChg chg="mod">
          <ac:chgData name="Seshadri, Sundar Rajan (Cognizant)" userId="4699ec12-dfd4-45e8-8099-015045d86e49" providerId="ADAL" clId="{20487CDD-DAE3-4061-AF7B-4FD4FC002B50}" dt="2023-11-02T01:22:50.551" v="553" actId="27636"/>
          <ac:spMkLst>
            <pc:docMk/>
            <pc:sldMk cId="551952237" sldId="267"/>
            <ac:spMk id="2" creationId="{1B3543DE-91F9-F37F-CA75-13BE15E1CDA6}"/>
          </ac:spMkLst>
        </pc:spChg>
        <pc:spChg chg="mod ord">
          <ac:chgData name="Seshadri, Sundar Rajan (Cognizant)" userId="4699ec12-dfd4-45e8-8099-015045d86e49" providerId="ADAL" clId="{20487CDD-DAE3-4061-AF7B-4FD4FC002B50}" dt="2023-11-02T01:22:10.128" v="542" actId="26606"/>
          <ac:spMkLst>
            <pc:docMk/>
            <pc:sldMk cId="551952237" sldId="267"/>
            <ac:spMk id="3" creationId="{9C32B301-3DF6-0DF9-4E6D-5A91F076229A}"/>
          </ac:spMkLst>
        </pc:spChg>
        <pc:spChg chg="add del">
          <ac:chgData name="Seshadri, Sundar Rajan (Cognizant)" userId="4699ec12-dfd4-45e8-8099-015045d86e49" providerId="ADAL" clId="{20487CDD-DAE3-4061-AF7B-4FD4FC002B50}" dt="2023-11-02T01:21:33.405" v="537" actId="26606"/>
          <ac:spMkLst>
            <pc:docMk/>
            <pc:sldMk cId="551952237" sldId="267"/>
            <ac:spMk id="9" creationId="{7D07B7BC-3270-4CF3-A7AA-0937908AD58A}"/>
          </ac:spMkLst>
        </pc:spChg>
        <pc:spChg chg="add del">
          <ac:chgData name="Seshadri, Sundar Rajan (Cognizant)" userId="4699ec12-dfd4-45e8-8099-015045d86e49" providerId="ADAL" clId="{20487CDD-DAE3-4061-AF7B-4FD4FC002B50}" dt="2023-11-02T01:21:44.116" v="539" actId="26606"/>
          <ac:spMkLst>
            <pc:docMk/>
            <pc:sldMk cId="551952237" sldId="267"/>
            <ac:spMk id="24" creationId="{45D37F4E-DDB4-456B-97E0-9937730A039F}"/>
          </ac:spMkLst>
        </pc:spChg>
        <pc:spChg chg="add del">
          <ac:chgData name="Seshadri, Sundar Rajan (Cognizant)" userId="4699ec12-dfd4-45e8-8099-015045d86e49" providerId="ADAL" clId="{20487CDD-DAE3-4061-AF7B-4FD4FC002B50}" dt="2023-11-02T01:21:44.116" v="539" actId="26606"/>
          <ac:spMkLst>
            <pc:docMk/>
            <pc:sldMk cId="551952237" sldId="267"/>
            <ac:spMk id="25" creationId="{B2DD41CD-8F47-4F56-AD12-4E2FF7696987}"/>
          </ac:spMkLst>
        </pc:spChg>
        <pc:spChg chg="add del">
          <ac:chgData name="Seshadri, Sundar Rajan (Cognizant)" userId="4699ec12-dfd4-45e8-8099-015045d86e49" providerId="ADAL" clId="{20487CDD-DAE3-4061-AF7B-4FD4FC002B50}" dt="2023-11-02T01:22:10.128" v="542" actId="26606"/>
          <ac:spMkLst>
            <pc:docMk/>
            <pc:sldMk cId="551952237" sldId="267"/>
            <ac:spMk id="27" creationId="{A6D37EE4-EA1B-46EE-A54B-5233C63C9695}"/>
          </ac:spMkLst>
        </pc:spChg>
        <pc:spChg chg="add del">
          <ac:chgData name="Seshadri, Sundar Rajan (Cognizant)" userId="4699ec12-dfd4-45e8-8099-015045d86e49" providerId="ADAL" clId="{20487CDD-DAE3-4061-AF7B-4FD4FC002B50}" dt="2023-11-02T01:22:10.128" v="542" actId="26606"/>
          <ac:spMkLst>
            <pc:docMk/>
            <pc:sldMk cId="551952237" sldId="267"/>
            <ac:spMk id="28" creationId="{927D5270-6648-4CC1-8F78-48BE299CAC25}"/>
          </ac:spMkLst>
        </pc:spChg>
        <pc:spChg chg="add">
          <ac:chgData name="Seshadri, Sundar Rajan (Cognizant)" userId="4699ec12-dfd4-45e8-8099-015045d86e49" providerId="ADAL" clId="{20487CDD-DAE3-4061-AF7B-4FD4FC002B50}" dt="2023-11-02T01:22:10.128" v="542" actId="26606"/>
          <ac:spMkLst>
            <pc:docMk/>
            <pc:sldMk cId="551952237" sldId="267"/>
            <ac:spMk id="33" creationId="{201CC55D-ED54-4C5C-95E6-10947BD1103B}"/>
          </ac:spMkLst>
        </pc:spChg>
        <pc:spChg chg="add">
          <ac:chgData name="Seshadri, Sundar Rajan (Cognizant)" userId="4699ec12-dfd4-45e8-8099-015045d86e49" providerId="ADAL" clId="{20487CDD-DAE3-4061-AF7B-4FD4FC002B50}" dt="2023-11-02T01:22:10.128" v="542" actId="26606"/>
          <ac:spMkLst>
            <pc:docMk/>
            <pc:sldMk cId="551952237" sldId="267"/>
            <ac:spMk id="39" creationId="{3873B707-463F-40B0-8227-E8CC6C67EB25}"/>
          </ac:spMkLst>
        </pc:spChg>
        <pc:spChg chg="add">
          <ac:chgData name="Seshadri, Sundar Rajan (Cognizant)" userId="4699ec12-dfd4-45e8-8099-015045d86e49" providerId="ADAL" clId="{20487CDD-DAE3-4061-AF7B-4FD4FC002B50}" dt="2023-11-02T01:22:10.128" v="542" actId="26606"/>
          <ac:spMkLst>
            <pc:docMk/>
            <pc:sldMk cId="551952237" sldId="267"/>
            <ac:spMk id="41" creationId="{C13237C8-E62C-4F0D-A318-BD6FB6C2D138}"/>
          </ac:spMkLst>
        </pc:spChg>
        <pc:spChg chg="add">
          <ac:chgData name="Seshadri, Sundar Rajan (Cognizant)" userId="4699ec12-dfd4-45e8-8099-015045d86e49" providerId="ADAL" clId="{20487CDD-DAE3-4061-AF7B-4FD4FC002B50}" dt="2023-11-02T01:22:10.128" v="542" actId="26606"/>
          <ac:spMkLst>
            <pc:docMk/>
            <pc:sldMk cId="551952237" sldId="267"/>
            <ac:spMk id="43" creationId="{19C9EAEA-39D0-4B0E-A0EB-51E7B26740B1}"/>
          </ac:spMkLst>
        </pc:spChg>
        <pc:grpChg chg="add del">
          <ac:chgData name="Seshadri, Sundar Rajan (Cognizant)" userId="4699ec12-dfd4-45e8-8099-015045d86e49" providerId="ADAL" clId="{20487CDD-DAE3-4061-AF7B-4FD4FC002B50}" dt="2023-11-02T01:21:33.405" v="537" actId="26606"/>
          <ac:grpSpMkLst>
            <pc:docMk/>
            <pc:sldMk cId="551952237" sldId="267"/>
            <ac:grpSpMk id="11" creationId="{3248F5E6-4377-481A-9615-8B26AF96A076}"/>
          </ac:grpSpMkLst>
        </pc:grpChg>
        <pc:grpChg chg="add del">
          <ac:chgData name="Seshadri, Sundar Rajan (Cognizant)" userId="4699ec12-dfd4-45e8-8099-015045d86e49" providerId="ADAL" clId="{20487CDD-DAE3-4061-AF7B-4FD4FC002B50}" dt="2023-11-02T01:21:33.405" v="537" actId="26606"/>
          <ac:grpSpMkLst>
            <pc:docMk/>
            <pc:sldMk cId="551952237" sldId="267"/>
            <ac:grpSpMk id="15" creationId="{E27AF472-EAE3-4572-AB69-B92BD10DBC6D}"/>
          </ac:grpSpMkLst>
        </pc:grpChg>
        <pc:grpChg chg="add">
          <ac:chgData name="Seshadri, Sundar Rajan (Cognizant)" userId="4699ec12-dfd4-45e8-8099-015045d86e49" providerId="ADAL" clId="{20487CDD-DAE3-4061-AF7B-4FD4FC002B50}" dt="2023-11-02T01:22:10.128" v="542" actId="26606"/>
          <ac:grpSpMkLst>
            <pc:docMk/>
            <pc:sldMk cId="551952237" sldId="267"/>
            <ac:grpSpMk id="35" creationId="{1DE889C7-FAD6-4397-98E2-05D503484459}"/>
          </ac:grpSpMkLst>
        </pc:grpChg>
        <pc:picChg chg="add mod ord">
          <ac:chgData name="Seshadri, Sundar Rajan (Cognizant)" userId="4699ec12-dfd4-45e8-8099-015045d86e49" providerId="ADAL" clId="{20487CDD-DAE3-4061-AF7B-4FD4FC002B50}" dt="2023-11-02T01:22:10.128" v="542" actId="26606"/>
          <ac:picMkLst>
            <pc:docMk/>
            <pc:sldMk cId="551952237" sldId="267"/>
            <ac:picMk id="4" creationId="{94A33E11-20AC-5760-4C78-70BBBC21187A}"/>
          </ac:picMkLst>
        </pc:picChg>
      </pc:sldChg>
      <pc:sldChg chg="addSp delSp modSp new mod setBg">
        <pc:chgData name="Seshadri, Sundar Rajan (Cognizant)" userId="4699ec12-dfd4-45e8-8099-015045d86e49" providerId="ADAL" clId="{20487CDD-DAE3-4061-AF7B-4FD4FC002B50}" dt="2023-11-02T15:31:40.276" v="609" actId="26606"/>
        <pc:sldMkLst>
          <pc:docMk/>
          <pc:sldMk cId="1526767459" sldId="268"/>
        </pc:sldMkLst>
        <pc:spChg chg="mod">
          <ac:chgData name="Seshadri, Sundar Rajan (Cognizant)" userId="4699ec12-dfd4-45e8-8099-015045d86e49" providerId="ADAL" clId="{20487CDD-DAE3-4061-AF7B-4FD4FC002B50}" dt="2023-11-02T15:31:40.276" v="609" actId="26606"/>
          <ac:spMkLst>
            <pc:docMk/>
            <pc:sldMk cId="1526767459" sldId="268"/>
            <ac:spMk id="2" creationId="{81B7B604-0EFA-A7E8-742B-49F3F734EFCE}"/>
          </ac:spMkLst>
        </pc:spChg>
        <pc:spChg chg="add del">
          <ac:chgData name="Seshadri, Sundar Rajan (Cognizant)" userId="4699ec12-dfd4-45e8-8099-015045d86e49" providerId="ADAL" clId="{20487CDD-DAE3-4061-AF7B-4FD4FC002B50}" dt="2023-11-02T15:27:10.965" v="568"/>
          <ac:spMkLst>
            <pc:docMk/>
            <pc:sldMk cId="1526767459" sldId="268"/>
            <ac:spMk id="3" creationId="{AAE2ABB9-E4E8-668A-2DF0-72DFE2B4E837}"/>
          </ac:spMkLst>
        </pc:spChg>
        <pc:spChg chg="del">
          <ac:chgData name="Seshadri, Sundar Rajan (Cognizant)" userId="4699ec12-dfd4-45e8-8099-015045d86e49" providerId="ADAL" clId="{20487CDD-DAE3-4061-AF7B-4FD4FC002B50}" dt="2023-11-02T01:21:01.532" v="533"/>
          <ac:spMkLst>
            <pc:docMk/>
            <pc:sldMk cId="1526767459" sldId="268"/>
            <ac:spMk id="3" creationId="{C2DB4262-C00A-07B8-84FF-50A4975C6B9A}"/>
          </ac:spMkLst>
        </pc:spChg>
        <pc:spChg chg="add del mod">
          <ac:chgData name="Seshadri, Sundar Rajan (Cognizant)" userId="4699ec12-dfd4-45e8-8099-015045d86e49" providerId="ADAL" clId="{20487CDD-DAE3-4061-AF7B-4FD4FC002B50}" dt="2023-11-02T01:21:14.266" v="534"/>
          <ac:spMkLst>
            <pc:docMk/>
            <pc:sldMk cId="1526767459" sldId="268"/>
            <ac:spMk id="4" creationId="{5C8FBDA3-7617-5581-7859-3E7CFE2F81DF}"/>
          </ac:spMkLst>
        </pc:spChg>
        <pc:spChg chg="add del">
          <ac:chgData name="Seshadri, Sundar Rajan (Cognizant)" userId="4699ec12-dfd4-45e8-8099-015045d86e49" providerId="ADAL" clId="{20487CDD-DAE3-4061-AF7B-4FD4FC002B50}" dt="2023-11-02T15:27:10.965" v="568"/>
          <ac:spMkLst>
            <pc:docMk/>
            <pc:sldMk cId="1526767459" sldId="268"/>
            <ac:spMk id="4" creationId="{BB5343CB-42A7-4574-59EE-A5502B593F4A}"/>
          </ac:spMkLst>
        </pc:spChg>
        <pc:spChg chg="add del">
          <ac:chgData name="Seshadri, Sundar Rajan (Cognizant)" userId="4699ec12-dfd4-45e8-8099-015045d86e49" providerId="ADAL" clId="{20487CDD-DAE3-4061-AF7B-4FD4FC002B50}" dt="2023-11-02T15:27:10.965" v="568"/>
          <ac:spMkLst>
            <pc:docMk/>
            <pc:sldMk cId="1526767459" sldId="268"/>
            <ac:spMk id="5" creationId="{C0EB3B2A-0211-6E15-760C-00503BE7A1D7}"/>
          </ac:spMkLst>
        </pc:spChg>
        <pc:spChg chg="add del">
          <ac:chgData name="Seshadri, Sundar Rajan (Cognizant)" userId="4699ec12-dfd4-45e8-8099-015045d86e49" providerId="ADAL" clId="{20487CDD-DAE3-4061-AF7B-4FD4FC002B50}" dt="2023-11-02T15:28:17.003" v="570"/>
          <ac:spMkLst>
            <pc:docMk/>
            <pc:sldMk cId="1526767459" sldId="268"/>
            <ac:spMk id="6" creationId="{C409EC6D-6437-831A-1D43-520050A662C1}"/>
          </ac:spMkLst>
        </pc:spChg>
        <pc:spChg chg="add del mod">
          <ac:chgData name="Seshadri, Sundar Rajan (Cognizant)" userId="4699ec12-dfd4-45e8-8099-015045d86e49" providerId="ADAL" clId="{20487CDD-DAE3-4061-AF7B-4FD4FC002B50}" dt="2023-11-02T15:30:43.839" v="600" actId="26606"/>
          <ac:spMkLst>
            <pc:docMk/>
            <pc:sldMk cId="1526767459" sldId="268"/>
            <ac:spMk id="7" creationId="{3F109CE9-AE86-6508-D0E5-BAC67A2A9552}"/>
          </ac:spMkLst>
        </pc:spChg>
        <pc:spChg chg="add del">
          <ac:chgData name="Seshadri, Sundar Rajan (Cognizant)" userId="4699ec12-dfd4-45e8-8099-015045d86e49" providerId="ADAL" clId="{20487CDD-DAE3-4061-AF7B-4FD4FC002B50}" dt="2023-11-02T15:28:17.003" v="570"/>
          <ac:spMkLst>
            <pc:docMk/>
            <pc:sldMk cId="1526767459" sldId="268"/>
            <ac:spMk id="8" creationId="{D25A3F3F-9565-E971-49BB-CD3DBFFA164E}"/>
          </ac:spMkLst>
        </pc:spChg>
        <pc:spChg chg="add del">
          <ac:chgData name="Seshadri, Sundar Rajan (Cognizant)" userId="4699ec12-dfd4-45e8-8099-015045d86e49" providerId="ADAL" clId="{20487CDD-DAE3-4061-AF7B-4FD4FC002B50}" dt="2023-11-02T15:28:17.003" v="570"/>
          <ac:spMkLst>
            <pc:docMk/>
            <pc:sldMk cId="1526767459" sldId="268"/>
            <ac:spMk id="9" creationId="{90345B35-BD7C-0AD0-7879-08105BBF62BA}"/>
          </ac:spMkLst>
        </pc:spChg>
        <pc:spChg chg="add del">
          <ac:chgData name="Seshadri, Sundar Rajan (Cognizant)" userId="4699ec12-dfd4-45e8-8099-015045d86e49" providerId="ADAL" clId="{20487CDD-DAE3-4061-AF7B-4FD4FC002B50}" dt="2023-11-02T15:31:40.276" v="609" actId="26606"/>
          <ac:spMkLst>
            <pc:docMk/>
            <pc:sldMk cId="1526767459" sldId="268"/>
            <ac:spMk id="13" creationId="{79BB35BC-D5C2-4C8B-A22A-A71E6191913B}"/>
          </ac:spMkLst>
        </pc:spChg>
        <pc:spChg chg="add mod">
          <ac:chgData name="Seshadri, Sundar Rajan (Cognizant)" userId="4699ec12-dfd4-45e8-8099-015045d86e49" providerId="ADAL" clId="{20487CDD-DAE3-4061-AF7B-4FD4FC002B50}" dt="2023-11-02T15:31:40.276" v="609" actId="26606"/>
          <ac:spMkLst>
            <pc:docMk/>
            <pc:sldMk cId="1526767459" sldId="268"/>
            <ac:spMk id="15" creationId="{3F109CE9-AE86-6508-D0E5-BAC67A2A9552}"/>
          </ac:spMkLst>
        </pc:spChg>
        <pc:spChg chg="add">
          <ac:chgData name="Seshadri, Sundar Rajan (Cognizant)" userId="4699ec12-dfd4-45e8-8099-015045d86e49" providerId="ADAL" clId="{20487CDD-DAE3-4061-AF7B-4FD4FC002B50}" dt="2023-11-02T15:31:40.276" v="609" actId="26606"/>
          <ac:spMkLst>
            <pc:docMk/>
            <pc:sldMk cId="1526767459" sldId="268"/>
            <ac:spMk id="20" creationId="{45D37F4E-DDB4-456B-97E0-9937730A039F}"/>
          </ac:spMkLst>
        </pc:spChg>
        <pc:spChg chg="add">
          <ac:chgData name="Seshadri, Sundar Rajan (Cognizant)" userId="4699ec12-dfd4-45e8-8099-015045d86e49" providerId="ADAL" clId="{20487CDD-DAE3-4061-AF7B-4FD4FC002B50}" dt="2023-11-02T15:31:40.276" v="609" actId="26606"/>
          <ac:spMkLst>
            <pc:docMk/>
            <pc:sldMk cId="1526767459" sldId="268"/>
            <ac:spMk id="22" creationId="{B2DD41CD-8F47-4F56-AD12-4E2FF7696987}"/>
          </ac:spMkLst>
        </pc:spChg>
        <pc:graphicFrameChg chg="add del">
          <ac:chgData name="Seshadri, Sundar Rajan (Cognizant)" userId="4699ec12-dfd4-45e8-8099-015045d86e49" providerId="ADAL" clId="{20487CDD-DAE3-4061-AF7B-4FD4FC002B50}" dt="2023-11-02T15:30:21.954" v="597" actId="26606"/>
          <ac:graphicFrameMkLst>
            <pc:docMk/>
            <pc:sldMk cId="1526767459" sldId="268"/>
            <ac:graphicFrameMk id="10" creationId="{C8D6579C-9CD0-3AFE-E617-72365A1F2B36}"/>
          </ac:graphicFrameMkLst>
        </pc:graphicFrameChg>
        <pc:graphicFrameChg chg="add del">
          <ac:chgData name="Seshadri, Sundar Rajan (Cognizant)" userId="4699ec12-dfd4-45e8-8099-015045d86e49" providerId="ADAL" clId="{20487CDD-DAE3-4061-AF7B-4FD4FC002B50}" dt="2023-11-02T15:30:43.723" v="599" actId="26606"/>
          <ac:graphicFrameMkLst>
            <pc:docMk/>
            <pc:sldMk cId="1526767459" sldId="268"/>
            <ac:graphicFrameMk id="12" creationId="{C53CBF5C-0115-0381-E02A-D3FE741F2656}"/>
          </ac:graphicFrameMkLst>
        </pc:graphicFrameChg>
        <pc:picChg chg="add del mod">
          <ac:chgData name="Seshadri, Sundar Rajan (Cognizant)" userId="4699ec12-dfd4-45e8-8099-015045d86e49" providerId="ADAL" clId="{20487CDD-DAE3-4061-AF7B-4FD4FC002B50}" dt="2023-11-02T01:23:13.171" v="554" actId="478"/>
          <ac:picMkLst>
            <pc:docMk/>
            <pc:sldMk cId="1526767459" sldId="268"/>
            <ac:picMk id="5" creationId="{EA9F864F-4AE1-D607-106E-958D5A4C7D5D}"/>
          </ac:picMkLst>
        </pc:picChg>
        <pc:picChg chg="add mod ord">
          <ac:chgData name="Seshadri, Sundar Rajan (Cognizant)" userId="4699ec12-dfd4-45e8-8099-015045d86e49" providerId="ADAL" clId="{20487CDD-DAE3-4061-AF7B-4FD4FC002B50}" dt="2023-11-02T15:31:40.276" v="609" actId="26606"/>
          <ac:picMkLst>
            <pc:docMk/>
            <pc:sldMk cId="1526767459" sldId="268"/>
            <ac:picMk id="14" creationId="{AC8FE497-E8BE-E6EC-0BDD-F4FFC0CB432B}"/>
          </ac:picMkLst>
        </pc:picChg>
      </pc:sldChg>
      <pc:sldChg chg="addSp delSp modSp new mod setBg setClrOvrMap">
        <pc:chgData name="Seshadri, Sundar Rajan (Cognizant)" userId="4699ec12-dfd4-45e8-8099-015045d86e49" providerId="ADAL" clId="{20487CDD-DAE3-4061-AF7B-4FD4FC002B50}" dt="2023-11-02T15:42:32.779" v="651" actId="26606"/>
        <pc:sldMkLst>
          <pc:docMk/>
          <pc:sldMk cId="949177969" sldId="269"/>
        </pc:sldMkLst>
        <pc:spChg chg="mod">
          <ac:chgData name="Seshadri, Sundar Rajan (Cognizant)" userId="4699ec12-dfd4-45e8-8099-015045d86e49" providerId="ADAL" clId="{20487CDD-DAE3-4061-AF7B-4FD4FC002B50}" dt="2023-11-02T15:42:32.779" v="651" actId="26606"/>
          <ac:spMkLst>
            <pc:docMk/>
            <pc:sldMk cId="949177969" sldId="269"/>
            <ac:spMk id="2" creationId="{EBBB02C8-FB0B-1698-DD6D-CCDB81E8D3B4}"/>
          </ac:spMkLst>
        </pc:spChg>
        <pc:spChg chg="add del mod">
          <ac:chgData name="Seshadri, Sundar Rajan (Cognizant)" userId="4699ec12-dfd4-45e8-8099-015045d86e49" providerId="ADAL" clId="{20487CDD-DAE3-4061-AF7B-4FD4FC002B50}" dt="2023-11-02T15:42:32.779" v="651" actId="26606"/>
          <ac:spMkLst>
            <pc:docMk/>
            <pc:sldMk cId="949177969" sldId="269"/>
            <ac:spMk id="3" creationId="{E0955746-B99D-0CAD-D542-AE9349B208BE}"/>
          </ac:spMkLst>
        </pc:spChg>
        <pc:spChg chg="add del">
          <ac:chgData name="Seshadri, Sundar Rajan (Cognizant)" userId="4699ec12-dfd4-45e8-8099-015045d86e49" providerId="ADAL" clId="{20487CDD-DAE3-4061-AF7B-4FD4FC002B50}" dt="2023-11-02T15:42:32.779" v="651" actId="26606"/>
          <ac:spMkLst>
            <pc:docMk/>
            <pc:sldMk cId="949177969" sldId="269"/>
            <ac:spMk id="8" creationId="{3AD318CC-E2A8-4E27-9548-A047A78999B1}"/>
          </ac:spMkLst>
        </pc:spChg>
        <pc:spChg chg="add del">
          <ac:chgData name="Seshadri, Sundar Rajan (Cognizant)" userId="4699ec12-dfd4-45e8-8099-015045d86e49" providerId="ADAL" clId="{20487CDD-DAE3-4061-AF7B-4FD4FC002B50}" dt="2023-11-02T15:42:32.779" v="651" actId="26606"/>
          <ac:spMkLst>
            <pc:docMk/>
            <pc:sldMk cId="949177969" sldId="269"/>
            <ac:spMk id="14" creationId="{2C1BBA94-3F40-40AA-8BB9-E69E25E537C1}"/>
          </ac:spMkLst>
        </pc:spChg>
        <pc:spChg chg="add del">
          <ac:chgData name="Seshadri, Sundar Rajan (Cognizant)" userId="4699ec12-dfd4-45e8-8099-015045d86e49" providerId="ADAL" clId="{20487CDD-DAE3-4061-AF7B-4FD4FC002B50}" dt="2023-11-02T15:42:32.575" v="650" actId="26606"/>
          <ac:spMkLst>
            <pc:docMk/>
            <pc:sldMk cId="949177969" sldId="269"/>
            <ac:spMk id="21" creationId="{9228552E-C8B1-4A80-8448-0787CE0FC704}"/>
          </ac:spMkLst>
        </pc:spChg>
        <pc:spChg chg="add">
          <ac:chgData name="Seshadri, Sundar Rajan (Cognizant)" userId="4699ec12-dfd4-45e8-8099-015045d86e49" providerId="ADAL" clId="{20487CDD-DAE3-4061-AF7B-4FD4FC002B50}" dt="2023-11-02T15:42:32.779" v="651" actId="26606"/>
          <ac:spMkLst>
            <pc:docMk/>
            <pc:sldMk cId="949177969" sldId="269"/>
            <ac:spMk id="24" creationId="{B50AB553-2A96-4A92-96F2-93548E096954}"/>
          </ac:spMkLst>
        </pc:spChg>
        <pc:grpChg chg="add del">
          <ac:chgData name="Seshadri, Sundar Rajan (Cognizant)" userId="4699ec12-dfd4-45e8-8099-015045d86e49" providerId="ADAL" clId="{20487CDD-DAE3-4061-AF7B-4FD4FC002B50}" dt="2023-11-02T15:42:32.779" v="651" actId="26606"/>
          <ac:grpSpMkLst>
            <pc:docMk/>
            <pc:sldMk cId="949177969" sldId="269"/>
            <ac:grpSpMk id="10" creationId="{B14B560F-9DD7-4302-A60B-EBD3EF59B073}"/>
          </ac:grpSpMkLst>
        </pc:grpChg>
        <pc:graphicFrameChg chg="add del">
          <ac:chgData name="Seshadri, Sundar Rajan (Cognizant)" userId="4699ec12-dfd4-45e8-8099-015045d86e49" providerId="ADAL" clId="{20487CDD-DAE3-4061-AF7B-4FD4FC002B50}" dt="2023-11-02T15:42:32.575" v="650" actId="26606"/>
          <ac:graphicFrameMkLst>
            <pc:docMk/>
            <pc:sldMk cId="949177969" sldId="269"/>
            <ac:graphicFrameMk id="16" creationId="{A41CFA9B-3B93-0EA4-5376-8398BE687544}"/>
          </ac:graphicFrameMkLst>
        </pc:graphicFrameChg>
        <pc:graphicFrameChg chg="add">
          <ac:chgData name="Seshadri, Sundar Rajan (Cognizant)" userId="4699ec12-dfd4-45e8-8099-015045d86e49" providerId="ADAL" clId="{20487CDD-DAE3-4061-AF7B-4FD4FC002B50}" dt="2023-11-02T15:42:32.779" v="651" actId="26606"/>
          <ac:graphicFrameMkLst>
            <pc:docMk/>
            <pc:sldMk cId="949177969" sldId="269"/>
            <ac:graphicFrameMk id="25" creationId="{378857CE-0959-5EFF-90B9-21BDAD99AF57}"/>
          </ac:graphicFrameMkLst>
        </pc:graphicFrameChg>
        <pc:picChg chg="add del">
          <ac:chgData name="Seshadri, Sundar Rajan (Cognizant)" userId="4699ec12-dfd4-45e8-8099-015045d86e49" providerId="ADAL" clId="{20487CDD-DAE3-4061-AF7B-4FD4FC002B50}" dt="2023-11-02T15:42:32.575" v="650" actId="26606"/>
          <ac:picMkLst>
            <pc:docMk/>
            <pc:sldMk cId="949177969" sldId="269"/>
            <ac:picMk id="17" creationId="{67C742DF-28F6-2AEF-C69F-C208FB172833}"/>
          </ac:picMkLst>
        </pc:picChg>
        <pc:picChg chg="add">
          <ac:chgData name="Seshadri, Sundar Rajan (Cognizant)" userId="4699ec12-dfd4-45e8-8099-015045d86e49" providerId="ADAL" clId="{20487CDD-DAE3-4061-AF7B-4FD4FC002B50}" dt="2023-11-02T15:42:32.779" v="651" actId="26606"/>
          <ac:picMkLst>
            <pc:docMk/>
            <pc:sldMk cId="949177969" sldId="269"/>
            <ac:picMk id="23" creationId="{CD59D6FF-A5C5-7B57-1BF9-76F9874C2A26}"/>
          </ac:picMkLst>
        </pc:picChg>
      </pc:sldChg>
      <pc:sldChg chg="addSp delSp modSp new mod setBg">
        <pc:chgData name="Seshadri, Sundar Rajan (Cognizant)" userId="4699ec12-dfd4-45e8-8099-015045d86e49" providerId="ADAL" clId="{20487CDD-DAE3-4061-AF7B-4FD4FC002B50}" dt="2023-11-02T15:51:59.703" v="687" actId="26606"/>
        <pc:sldMkLst>
          <pc:docMk/>
          <pc:sldMk cId="580746169" sldId="270"/>
        </pc:sldMkLst>
        <pc:spChg chg="mod">
          <ac:chgData name="Seshadri, Sundar Rajan (Cognizant)" userId="4699ec12-dfd4-45e8-8099-015045d86e49" providerId="ADAL" clId="{20487CDD-DAE3-4061-AF7B-4FD4FC002B50}" dt="2023-11-02T15:51:59.703" v="687" actId="26606"/>
          <ac:spMkLst>
            <pc:docMk/>
            <pc:sldMk cId="580746169" sldId="270"/>
            <ac:spMk id="2" creationId="{63215EEC-9DFB-3D6F-1FE2-39024343472C}"/>
          </ac:spMkLst>
        </pc:spChg>
        <pc:spChg chg="add del mod ord">
          <ac:chgData name="Seshadri, Sundar Rajan (Cognizant)" userId="4699ec12-dfd4-45e8-8099-015045d86e49" providerId="ADAL" clId="{20487CDD-DAE3-4061-AF7B-4FD4FC002B50}" dt="2023-11-02T15:51:59.703" v="687" actId="26606"/>
          <ac:spMkLst>
            <pc:docMk/>
            <pc:sldMk cId="580746169" sldId="270"/>
            <ac:spMk id="3" creationId="{693AA894-40D7-BB26-AC33-7525624C4D66}"/>
          </ac:spMkLst>
        </pc:spChg>
        <pc:spChg chg="add">
          <ac:chgData name="Seshadri, Sundar Rajan (Cognizant)" userId="4699ec12-dfd4-45e8-8099-015045d86e49" providerId="ADAL" clId="{20487CDD-DAE3-4061-AF7B-4FD4FC002B50}" dt="2023-11-02T15:51:59.703" v="687" actId="26606"/>
          <ac:spMkLst>
            <pc:docMk/>
            <pc:sldMk cId="580746169" sldId="270"/>
            <ac:spMk id="10" creationId="{8B3A2D1A-45FC-4F95-B150-1C13EF2F6D09}"/>
          </ac:spMkLst>
        </pc:spChg>
        <pc:spChg chg="add">
          <ac:chgData name="Seshadri, Sundar Rajan (Cognizant)" userId="4699ec12-dfd4-45e8-8099-015045d86e49" providerId="ADAL" clId="{20487CDD-DAE3-4061-AF7B-4FD4FC002B50}" dt="2023-11-02T15:51:59.703" v="687" actId="26606"/>
          <ac:spMkLst>
            <pc:docMk/>
            <pc:sldMk cId="580746169" sldId="270"/>
            <ac:spMk id="12" creationId="{39C3C864-C625-4883-B868-9A4C470F4DD5}"/>
          </ac:spMkLst>
        </pc:spChg>
        <pc:picChg chg="add del mod">
          <ac:chgData name="Seshadri, Sundar Rajan (Cognizant)" userId="4699ec12-dfd4-45e8-8099-015045d86e49" providerId="ADAL" clId="{20487CDD-DAE3-4061-AF7B-4FD4FC002B50}" dt="2023-11-02T15:49:03.702" v="682"/>
          <ac:picMkLst>
            <pc:docMk/>
            <pc:sldMk cId="580746169" sldId="270"/>
            <ac:picMk id="4" creationId="{43F02720-3BCE-3CD6-E973-B13FD2B44B62}"/>
          </ac:picMkLst>
        </pc:picChg>
        <pc:picChg chg="add mod">
          <ac:chgData name="Seshadri, Sundar Rajan (Cognizant)" userId="4699ec12-dfd4-45e8-8099-015045d86e49" providerId="ADAL" clId="{20487CDD-DAE3-4061-AF7B-4FD4FC002B50}" dt="2023-11-02T15:51:59.703" v="687" actId="26606"/>
          <ac:picMkLst>
            <pc:docMk/>
            <pc:sldMk cId="580746169" sldId="270"/>
            <ac:picMk id="5" creationId="{C33F0164-4EFC-6052-BAFD-FECEACCDA524}"/>
          </ac:picMkLst>
        </pc:picChg>
        <pc:picChg chg="add del mod">
          <ac:chgData name="Seshadri, Sundar Rajan (Cognizant)" userId="4699ec12-dfd4-45e8-8099-015045d86e49" providerId="ADAL" clId="{20487CDD-DAE3-4061-AF7B-4FD4FC002B50}" dt="2023-11-02T15:48:57.180" v="680"/>
          <ac:picMkLst>
            <pc:docMk/>
            <pc:sldMk cId="580746169" sldId="270"/>
            <ac:picMk id="2050" creationId="{B8D1A61A-B157-5CF7-3FF6-509300C60BC6}"/>
          </ac:picMkLst>
        </pc:picChg>
      </pc:sldChg>
      <pc:sldChg chg="addSp delSp modSp new mod setBg setClrOvrMap">
        <pc:chgData name="Seshadri, Sundar Rajan (Cognizant)" userId="4699ec12-dfd4-45e8-8099-015045d86e49" providerId="ADAL" clId="{20487CDD-DAE3-4061-AF7B-4FD4FC002B50}" dt="2023-11-02T18:32:34.813" v="703" actId="26606"/>
        <pc:sldMkLst>
          <pc:docMk/>
          <pc:sldMk cId="3804237418" sldId="271"/>
        </pc:sldMkLst>
        <pc:spChg chg="mod">
          <ac:chgData name="Seshadri, Sundar Rajan (Cognizant)" userId="4699ec12-dfd4-45e8-8099-015045d86e49" providerId="ADAL" clId="{20487CDD-DAE3-4061-AF7B-4FD4FC002B50}" dt="2023-11-02T18:32:34.813" v="703" actId="26606"/>
          <ac:spMkLst>
            <pc:docMk/>
            <pc:sldMk cId="3804237418" sldId="271"/>
            <ac:spMk id="2" creationId="{21B0158B-7F53-A7B5-379D-9DEFDFA596DD}"/>
          </ac:spMkLst>
        </pc:spChg>
        <pc:spChg chg="del mod">
          <ac:chgData name="Seshadri, Sundar Rajan (Cognizant)" userId="4699ec12-dfd4-45e8-8099-015045d86e49" providerId="ADAL" clId="{20487CDD-DAE3-4061-AF7B-4FD4FC002B50}" dt="2023-11-02T18:32:34.813" v="703" actId="26606"/>
          <ac:spMkLst>
            <pc:docMk/>
            <pc:sldMk cId="3804237418" sldId="271"/>
            <ac:spMk id="3" creationId="{0FDB9BAB-0032-115C-DEC6-9F7722C29B0B}"/>
          </ac:spMkLst>
        </pc:spChg>
        <pc:spChg chg="add">
          <ac:chgData name="Seshadri, Sundar Rajan (Cognizant)" userId="4699ec12-dfd4-45e8-8099-015045d86e49" providerId="ADAL" clId="{20487CDD-DAE3-4061-AF7B-4FD4FC002B50}" dt="2023-11-02T18:32:34.813" v="703" actId="26606"/>
          <ac:spMkLst>
            <pc:docMk/>
            <pc:sldMk cId="3804237418" sldId="271"/>
            <ac:spMk id="10" creationId="{9228552E-C8B1-4A80-8448-0787CE0FC704}"/>
          </ac:spMkLst>
        </pc:spChg>
        <pc:graphicFrameChg chg="add">
          <ac:chgData name="Seshadri, Sundar Rajan (Cognizant)" userId="4699ec12-dfd4-45e8-8099-015045d86e49" providerId="ADAL" clId="{20487CDD-DAE3-4061-AF7B-4FD4FC002B50}" dt="2023-11-02T18:32:34.813" v="703" actId="26606"/>
          <ac:graphicFrameMkLst>
            <pc:docMk/>
            <pc:sldMk cId="3804237418" sldId="271"/>
            <ac:graphicFrameMk id="5" creationId="{31AF4331-1775-217D-92C4-B2FE09289150}"/>
          </ac:graphicFrameMkLst>
        </pc:graphicFrameChg>
        <pc:picChg chg="add">
          <ac:chgData name="Seshadri, Sundar Rajan (Cognizant)" userId="4699ec12-dfd4-45e8-8099-015045d86e49" providerId="ADAL" clId="{20487CDD-DAE3-4061-AF7B-4FD4FC002B50}" dt="2023-11-02T18:32:34.813" v="703" actId="26606"/>
          <ac:picMkLst>
            <pc:docMk/>
            <pc:sldMk cId="3804237418" sldId="271"/>
            <ac:picMk id="6" creationId="{937256AA-8687-0E59-CBB3-C69F4EE65079}"/>
          </ac:picMkLst>
        </pc:picChg>
      </pc:sldChg>
      <pc:sldChg chg="addSp delSp modSp new mod setBg setClrOvrMap">
        <pc:chgData name="Seshadri, Sundar Rajan (Cognizant)" userId="4699ec12-dfd4-45e8-8099-015045d86e49" providerId="ADAL" clId="{20487CDD-DAE3-4061-AF7B-4FD4FC002B50}" dt="2023-11-02T18:34:37.258" v="714" actId="26606"/>
        <pc:sldMkLst>
          <pc:docMk/>
          <pc:sldMk cId="2145330682" sldId="272"/>
        </pc:sldMkLst>
        <pc:spChg chg="mod">
          <ac:chgData name="Seshadri, Sundar Rajan (Cognizant)" userId="4699ec12-dfd4-45e8-8099-015045d86e49" providerId="ADAL" clId="{20487CDD-DAE3-4061-AF7B-4FD4FC002B50}" dt="2023-11-02T18:34:37.258" v="714" actId="26606"/>
          <ac:spMkLst>
            <pc:docMk/>
            <pc:sldMk cId="2145330682" sldId="272"/>
            <ac:spMk id="2" creationId="{D0E24085-C4D9-4E04-466A-C429EAD358AF}"/>
          </ac:spMkLst>
        </pc:spChg>
        <pc:spChg chg="add del mod">
          <ac:chgData name="Seshadri, Sundar Rajan (Cognizant)" userId="4699ec12-dfd4-45e8-8099-015045d86e49" providerId="ADAL" clId="{20487CDD-DAE3-4061-AF7B-4FD4FC002B50}" dt="2023-11-02T18:34:37.258" v="714" actId="26606"/>
          <ac:spMkLst>
            <pc:docMk/>
            <pc:sldMk cId="2145330682" sldId="272"/>
            <ac:spMk id="3" creationId="{2240359A-2955-2F64-659A-717EF02D7849}"/>
          </ac:spMkLst>
        </pc:spChg>
        <pc:spChg chg="add del">
          <ac:chgData name="Seshadri, Sundar Rajan (Cognizant)" userId="4699ec12-dfd4-45e8-8099-015045d86e49" providerId="ADAL" clId="{20487CDD-DAE3-4061-AF7B-4FD4FC002B50}" dt="2023-11-02T18:34:36.939" v="713" actId="26606"/>
          <ac:spMkLst>
            <pc:docMk/>
            <pc:sldMk cId="2145330682" sldId="272"/>
            <ac:spMk id="9" creationId="{AE2B703B-46F9-481A-A605-82E2A828C4FA}"/>
          </ac:spMkLst>
        </pc:spChg>
        <pc:spChg chg="add">
          <ac:chgData name="Seshadri, Sundar Rajan (Cognizant)" userId="4699ec12-dfd4-45e8-8099-015045d86e49" providerId="ADAL" clId="{20487CDD-DAE3-4061-AF7B-4FD4FC002B50}" dt="2023-11-02T18:34:37.258" v="714" actId="26606"/>
          <ac:spMkLst>
            <pc:docMk/>
            <pc:sldMk cId="2145330682" sldId="272"/>
            <ac:spMk id="10" creationId="{9228552E-C8B1-4A80-8448-0787CE0FC704}"/>
          </ac:spMkLst>
        </pc:spChg>
        <pc:spChg chg="add del">
          <ac:chgData name="Seshadri, Sundar Rajan (Cognizant)" userId="4699ec12-dfd4-45e8-8099-015045d86e49" providerId="ADAL" clId="{20487CDD-DAE3-4061-AF7B-4FD4FC002B50}" dt="2023-11-02T18:34:36.939" v="713" actId="26606"/>
          <ac:spMkLst>
            <pc:docMk/>
            <pc:sldMk cId="2145330682" sldId="272"/>
            <ac:spMk id="11" creationId="{F13BE4D7-0C3D-4906-B230-A1C5B4665CCF}"/>
          </ac:spMkLst>
        </pc:spChg>
        <pc:graphicFrameChg chg="add del">
          <ac:chgData name="Seshadri, Sundar Rajan (Cognizant)" userId="4699ec12-dfd4-45e8-8099-015045d86e49" providerId="ADAL" clId="{20487CDD-DAE3-4061-AF7B-4FD4FC002B50}" dt="2023-11-02T18:34:36.939" v="713" actId="26606"/>
          <ac:graphicFrameMkLst>
            <pc:docMk/>
            <pc:sldMk cId="2145330682" sldId="272"/>
            <ac:graphicFrameMk id="5" creationId="{B8EB2DED-2975-8FCB-465C-6736C6BC33DE}"/>
          </ac:graphicFrameMkLst>
        </pc:graphicFrameChg>
        <pc:graphicFrameChg chg="add">
          <ac:chgData name="Seshadri, Sundar Rajan (Cognizant)" userId="4699ec12-dfd4-45e8-8099-015045d86e49" providerId="ADAL" clId="{20487CDD-DAE3-4061-AF7B-4FD4FC002B50}" dt="2023-11-02T18:34:37.258" v="714" actId="26606"/>
          <ac:graphicFrameMkLst>
            <pc:docMk/>
            <pc:sldMk cId="2145330682" sldId="272"/>
            <ac:graphicFrameMk id="13" creationId="{C92B1A2B-4068-1F9F-3780-5CF88D6B5BF0}"/>
          </ac:graphicFrameMkLst>
        </pc:graphicFrameChg>
        <pc:picChg chg="add">
          <ac:chgData name="Seshadri, Sundar Rajan (Cognizant)" userId="4699ec12-dfd4-45e8-8099-015045d86e49" providerId="ADAL" clId="{20487CDD-DAE3-4061-AF7B-4FD4FC002B50}" dt="2023-11-02T18:34:37.258" v="714" actId="26606"/>
          <ac:picMkLst>
            <pc:docMk/>
            <pc:sldMk cId="2145330682" sldId="272"/>
            <ac:picMk id="6" creationId="{0207B4F9-DDF8-D162-598D-53678E75E117}"/>
          </ac:picMkLst>
        </pc:picChg>
      </pc:sldChg>
      <pc:sldChg chg="addSp delSp modSp new del mod setBg">
        <pc:chgData name="Seshadri, Sundar Rajan (Cognizant)" userId="4699ec12-dfd4-45e8-8099-015045d86e49" providerId="ADAL" clId="{20487CDD-DAE3-4061-AF7B-4FD4FC002B50}" dt="2023-11-02T18:42:12.845" v="788" actId="2696"/>
        <pc:sldMkLst>
          <pc:docMk/>
          <pc:sldMk cId="3811494314" sldId="273"/>
        </pc:sldMkLst>
        <pc:spChg chg="mod">
          <ac:chgData name="Seshadri, Sundar Rajan (Cognizant)" userId="4699ec12-dfd4-45e8-8099-015045d86e49" providerId="ADAL" clId="{20487CDD-DAE3-4061-AF7B-4FD4FC002B50}" dt="2023-11-02T18:37:46.222" v="734" actId="26606"/>
          <ac:spMkLst>
            <pc:docMk/>
            <pc:sldMk cId="3811494314" sldId="273"/>
            <ac:spMk id="2" creationId="{3FA7A1CF-BE80-EB48-6FFB-3C8D22FE8AE2}"/>
          </ac:spMkLst>
        </pc:spChg>
        <pc:spChg chg="del">
          <ac:chgData name="Seshadri, Sundar Rajan (Cognizant)" userId="4699ec12-dfd4-45e8-8099-015045d86e49" providerId="ADAL" clId="{20487CDD-DAE3-4061-AF7B-4FD4FC002B50}" dt="2023-11-02T18:37:43.634" v="733"/>
          <ac:spMkLst>
            <pc:docMk/>
            <pc:sldMk cId="3811494314" sldId="273"/>
            <ac:spMk id="3" creationId="{3D431581-07C8-EA6A-03B8-E0E986727A38}"/>
          </ac:spMkLst>
        </pc:spChg>
        <pc:spChg chg="add mod">
          <ac:chgData name="Seshadri, Sundar Rajan (Cognizant)" userId="4699ec12-dfd4-45e8-8099-015045d86e49" providerId="ADAL" clId="{20487CDD-DAE3-4061-AF7B-4FD4FC002B50}" dt="2023-11-02T18:39:11.710" v="758" actId="21"/>
          <ac:spMkLst>
            <pc:docMk/>
            <pc:sldMk cId="3811494314" sldId="273"/>
            <ac:spMk id="6" creationId="{CD05D9D9-6EC7-FC6C-257E-E6B40BF2FD50}"/>
          </ac:spMkLst>
        </pc:spChg>
        <pc:spChg chg="add">
          <ac:chgData name="Seshadri, Sundar Rajan (Cognizant)" userId="4699ec12-dfd4-45e8-8099-015045d86e49" providerId="ADAL" clId="{20487CDD-DAE3-4061-AF7B-4FD4FC002B50}" dt="2023-11-02T18:37:46.222" v="734" actId="26606"/>
          <ac:spMkLst>
            <pc:docMk/>
            <pc:sldMk cId="3811494314" sldId="273"/>
            <ac:spMk id="9" creationId="{A8384FB5-9ADC-4DDC-881B-597D56F5B15D}"/>
          </ac:spMkLst>
        </pc:spChg>
        <pc:spChg chg="add">
          <ac:chgData name="Seshadri, Sundar Rajan (Cognizant)" userId="4699ec12-dfd4-45e8-8099-015045d86e49" providerId="ADAL" clId="{20487CDD-DAE3-4061-AF7B-4FD4FC002B50}" dt="2023-11-02T18:37:46.222" v="734" actId="26606"/>
          <ac:spMkLst>
            <pc:docMk/>
            <pc:sldMk cId="3811494314" sldId="273"/>
            <ac:spMk id="11" creationId="{91E5A9A7-95C6-4F4F-B00E-C82E07FE62EF}"/>
          </ac:spMkLst>
        </pc:spChg>
        <pc:spChg chg="add">
          <ac:chgData name="Seshadri, Sundar Rajan (Cognizant)" userId="4699ec12-dfd4-45e8-8099-015045d86e49" providerId="ADAL" clId="{20487CDD-DAE3-4061-AF7B-4FD4FC002B50}" dt="2023-11-02T18:37:46.222" v="734" actId="26606"/>
          <ac:spMkLst>
            <pc:docMk/>
            <pc:sldMk cId="3811494314" sldId="273"/>
            <ac:spMk id="13" creationId="{D07DD2DE-F619-49DD-B5E7-03A290FF4ED1}"/>
          </ac:spMkLst>
        </pc:spChg>
        <pc:spChg chg="add">
          <ac:chgData name="Seshadri, Sundar Rajan (Cognizant)" userId="4699ec12-dfd4-45e8-8099-015045d86e49" providerId="ADAL" clId="{20487CDD-DAE3-4061-AF7B-4FD4FC002B50}" dt="2023-11-02T18:37:46.222" v="734" actId="26606"/>
          <ac:spMkLst>
            <pc:docMk/>
            <pc:sldMk cId="3811494314" sldId="273"/>
            <ac:spMk id="15" creationId="{85149191-5F60-4A28-AAFF-039F96B0F3EC}"/>
          </ac:spMkLst>
        </pc:spChg>
        <pc:spChg chg="add">
          <ac:chgData name="Seshadri, Sundar Rajan (Cognizant)" userId="4699ec12-dfd4-45e8-8099-015045d86e49" providerId="ADAL" clId="{20487CDD-DAE3-4061-AF7B-4FD4FC002B50}" dt="2023-11-02T18:37:46.222" v="734" actId="26606"/>
          <ac:spMkLst>
            <pc:docMk/>
            <pc:sldMk cId="3811494314" sldId="273"/>
            <ac:spMk id="17" creationId="{F8260ED5-17F7-4158-B241-D51DD4CF1B7E}"/>
          </ac:spMkLst>
        </pc:spChg>
        <pc:picChg chg="add del mod">
          <ac:chgData name="Seshadri, Sundar Rajan (Cognizant)" userId="4699ec12-dfd4-45e8-8099-015045d86e49" providerId="ADAL" clId="{20487CDD-DAE3-4061-AF7B-4FD4FC002B50}" dt="2023-11-02T18:39:11.710" v="758" actId="21"/>
          <ac:picMkLst>
            <pc:docMk/>
            <pc:sldMk cId="3811494314" sldId="273"/>
            <ac:picMk id="4" creationId="{78EB95D4-340A-42A6-3688-14603F47CC16}"/>
          </ac:picMkLst>
        </pc:picChg>
      </pc:sldChg>
      <pc:sldChg chg="addSp delSp modSp new mod setBg">
        <pc:chgData name="Seshadri, Sundar Rajan (Cognizant)" userId="4699ec12-dfd4-45e8-8099-015045d86e49" providerId="ADAL" clId="{20487CDD-DAE3-4061-AF7B-4FD4FC002B50}" dt="2023-11-02T18:41:33.749" v="787" actId="14100"/>
        <pc:sldMkLst>
          <pc:docMk/>
          <pc:sldMk cId="199453518" sldId="274"/>
        </pc:sldMkLst>
        <pc:spChg chg="mod">
          <ac:chgData name="Seshadri, Sundar Rajan (Cognizant)" userId="4699ec12-dfd4-45e8-8099-015045d86e49" providerId="ADAL" clId="{20487CDD-DAE3-4061-AF7B-4FD4FC002B50}" dt="2023-11-02T18:41:12.185" v="785" actId="26606"/>
          <ac:spMkLst>
            <pc:docMk/>
            <pc:sldMk cId="199453518" sldId="274"/>
            <ac:spMk id="2" creationId="{71FAB0A1-6007-70AB-3ECA-9925AD77384D}"/>
          </ac:spMkLst>
        </pc:spChg>
        <pc:spChg chg="del mod">
          <ac:chgData name="Seshadri, Sundar Rajan (Cognizant)" userId="4699ec12-dfd4-45e8-8099-015045d86e49" providerId="ADAL" clId="{20487CDD-DAE3-4061-AF7B-4FD4FC002B50}" dt="2023-11-02T18:39:14.951" v="759"/>
          <ac:spMkLst>
            <pc:docMk/>
            <pc:sldMk cId="199453518" sldId="274"/>
            <ac:spMk id="3" creationId="{A8F479E3-755B-E87D-4EC3-86D803423318}"/>
          </ac:spMkLst>
        </pc:spChg>
        <pc:spChg chg="add del mod">
          <ac:chgData name="Seshadri, Sundar Rajan (Cognizant)" userId="4699ec12-dfd4-45e8-8099-015045d86e49" providerId="ADAL" clId="{20487CDD-DAE3-4061-AF7B-4FD4FC002B50}" dt="2023-11-02T18:39:09.329" v="757"/>
          <ac:spMkLst>
            <pc:docMk/>
            <pc:sldMk cId="199453518" sldId="274"/>
            <ac:spMk id="4" creationId="{AF6C0646-527A-936F-6113-ADF70C388C9B}"/>
          </ac:spMkLst>
        </pc:spChg>
        <pc:spChg chg="add mod">
          <ac:chgData name="Seshadri, Sundar Rajan (Cognizant)" userId="4699ec12-dfd4-45e8-8099-015045d86e49" providerId="ADAL" clId="{20487CDD-DAE3-4061-AF7B-4FD4FC002B50}" dt="2023-11-02T18:41:25.570" v="786" actId="14100"/>
          <ac:spMkLst>
            <pc:docMk/>
            <pc:sldMk cId="199453518" sldId="274"/>
            <ac:spMk id="5" creationId="{4230C7F3-DA54-4C9A-ECA0-75E2960C85C4}"/>
          </ac:spMkLst>
        </pc:spChg>
        <pc:spChg chg="add del mod">
          <ac:chgData name="Seshadri, Sundar Rajan (Cognizant)" userId="4699ec12-dfd4-45e8-8099-015045d86e49" providerId="ADAL" clId="{20487CDD-DAE3-4061-AF7B-4FD4FC002B50}" dt="2023-11-02T18:38:45.867" v="748" actId="767"/>
          <ac:spMkLst>
            <pc:docMk/>
            <pc:sldMk cId="199453518" sldId="274"/>
            <ac:spMk id="6" creationId="{53350621-5718-D30B-F6BD-569D4815F9CE}"/>
          </ac:spMkLst>
        </pc:spChg>
        <pc:spChg chg="add mod">
          <ac:chgData name="Seshadri, Sundar Rajan (Cognizant)" userId="4699ec12-dfd4-45e8-8099-015045d86e49" providerId="ADAL" clId="{20487CDD-DAE3-4061-AF7B-4FD4FC002B50}" dt="2023-11-02T18:41:33.749" v="787" actId="14100"/>
          <ac:spMkLst>
            <pc:docMk/>
            <pc:sldMk cId="199453518" sldId="274"/>
            <ac:spMk id="10" creationId="{F4BBE79F-257B-EA0B-B22A-4EC74A0C3A8C}"/>
          </ac:spMkLst>
        </pc:spChg>
        <pc:spChg chg="add del">
          <ac:chgData name="Seshadri, Sundar Rajan (Cognizant)" userId="4699ec12-dfd4-45e8-8099-015045d86e49" providerId="ADAL" clId="{20487CDD-DAE3-4061-AF7B-4FD4FC002B50}" dt="2023-11-02T18:41:05.972" v="782" actId="26606"/>
          <ac:spMkLst>
            <pc:docMk/>
            <pc:sldMk cId="199453518" sldId="274"/>
            <ac:spMk id="15" creationId="{2A11688B-0A27-4E86-8D55-76F71ADF299B}"/>
          </ac:spMkLst>
        </pc:spChg>
        <pc:spChg chg="add del">
          <ac:chgData name="Seshadri, Sundar Rajan (Cognizant)" userId="4699ec12-dfd4-45e8-8099-015045d86e49" providerId="ADAL" clId="{20487CDD-DAE3-4061-AF7B-4FD4FC002B50}" dt="2023-11-02T18:41:05.972" v="782" actId="26606"/>
          <ac:spMkLst>
            <pc:docMk/>
            <pc:sldMk cId="199453518" sldId="274"/>
            <ac:spMk id="21" creationId="{40F88E6C-5782-452A-8C4F-9D2C2EAC8499}"/>
          </ac:spMkLst>
        </pc:spChg>
        <pc:spChg chg="add del">
          <ac:chgData name="Seshadri, Sundar Rajan (Cognizant)" userId="4699ec12-dfd4-45e8-8099-015045d86e49" providerId="ADAL" clId="{20487CDD-DAE3-4061-AF7B-4FD4FC002B50}" dt="2023-11-02T18:41:12.166" v="784" actId="26606"/>
          <ac:spMkLst>
            <pc:docMk/>
            <pc:sldMk cId="199453518" sldId="274"/>
            <ac:spMk id="23" creationId="{4C8AB332-D09E-4F28-943C-DABDD4716A3C}"/>
          </ac:spMkLst>
        </pc:spChg>
        <pc:spChg chg="add del">
          <ac:chgData name="Seshadri, Sundar Rajan (Cognizant)" userId="4699ec12-dfd4-45e8-8099-015045d86e49" providerId="ADAL" clId="{20487CDD-DAE3-4061-AF7B-4FD4FC002B50}" dt="2023-11-02T18:41:12.166" v="784" actId="26606"/>
          <ac:spMkLst>
            <pc:docMk/>
            <pc:sldMk cId="199453518" sldId="274"/>
            <ac:spMk id="24" creationId="{2659FDB4-FCBE-4A89-B46D-43D4FA54464D}"/>
          </ac:spMkLst>
        </pc:spChg>
        <pc:spChg chg="add del">
          <ac:chgData name="Seshadri, Sundar Rajan (Cognizant)" userId="4699ec12-dfd4-45e8-8099-015045d86e49" providerId="ADAL" clId="{20487CDD-DAE3-4061-AF7B-4FD4FC002B50}" dt="2023-11-02T18:41:12.166" v="784" actId="26606"/>
          <ac:spMkLst>
            <pc:docMk/>
            <pc:sldMk cId="199453518" sldId="274"/>
            <ac:spMk id="26" creationId="{58BDB0EE-D238-415B-9ED8-62AA6AB2AAD1}"/>
          </ac:spMkLst>
        </pc:spChg>
        <pc:spChg chg="add del">
          <ac:chgData name="Seshadri, Sundar Rajan (Cognizant)" userId="4699ec12-dfd4-45e8-8099-015045d86e49" providerId="ADAL" clId="{20487CDD-DAE3-4061-AF7B-4FD4FC002B50}" dt="2023-11-02T18:41:12.166" v="784" actId="26606"/>
          <ac:spMkLst>
            <pc:docMk/>
            <pc:sldMk cId="199453518" sldId="274"/>
            <ac:spMk id="27" creationId="{C5B55FC3-961D-4325-82F1-DE92B0D04E03}"/>
          </ac:spMkLst>
        </pc:spChg>
        <pc:grpChg chg="add del">
          <ac:chgData name="Seshadri, Sundar Rajan (Cognizant)" userId="4699ec12-dfd4-45e8-8099-015045d86e49" providerId="ADAL" clId="{20487CDD-DAE3-4061-AF7B-4FD4FC002B50}" dt="2023-11-02T18:41:05.972" v="782" actId="26606"/>
          <ac:grpSpMkLst>
            <pc:docMk/>
            <pc:sldMk cId="199453518" sldId="274"/>
            <ac:grpSpMk id="17" creationId="{C84A868B-654E-447C-8D9C-0F9328308CA2}"/>
          </ac:grpSpMkLst>
        </pc:grpChg>
        <pc:grpChg chg="add">
          <ac:chgData name="Seshadri, Sundar Rajan (Cognizant)" userId="4699ec12-dfd4-45e8-8099-015045d86e49" providerId="ADAL" clId="{20487CDD-DAE3-4061-AF7B-4FD4FC002B50}" dt="2023-11-02T18:41:12.185" v="785" actId="26606"/>
          <ac:grpSpMkLst>
            <pc:docMk/>
            <pc:sldMk cId="199453518" sldId="274"/>
            <ac:grpSpMk id="29" creationId="{1E5539EC-8CB8-002F-68C6-678840282659}"/>
          </ac:grpSpMkLst>
        </pc:grpChg>
        <pc:picChg chg="add mod">
          <ac:chgData name="Seshadri, Sundar Rajan (Cognizant)" userId="4699ec12-dfd4-45e8-8099-015045d86e49" providerId="ADAL" clId="{20487CDD-DAE3-4061-AF7B-4FD4FC002B50}" dt="2023-11-02T18:41:12.185" v="785" actId="26606"/>
          <ac:picMkLst>
            <pc:docMk/>
            <pc:sldMk cId="199453518" sldId="274"/>
            <ac:picMk id="9" creationId="{4DFE3FA0-8084-26FC-6F66-DF7251E0E638}"/>
          </ac:picMkLst>
        </pc:picChg>
        <pc:cxnChg chg="add del">
          <ac:chgData name="Seshadri, Sundar Rajan (Cognizant)" userId="4699ec12-dfd4-45e8-8099-015045d86e49" providerId="ADAL" clId="{20487CDD-DAE3-4061-AF7B-4FD4FC002B50}" dt="2023-11-02T18:41:12.166" v="784" actId="26606"/>
          <ac:cxnSpMkLst>
            <pc:docMk/>
            <pc:sldMk cId="199453518" sldId="274"/>
            <ac:cxnSpMk id="25" creationId="{C8F51B3F-8331-4E4A-AE96-D47B1006EEAD}"/>
          </ac:cxnSpMkLst>
        </pc:cxnChg>
      </pc:sldChg>
      <pc:sldChg chg="addSp delSp modSp new mod setBg">
        <pc:chgData name="Seshadri, Sundar Rajan (Cognizant)" userId="4699ec12-dfd4-45e8-8099-015045d86e49" providerId="ADAL" clId="{20487CDD-DAE3-4061-AF7B-4FD4FC002B50}" dt="2023-11-02T19:05:29.173" v="967" actId="114"/>
        <pc:sldMkLst>
          <pc:docMk/>
          <pc:sldMk cId="1199455602" sldId="275"/>
        </pc:sldMkLst>
        <pc:spChg chg="mod">
          <ac:chgData name="Seshadri, Sundar Rajan (Cognizant)" userId="4699ec12-dfd4-45e8-8099-015045d86e49" providerId="ADAL" clId="{20487CDD-DAE3-4061-AF7B-4FD4FC002B50}" dt="2023-11-02T19:05:08.689" v="965" actId="26606"/>
          <ac:spMkLst>
            <pc:docMk/>
            <pc:sldMk cId="1199455602" sldId="275"/>
            <ac:spMk id="2" creationId="{45A5EA9C-4F09-E936-4061-D26CCBC3C20F}"/>
          </ac:spMkLst>
        </pc:spChg>
        <pc:spChg chg="mod">
          <ac:chgData name="Seshadri, Sundar Rajan (Cognizant)" userId="4699ec12-dfd4-45e8-8099-015045d86e49" providerId="ADAL" clId="{20487CDD-DAE3-4061-AF7B-4FD4FC002B50}" dt="2023-11-02T19:05:29.173" v="967" actId="114"/>
          <ac:spMkLst>
            <pc:docMk/>
            <pc:sldMk cId="1199455602" sldId="275"/>
            <ac:spMk id="3" creationId="{41A741C7-BD24-B725-A4D8-CB3154188B6B}"/>
          </ac:spMkLst>
        </pc:spChg>
        <pc:spChg chg="add del">
          <ac:chgData name="Seshadri, Sundar Rajan (Cognizant)" userId="4699ec12-dfd4-45e8-8099-015045d86e49" providerId="ADAL" clId="{20487CDD-DAE3-4061-AF7B-4FD4FC002B50}" dt="2023-11-02T19:05:06.989" v="962" actId="26606"/>
          <ac:spMkLst>
            <pc:docMk/>
            <pc:sldMk cId="1199455602" sldId="275"/>
            <ac:spMk id="14" creationId="{5D7F64A8-D625-4F61-A290-B499BB62ACFF}"/>
          </ac:spMkLst>
        </pc:spChg>
        <pc:spChg chg="add del">
          <ac:chgData name="Seshadri, Sundar Rajan (Cognizant)" userId="4699ec12-dfd4-45e8-8099-015045d86e49" providerId="ADAL" clId="{20487CDD-DAE3-4061-AF7B-4FD4FC002B50}" dt="2023-11-02T19:05:08.638" v="964" actId="26606"/>
          <ac:spMkLst>
            <pc:docMk/>
            <pc:sldMk cId="1199455602" sldId="275"/>
            <ac:spMk id="17" creationId="{E02239D2-A05D-4A1C-9F06-FBA7FC730E1B}"/>
          </ac:spMkLst>
        </pc:spChg>
        <pc:grpChg chg="add del">
          <ac:chgData name="Seshadri, Sundar Rajan (Cognizant)" userId="4699ec12-dfd4-45e8-8099-015045d86e49" providerId="ADAL" clId="{20487CDD-DAE3-4061-AF7B-4FD4FC002B50}" dt="2023-11-02T19:04:53.247" v="960" actId="26606"/>
          <ac:grpSpMkLst>
            <pc:docMk/>
            <pc:sldMk cId="1199455602" sldId="275"/>
            <ac:grpSpMk id="10" creationId="{9AF08BBE-71A7-AEFC-F970-93C6BF79B380}"/>
          </ac:grpSpMkLst>
        </pc:grpChg>
        <pc:grpChg chg="add">
          <ac:chgData name="Seshadri, Sundar Rajan (Cognizant)" userId="4699ec12-dfd4-45e8-8099-015045d86e49" providerId="ADAL" clId="{20487CDD-DAE3-4061-AF7B-4FD4FC002B50}" dt="2023-11-02T19:05:08.689" v="965" actId="26606"/>
          <ac:grpSpMkLst>
            <pc:docMk/>
            <pc:sldMk cId="1199455602" sldId="275"/>
            <ac:grpSpMk id="21" creationId="{9AF08BBE-71A7-AEFC-F970-93C6BF79B380}"/>
          </ac:grpSpMkLst>
        </pc:grpChg>
        <pc:picChg chg="add del">
          <ac:chgData name="Seshadri, Sundar Rajan (Cognizant)" userId="4699ec12-dfd4-45e8-8099-015045d86e49" providerId="ADAL" clId="{20487CDD-DAE3-4061-AF7B-4FD4FC002B50}" dt="2023-11-02T19:04:53.247" v="960" actId="26606"/>
          <ac:picMkLst>
            <pc:docMk/>
            <pc:sldMk cId="1199455602" sldId="275"/>
            <ac:picMk id="7" creationId="{681CFCCE-9220-2850-42C5-1A04557ACAF0}"/>
          </ac:picMkLst>
        </pc:picChg>
        <pc:picChg chg="add del">
          <ac:chgData name="Seshadri, Sundar Rajan (Cognizant)" userId="4699ec12-dfd4-45e8-8099-015045d86e49" providerId="ADAL" clId="{20487CDD-DAE3-4061-AF7B-4FD4FC002B50}" dt="2023-11-02T19:05:06.989" v="962" actId="26606"/>
          <ac:picMkLst>
            <pc:docMk/>
            <pc:sldMk cId="1199455602" sldId="275"/>
            <ac:picMk id="9" creationId="{5B2E36D7-D4F2-40D6-8342-7A09BA159057}"/>
          </ac:picMkLst>
        </pc:picChg>
        <pc:picChg chg="add del">
          <ac:chgData name="Seshadri, Sundar Rajan (Cognizant)" userId="4699ec12-dfd4-45e8-8099-015045d86e49" providerId="ADAL" clId="{20487CDD-DAE3-4061-AF7B-4FD4FC002B50}" dt="2023-11-02T19:05:06.989" v="962" actId="26606"/>
          <ac:picMkLst>
            <pc:docMk/>
            <pc:sldMk cId="1199455602" sldId="275"/>
            <ac:picMk id="15" creationId="{8E500F6E-DF10-B0D8-308E-44AFCD57CE26}"/>
          </ac:picMkLst>
        </pc:picChg>
        <pc:picChg chg="add del">
          <ac:chgData name="Seshadri, Sundar Rajan (Cognizant)" userId="4699ec12-dfd4-45e8-8099-015045d86e49" providerId="ADAL" clId="{20487CDD-DAE3-4061-AF7B-4FD4FC002B50}" dt="2023-11-02T19:05:08.638" v="964" actId="26606"/>
          <ac:picMkLst>
            <pc:docMk/>
            <pc:sldMk cId="1199455602" sldId="275"/>
            <ac:picMk id="18" creationId="{C1FF6A91-78C0-DCB0-3AE9-DAAA11DF95C8}"/>
          </ac:picMkLst>
        </pc:picChg>
        <pc:picChg chg="add">
          <ac:chgData name="Seshadri, Sundar Rajan (Cognizant)" userId="4699ec12-dfd4-45e8-8099-015045d86e49" providerId="ADAL" clId="{20487CDD-DAE3-4061-AF7B-4FD4FC002B50}" dt="2023-11-02T19:05:08.689" v="965" actId="26606"/>
          <ac:picMkLst>
            <pc:docMk/>
            <pc:sldMk cId="1199455602" sldId="275"/>
            <ac:picMk id="20" creationId="{681CFCCE-9220-2850-42C5-1A04557ACAF0}"/>
          </ac:picMkLst>
        </pc:picChg>
      </pc:sldChg>
      <pc:sldChg chg="addSp delSp modSp new mod ord setBg setClrOvrMap">
        <pc:chgData name="Seshadri, Sundar Rajan (Cognizant)" userId="4699ec12-dfd4-45e8-8099-015045d86e49" providerId="ADAL" clId="{20487CDD-DAE3-4061-AF7B-4FD4FC002B50}" dt="2023-11-02T19:16:50.451" v="1006"/>
        <pc:sldMkLst>
          <pc:docMk/>
          <pc:sldMk cId="3951078001" sldId="276"/>
        </pc:sldMkLst>
        <pc:spChg chg="mod">
          <ac:chgData name="Seshadri, Sundar Rajan (Cognizant)" userId="4699ec12-dfd4-45e8-8099-015045d86e49" providerId="ADAL" clId="{20487CDD-DAE3-4061-AF7B-4FD4FC002B50}" dt="2023-11-02T19:15:04.851" v="1001" actId="26606"/>
          <ac:spMkLst>
            <pc:docMk/>
            <pc:sldMk cId="3951078001" sldId="276"/>
            <ac:spMk id="2" creationId="{8A552B1A-EB70-D56F-F962-DF3EB0C1FAED}"/>
          </ac:spMkLst>
        </pc:spChg>
        <pc:spChg chg="del mod">
          <ac:chgData name="Seshadri, Sundar Rajan (Cognizant)" userId="4699ec12-dfd4-45e8-8099-015045d86e49" providerId="ADAL" clId="{20487CDD-DAE3-4061-AF7B-4FD4FC002B50}" dt="2023-11-02T19:14:22.490" v="995" actId="26606"/>
          <ac:spMkLst>
            <pc:docMk/>
            <pc:sldMk cId="3951078001" sldId="276"/>
            <ac:spMk id="3" creationId="{488EAD1D-F117-8394-4BEE-1AAE16F93690}"/>
          </ac:spMkLst>
        </pc:spChg>
        <pc:spChg chg="add del">
          <ac:chgData name="Seshadri, Sundar Rajan (Cognizant)" userId="4699ec12-dfd4-45e8-8099-015045d86e49" providerId="ADAL" clId="{20487CDD-DAE3-4061-AF7B-4FD4FC002B50}" dt="2023-11-02T19:15:05.863" v="1002" actId="26606"/>
          <ac:spMkLst>
            <pc:docMk/>
            <pc:sldMk cId="3951078001" sldId="276"/>
            <ac:spMk id="10" creationId="{9228552E-C8B1-4A80-8448-0787CE0FC704}"/>
          </ac:spMkLst>
        </pc:spChg>
        <pc:spChg chg="add del">
          <ac:chgData name="Seshadri, Sundar Rajan (Cognizant)" userId="4699ec12-dfd4-45e8-8099-015045d86e49" providerId="ADAL" clId="{20487CDD-DAE3-4061-AF7B-4FD4FC002B50}" dt="2023-11-02T19:14:22.416" v="994" actId="26606"/>
          <ac:spMkLst>
            <pc:docMk/>
            <pc:sldMk cId="3951078001" sldId="276"/>
            <ac:spMk id="12" creationId="{5D7F64A8-D625-4F61-A290-B499BB62ACFF}"/>
          </ac:spMkLst>
        </pc:spChg>
        <pc:spChg chg="add del">
          <ac:chgData name="Seshadri, Sundar Rajan (Cognizant)" userId="4699ec12-dfd4-45e8-8099-015045d86e49" providerId="ADAL" clId="{20487CDD-DAE3-4061-AF7B-4FD4FC002B50}" dt="2023-11-02T19:14:58.241" v="999" actId="26606"/>
          <ac:spMkLst>
            <pc:docMk/>
            <pc:sldMk cId="3951078001" sldId="276"/>
            <ac:spMk id="15" creationId="{96CF2A2B-0745-440C-9224-C5C6A0A4286F}"/>
          </ac:spMkLst>
        </pc:spChg>
        <pc:spChg chg="add del">
          <ac:chgData name="Seshadri, Sundar Rajan (Cognizant)" userId="4699ec12-dfd4-45e8-8099-015045d86e49" providerId="ADAL" clId="{20487CDD-DAE3-4061-AF7B-4FD4FC002B50}" dt="2023-11-02T19:14:58.241" v="999" actId="26606"/>
          <ac:spMkLst>
            <pc:docMk/>
            <pc:sldMk cId="3951078001" sldId="276"/>
            <ac:spMk id="17" creationId="{75BE6D6B-84C9-4D2B-97EB-773B7369EF82}"/>
          </ac:spMkLst>
        </pc:spChg>
        <pc:spChg chg="add del">
          <ac:chgData name="Seshadri, Sundar Rajan (Cognizant)" userId="4699ec12-dfd4-45e8-8099-015045d86e49" providerId="ADAL" clId="{20487CDD-DAE3-4061-AF7B-4FD4FC002B50}" dt="2023-11-02T19:15:04.851" v="1001" actId="26606"/>
          <ac:spMkLst>
            <pc:docMk/>
            <pc:sldMk cId="3951078001" sldId="276"/>
            <ac:spMk id="19" creationId="{B50AB553-2A96-4A92-96F2-93548E096954}"/>
          </ac:spMkLst>
        </pc:spChg>
        <pc:spChg chg="add">
          <ac:chgData name="Seshadri, Sundar Rajan (Cognizant)" userId="4699ec12-dfd4-45e8-8099-015045d86e49" providerId="ADAL" clId="{20487CDD-DAE3-4061-AF7B-4FD4FC002B50}" dt="2023-11-02T19:15:05.863" v="1002" actId="26606"/>
          <ac:spMkLst>
            <pc:docMk/>
            <pc:sldMk cId="3951078001" sldId="276"/>
            <ac:spMk id="21" creationId="{9228552E-C8B1-4A80-8448-0787CE0FC704}"/>
          </ac:spMkLst>
        </pc:spChg>
        <pc:graphicFrameChg chg="add mod modGraphic">
          <ac:chgData name="Seshadri, Sundar Rajan (Cognizant)" userId="4699ec12-dfd4-45e8-8099-015045d86e49" providerId="ADAL" clId="{20487CDD-DAE3-4061-AF7B-4FD4FC002B50}" dt="2023-11-02T19:15:05.863" v="1002" actId="26606"/>
          <ac:graphicFrameMkLst>
            <pc:docMk/>
            <pc:sldMk cId="3951078001" sldId="276"/>
            <ac:graphicFrameMk id="5" creationId="{2C12B9A0-ADAC-A0D7-4884-C2A4655C8C9E}"/>
          </ac:graphicFrameMkLst>
        </pc:graphicFrameChg>
        <pc:picChg chg="add mod">
          <ac:chgData name="Seshadri, Sundar Rajan (Cognizant)" userId="4699ec12-dfd4-45e8-8099-015045d86e49" providerId="ADAL" clId="{20487CDD-DAE3-4061-AF7B-4FD4FC002B50}" dt="2023-11-02T19:15:05.863" v="1002" actId="26606"/>
          <ac:picMkLst>
            <pc:docMk/>
            <pc:sldMk cId="3951078001" sldId="276"/>
            <ac:picMk id="6" creationId="{C3836FE4-2C55-B2F7-C50E-D2170D2976F8}"/>
          </ac:picMkLst>
        </pc:picChg>
        <pc:picChg chg="add del">
          <ac:chgData name="Seshadri, Sundar Rajan (Cognizant)" userId="4699ec12-dfd4-45e8-8099-015045d86e49" providerId="ADAL" clId="{20487CDD-DAE3-4061-AF7B-4FD4FC002B50}" dt="2023-11-02T19:14:22.416" v="994" actId="26606"/>
          <ac:picMkLst>
            <pc:docMk/>
            <pc:sldMk cId="3951078001" sldId="276"/>
            <ac:picMk id="7" creationId="{E76E22F1-5E49-1B47-52D6-07199F11E025}"/>
          </ac:picMkLst>
        </pc:picChg>
        <pc:picChg chg="add del">
          <ac:chgData name="Seshadri, Sundar Rajan (Cognizant)" userId="4699ec12-dfd4-45e8-8099-015045d86e49" providerId="ADAL" clId="{20487CDD-DAE3-4061-AF7B-4FD4FC002B50}" dt="2023-11-02T19:14:22.416" v="994" actId="26606"/>
          <ac:picMkLst>
            <pc:docMk/>
            <pc:sldMk cId="3951078001" sldId="276"/>
            <ac:picMk id="9" creationId="{F9C48C59-3A41-4B81-BB3C-30B0CCDB8ACA}"/>
          </ac:picMkLst>
        </pc:pic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ata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www.investopedia.com/terms/c/cryptocurrency.asp"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hyperlink" Target="https://media.consensys.net/scaling-consensus-for-enterprise-explaining-the-ibft-algorithm-ba86182ea668" TargetMode="Externa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1" Type="http://schemas.openxmlformats.org/officeDocument/2006/relationships/hyperlink" Target="https://b2binpay.com/en/what-is-a-cryptocurrency-payment-gateway/" TargetMode="External"/></Relationships>
</file>

<file path=ppt/diagrams/_rels/data9.xml.rels><?xml version="1.0" encoding="UTF-8" standalone="yes"?>
<Relationships xmlns="http://schemas.openxmlformats.org/package/2006/relationships"><Relationship Id="rId2" Type="http://schemas.openxmlformats.org/officeDocument/2006/relationships/hyperlink" Target="https://www.investopedia.com/terms/d/distributed-applications-apps.asp" TargetMode="External"/><Relationship Id="rId1" Type="http://schemas.openxmlformats.org/officeDocument/2006/relationships/hyperlink" Target="https://www.investopedia.com/terms/b/blockchain.asp" TargetMode="External"/></Relationships>
</file>

<file path=ppt/diagrams/_rels/drawing10.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2.xml.rels><?xml version="1.0" encoding="UTF-8" standalone="yes"?>
<Relationships xmlns="http://schemas.openxmlformats.org/package/2006/relationships"><Relationship Id="rId3" Type="http://schemas.openxmlformats.org/officeDocument/2006/relationships/hyperlink" Target="https://www.investopedia.com/terms/c/cryptocurrency.asp" TargetMode="External"/><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5.sv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svg"/><Relationship Id="rId9" Type="http://schemas.openxmlformats.org/officeDocument/2006/relationships/hyperlink" Target="https://media.consensys.net/scaling-consensus-for-enterprise-explaining-the-ibft-algorithm-ba86182ea668" TargetMode="External"/></Relationships>
</file>

<file path=ppt/diagrams/_rels/drawing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1" Type="http://schemas.openxmlformats.org/officeDocument/2006/relationships/hyperlink" Target="https://b2binpay.com/en/what-is-a-cryptocurrency-payment-gateway/" TargetMode="External"/></Relationships>
</file>

<file path=ppt/diagrams/_rels/drawing9.xml.rels><?xml version="1.0" encoding="UTF-8" standalone="yes"?>
<Relationships xmlns="http://schemas.openxmlformats.org/package/2006/relationships"><Relationship Id="rId2" Type="http://schemas.openxmlformats.org/officeDocument/2006/relationships/hyperlink" Target="https://www.investopedia.com/terms/d/distributed-applications-apps.asp" TargetMode="External"/><Relationship Id="rId1" Type="http://schemas.openxmlformats.org/officeDocument/2006/relationships/hyperlink" Target="https://www.investopedia.com/terms/b/blockchain.asp"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D268A-846A-4C12-B987-4855B4F8A481}" type="doc">
      <dgm:prSet loTypeId="urn:microsoft.com/office/officeart/2016/7/layout/LinearArrowProcessNumbered" loCatId="process" qsTypeId="urn:microsoft.com/office/officeart/2005/8/quickstyle/simple2" qsCatId="simple" csTypeId="urn:microsoft.com/office/officeart/2005/8/colors/accent1_2" csCatId="accent1" phldr="1"/>
      <dgm:spPr/>
      <dgm:t>
        <a:bodyPr/>
        <a:lstStyle/>
        <a:p>
          <a:endParaRPr lang="en-US"/>
        </a:p>
      </dgm:t>
    </dgm:pt>
    <dgm:pt modelId="{A157FDED-76F1-4B2E-A72D-D79E1659E665}">
      <dgm:prSet/>
      <dgm:spPr/>
      <dgm:t>
        <a:bodyPr/>
        <a:lstStyle/>
        <a:p>
          <a:r>
            <a:rPr lang="en-US" b="0" i="0"/>
            <a:t>Imagine a scenario in which you want to repay a friend who bought you lunch, by sending money online to his or her account. There are several ways in which this could go wrong, including:</a:t>
          </a:r>
          <a:endParaRPr lang="en-US"/>
        </a:p>
      </dgm:t>
    </dgm:pt>
    <dgm:pt modelId="{BFF876AF-0872-482B-A40F-EA3090C8671B}" type="parTrans" cxnId="{3C9FFBDE-7E36-4287-AFFC-C5EFF5C3026B}">
      <dgm:prSet/>
      <dgm:spPr/>
      <dgm:t>
        <a:bodyPr/>
        <a:lstStyle/>
        <a:p>
          <a:endParaRPr lang="en-US"/>
        </a:p>
      </dgm:t>
    </dgm:pt>
    <dgm:pt modelId="{2E5C679F-94CA-4E8A-926D-C6D6B2FD432D}" type="sibTrans" cxnId="{3C9FFBDE-7E36-4287-AFFC-C5EFF5C3026B}">
      <dgm:prSet phldrT="1"/>
      <dgm:spPr/>
      <dgm:t>
        <a:bodyPr/>
        <a:lstStyle/>
        <a:p>
          <a:r>
            <a:rPr lang="en-US"/>
            <a:t>1</a:t>
          </a:r>
        </a:p>
      </dgm:t>
    </dgm:pt>
    <dgm:pt modelId="{DEAB4481-D886-4743-89E2-338F3C285C8F}">
      <dgm:prSet/>
      <dgm:spPr/>
      <dgm:t>
        <a:bodyPr/>
        <a:lstStyle/>
        <a:p>
          <a:r>
            <a:rPr lang="en-US" b="0" i="0"/>
            <a:t>The financial institution could have a technical issue, such as its systems are down or the machines aren’t working properly.</a:t>
          </a:r>
          <a:endParaRPr lang="en-US"/>
        </a:p>
      </dgm:t>
    </dgm:pt>
    <dgm:pt modelId="{CC4B37CD-56E5-4521-9B85-A9937D1928A8}" type="parTrans" cxnId="{F09108C2-CD96-4ABB-9A72-A9F289A3F410}">
      <dgm:prSet/>
      <dgm:spPr/>
      <dgm:t>
        <a:bodyPr/>
        <a:lstStyle/>
        <a:p>
          <a:endParaRPr lang="en-US"/>
        </a:p>
      </dgm:t>
    </dgm:pt>
    <dgm:pt modelId="{45654409-A1DA-4A4F-AFBD-03EEC9F82CCD}" type="sibTrans" cxnId="{F09108C2-CD96-4ABB-9A72-A9F289A3F410}">
      <dgm:prSet phldrT="2"/>
      <dgm:spPr/>
      <dgm:t>
        <a:bodyPr/>
        <a:lstStyle/>
        <a:p>
          <a:r>
            <a:rPr lang="en-US"/>
            <a:t>2</a:t>
          </a:r>
        </a:p>
      </dgm:t>
    </dgm:pt>
    <dgm:pt modelId="{04B75FA8-92C5-4C43-B2CA-B7C52A728D65}">
      <dgm:prSet/>
      <dgm:spPr/>
      <dgm:t>
        <a:bodyPr/>
        <a:lstStyle/>
        <a:p>
          <a:r>
            <a:rPr lang="en-US" b="0" i="0"/>
            <a:t>Your or your friend’s account could have been hacked—for example, there could be a denial-of-service attack or identity theft.</a:t>
          </a:r>
          <a:endParaRPr lang="en-US"/>
        </a:p>
      </dgm:t>
    </dgm:pt>
    <dgm:pt modelId="{8249831D-0258-408A-AE70-DFB01FC33CD5}" type="parTrans" cxnId="{6B93328E-2B7A-4600-9CA5-7CA791FC7E86}">
      <dgm:prSet/>
      <dgm:spPr/>
      <dgm:t>
        <a:bodyPr/>
        <a:lstStyle/>
        <a:p>
          <a:endParaRPr lang="en-US"/>
        </a:p>
      </dgm:t>
    </dgm:pt>
    <dgm:pt modelId="{44AC34D2-E0A4-4D04-ACB2-F4F93DF900A1}" type="sibTrans" cxnId="{6B93328E-2B7A-4600-9CA5-7CA791FC7E86}">
      <dgm:prSet phldrT="3"/>
      <dgm:spPr/>
      <dgm:t>
        <a:bodyPr/>
        <a:lstStyle/>
        <a:p>
          <a:r>
            <a:rPr lang="en-US"/>
            <a:t>3</a:t>
          </a:r>
        </a:p>
      </dgm:t>
    </dgm:pt>
    <dgm:pt modelId="{80382199-2C6B-4FB9-9FFD-2051A3F779E1}">
      <dgm:prSet/>
      <dgm:spPr/>
      <dgm:t>
        <a:bodyPr/>
        <a:lstStyle/>
        <a:p>
          <a:r>
            <a:rPr lang="en-US" b="0" i="0"/>
            <a:t>The transfer limits for your or your friend’s account could have been exceeded.</a:t>
          </a:r>
          <a:endParaRPr lang="en-US"/>
        </a:p>
      </dgm:t>
    </dgm:pt>
    <dgm:pt modelId="{6C9DCFBE-E49F-4111-B1EC-765236F0228A}" type="parTrans" cxnId="{167ECDA2-D185-477C-A400-E2DD445C0751}">
      <dgm:prSet/>
      <dgm:spPr/>
      <dgm:t>
        <a:bodyPr/>
        <a:lstStyle/>
        <a:p>
          <a:endParaRPr lang="en-US"/>
        </a:p>
      </dgm:t>
    </dgm:pt>
    <dgm:pt modelId="{FE18E1D5-F0AF-4D12-9E43-8F730B70C578}" type="sibTrans" cxnId="{167ECDA2-D185-477C-A400-E2DD445C0751}">
      <dgm:prSet phldrT="4"/>
      <dgm:spPr/>
      <dgm:t>
        <a:bodyPr/>
        <a:lstStyle/>
        <a:p>
          <a:r>
            <a:rPr lang="en-US"/>
            <a:t>4</a:t>
          </a:r>
        </a:p>
      </dgm:t>
    </dgm:pt>
    <dgm:pt modelId="{1DC1D81B-3EE9-4A7C-A40B-D71434A5AB71}">
      <dgm:prSet/>
      <dgm:spPr/>
      <dgm:t>
        <a:bodyPr/>
        <a:lstStyle/>
        <a:p>
          <a:r>
            <a:rPr lang="en-US" b="0" i="0"/>
            <a:t>There is a central point of failure: the bank.</a:t>
          </a:r>
          <a:endParaRPr lang="en-US"/>
        </a:p>
      </dgm:t>
    </dgm:pt>
    <dgm:pt modelId="{72CE5031-BBB9-4021-BB43-D23D86BD3857}" type="parTrans" cxnId="{95106ABF-CB68-4956-90EB-A1A31D3A9B3A}">
      <dgm:prSet/>
      <dgm:spPr/>
      <dgm:t>
        <a:bodyPr/>
        <a:lstStyle/>
        <a:p>
          <a:endParaRPr lang="en-US"/>
        </a:p>
      </dgm:t>
    </dgm:pt>
    <dgm:pt modelId="{2457D73E-0052-421B-907A-FE01BED76EE0}" type="sibTrans" cxnId="{95106ABF-CB68-4956-90EB-A1A31D3A9B3A}">
      <dgm:prSet phldrT="5"/>
      <dgm:spPr/>
      <dgm:t>
        <a:bodyPr/>
        <a:lstStyle/>
        <a:p>
          <a:r>
            <a:rPr lang="en-US"/>
            <a:t>5</a:t>
          </a:r>
        </a:p>
      </dgm:t>
    </dgm:pt>
    <dgm:pt modelId="{9655081C-18E7-48C9-9B36-88245084E8CA}">
      <dgm:prSet/>
      <dgm:spPr/>
      <dgm:t>
        <a:bodyPr/>
        <a:lstStyle/>
        <a:p>
          <a:r>
            <a:rPr lang="en-US" b="0" i="0" dirty="0"/>
            <a:t>Now imagine a similar transaction between two people using the bitcoin app. A notification appears asking whether the person is sure he or she is ready to transfer bitcoins. If yes, processing takes place: The system authenticates the user’s identity, checks whether the user has the required balance to make that transaction, and so on. After that’s done, the payment is transferred and the money lands in the receiver’s account</a:t>
          </a:r>
          <a:endParaRPr lang="en-US" dirty="0"/>
        </a:p>
      </dgm:t>
    </dgm:pt>
    <dgm:pt modelId="{EB7DB3AE-B6AB-40BD-8460-16D5924D3C93}" type="parTrans" cxnId="{F965D165-7C56-40F5-88CF-44BCCF152005}">
      <dgm:prSet/>
      <dgm:spPr/>
      <dgm:t>
        <a:bodyPr/>
        <a:lstStyle/>
        <a:p>
          <a:endParaRPr lang="en-US"/>
        </a:p>
      </dgm:t>
    </dgm:pt>
    <dgm:pt modelId="{20D61AD3-4411-4F6F-A637-4E824620092F}" type="sibTrans" cxnId="{F965D165-7C56-40F5-88CF-44BCCF152005}">
      <dgm:prSet phldrT="6"/>
      <dgm:spPr/>
      <dgm:t>
        <a:bodyPr/>
        <a:lstStyle/>
        <a:p>
          <a:r>
            <a:rPr lang="en-US"/>
            <a:t>6</a:t>
          </a:r>
        </a:p>
      </dgm:t>
    </dgm:pt>
    <dgm:pt modelId="{8F227774-A559-47C9-901A-6F4BE4384062}" type="pres">
      <dgm:prSet presAssocID="{ADDD268A-846A-4C12-B987-4855B4F8A481}" presName="linearFlow" presStyleCnt="0">
        <dgm:presLayoutVars>
          <dgm:dir/>
          <dgm:animLvl val="lvl"/>
          <dgm:resizeHandles val="exact"/>
        </dgm:presLayoutVars>
      </dgm:prSet>
      <dgm:spPr/>
    </dgm:pt>
    <dgm:pt modelId="{36CF5D23-7FCD-4B59-92C8-46CC6068C4EB}" type="pres">
      <dgm:prSet presAssocID="{A157FDED-76F1-4B2E-A72D-D79E1659E665}" presName="compositeNode" presStyleCnt="0"/>
      <dgm:spPr/>
    </dgm:pt>
    <dgm:pt modelId="{F7ABA868-C626-483B-8EAD-366C233655AE}" type="pres">
      <dgm:prSet presAssocID="{A157FDED-76F1-4B2E-A72D-D79E1659E665}" presName="parTx" presStyleLbl="node1" presStyleIdx="0" presStyleCnt="0">
        <dgm:presLayoutVars>
          <dgm:chMax val="0"/>
          <dgm:chPref val="0"/>
          <dgm:bulletEnabled val="1"/>
        </dgm:presLayoutVars>
      </dgm:prSet>
      <dgm:spPr/>
    </dgm:pt>
    <dgm:pt modelId="{1D564EF2-B7AF-4001-9C68-861A46B86329}" type="pres">
      <dgm:prSet presAssocID="{A157FDED-76F1-4B2E-A72D-D79E1659E665}" presName="parSh" presStyleCnt="0"/>
      <dgm:spPr/>
    </dgm:pt>
    <dgm:pt modelId="{AD05426D-C2CF-4632-B0A6-0F62DCCB3DFB}" type="pres">
      <dgm:prSet presAssocID="{A157FDED-76F1-4B2E-A72D-D79E1659E665}" presName="lineNode" presStyleLbl="alignAccFollowNode1" presStyleIdx="0" presStyleCnt="18"/>
      <dgm:spPr/>
    </dgm:pt>
    <dgm:pt modelId="{D44AF076-2029-448F-BA16-1E9610C55F2D}" type="pres">
      <dgm:prSet presAssocID="{A157FDED-76F1-4B2E-A72D-D79E1659E665}" presName="lineArrowNode" presStyleLbl="alignAccFollowNode1" presStyleIdx="1" presStyleCnt="18"/>
      <dgm:spPr/>
    </dgm:pt>
    <dgm:pt modelId="{21136952-8F04-485D-A341-C02AA7A87B95}" type="pres">
      <dgm:prSet presAssocID="{2E5C679F-94CA-4E8A-926D-C6D6B2FD432D}" presName="sibTransNodeCircle" presStyleLbl="alignNode1" presStyleIdx="0" presStyleCnt="6">
        <dgm:presLayoutVars>
          <dgm:chMax val="0"/>
          <dgm:bulletEnabled/>
        </dgm:presLayoutVars>
      </dgm:prSet>
      <dgm:spPr/>
    </dgm:pt>
    <dgm:pt modelId="{85EA372F-FF27-4D41-B90E-843062AE323C}" type="pres">
      <dgm:prSet presAssocID="{2E5C679F-94CA-4E8A-926D-C6D6B2FD432D}" presName="spacerBetweenCircleAndCallout" presStyleCnt="0">
        <dgm:presLayoutVars/>
      </dgm:prSet>
      <dgm:spPr/>
    </dgm:pt>
    <dgm:pt modelId="{02563F62-962F-4A1B-AC4E-B0C24E8567BC}" type="pres">
      <dgm:prSet presAssocID="{A157FDED-76F1-4B2E-A72D-D79E1659E665}" presName="nodeText" presStyleLbl="alignAccFollowNode1" presStyleIdx="2" presStyleCnt="18">
        <dgm:presLayoutVars>
          <dgm:bulletEnabled val="1"/>
        </dgm:presLayoutVars>
      </dgm:prSet>
      <dgm:spPr/>
    </dgm:pt>
    <dgm:pt modelId="{7B78F816-181D-48C0-B438-237E32FB1D73}" type="pres">
      <dgm:prSet presAssocID="{2E5C679F-94CA-4E8A-926D-C6D6B2FD432D}" presName="sibTransComposite" presStyleCnt="0"/>
      <dgm:spPr/>
    </dgm:pt>
    <dgm:pt modelId="{F71EBB9E-52DD-4404-A4A6-1255FDBBABF5}" type="pres">
      <dgm:prSet presAssocID="{DEAB4481-D886-4743-89E2-338F3C285C8F}" presName="compositeNode" presStyleCnt="0"/>
      <dgm:spPr/>
    </dgm:pt>
    <dgm:pt modelId="{7346EC06-02D8-4B5E-8C28-E03ABC453B38}" type="pres">
      <dgm:prSet presAssocID="{DEAB4481-D886-4743-89E2-338F3C285C8F}" presName="parTx" presStyleLbl="node1" presStyleIdx="0" presStyleCnt="0">
        <dgm:presLayoutVars>
          <dgm:chMax val="0"/>
          <dgm:chPref val="0"/>
          <dgm:bulletEnabled val="1"/>
        </dgm:presLayoutVars>
      </dgm:prSet>
      <dgm:spPr/>
    </dgm:pt>
    <dgm:pt modelId="{D48AAFD1-60DD-4B53-883D-C7DCBAEEFA62}" type="pres">
      <dgm:prSet presAssocID="{DEAB4481-D886-4743-89E2-338F3C285C8F}" presName="parSh" presStyleCnt="0"/>
      <dgm:spPr/>
    </dgm:pt>
    <dgm:pt modelId="{5EB137BC-006B-4734-8E10-15B9AAB5D063}" type="pres">
      <dgm:prSet presAssocID="{DEAB4481-D886-4743-89E2-338F3C285C8F}" presName="lineNode" presStyleLbl="alignAccFollowNode1" presStyleIdx="3" presStyleCnt="18"/>
      <dgm:spPr/>
    </dgm:pt>
    <dgm:pt modelId="{C6CF9CF0-8260-4D4B-9032-866BE5B4D04E}" type="pres">
      <dgm:prSet presAssocID="{DEAB4481-D886-4743-89E2-338F3C285C8F}" presName="lineArrowNode" presStyleLbl="alignAccFollowNode1" presStyleIdx="4" presStyleCnt="18"/>
      <dgm:spPr/>
    </dgm:pt>
    <dgm:pt modelId="{79ADD138-852F-4BF2-ADD3-27CA418C9C4E}" type="pres">
      <dgm:prSet presAssocID="{45654409-A1DA-4A4F-AFBD-03EEC9F82CCD}" presName="sibTransNodeCircle" presStyleLbl="alignNode1" presStyleIdx="1" presStyleCnt="6">
        <dgm:presLayoutVars>
          <dgm:chMax val="0"/>
          <dgm:bulletEnabled/>
        </dgm:presLayoutVars>
      </dgm:prSet>
      <dgm:spPr/>
    </dgm:pt>
    <dgm:pt modelId="{EDB1DF6A-7C7E-4CEB-BEEF-B5127E9362ED}" type="pres">
      <dgm:prSet presAssocID="{45654409-A1DA-4A4F-AFBD-03EEC9F82CCD}" presName="spacerBetweenCircleAndCallout" presStyleCnt="0">
        <dgm:presLayoutVars/>
      </dgm:prSet>
      <dgm:spPr/>
    </dgm:pt>
    <dgm:pt modelId="{6DAB98EF-6383-45D1-B0C1-5EBA0980BFB2}" type="pres">
      <dgm:prSet presAssocID="{DEAB4481-D886-4743-89E2-338F3C285C8F}" presName="nodeText" presStyleLbl="alignAccFollowNode1" presStyleIdx="5" presStyleCnt="18">
        <dgm:presLayoutVars>
          <dgm:bulletEnabled val="1"/>
        </dgm:presLayoutVars>
      </dgm:prSet>
      <dgm:spPr/>
    </dgm:pt>
    <dgm:pt modelId="{3F84D75F-36B4-4FB3-95D3-0FB9FFE8AB95}" type="pres">
      <dgm:prSet presAssocID="{45654409-A1DA-4A4F-AFBD-03EEC9F82CCD}" presName="sibTransComposite" presStyleCnt="0"/>
      <dgm:spPr/>
    </dgm:pt>
    <dgm:pt modelId="{7DB93360-6928-41AC-AF35-BA571ED9CAFC}" type="pres">
      <dgm:prSet presAssocID="{04B75FA8-92C5-4C43-B2CA-B7C52A728D65}" presName="compositeNode" presStyleCnt="0"/>
      <dgm:spPr/>
    </dgm:pt>
    <dgm:pt modelId="{2E587513-9B47-47CB-9FE3-09EBE4D904E7}" type="pres">
      <dgm:prSet presAssocID="{04B75FA8-92C5-4C43-B2CA-B7C52A728D65}" presName="parTx" presStyleLbl="node1" presStyleIdx="0" presStyleCnt="0">
        <dgm:presLayoutVars>
          <dgm:chMax val="0"/>
          <dgm:chPref val="0"/>
          <dgm:bulletEnabled val="1"/>
        </dgm:presLayoutVars>
      </dgm:prSet>
      <dgm:spPr/>
    </dgm:pt>
    <dgm:pt modelId="{47A08CC0-670C-41D5-B8AD-2E678337DE4A}" type="pres">
      <dgm:prSet presAssocID="{04B75FA8-92C5-4C43-B2CA-B7C52A728D65}" presName="parSh" presStyleCnt="0"/>
      <dgm:spPr/>
    </dgm:pt>
    <dgm:pt modelId="{BDBE885E-DF89-4A73-927A-7AD1C73F31B9}" type="pres">
      <dgm:prSet presAssocID="{04B75FA8-92C5-4C43-B2CA-B7C52A728D65}" presName="lineNode" presStyleLbl="alignAccFollowNode1" presStyleIdx="6" presStyleCnt="18"/>
      <dgm:spPr/>
    </dgm:pt>
    <dgm:pt modelId="{4E6744F8-7A2A-4299-BD92-9BC21008AD5F}" type="pres">
      <dgm:prSet presAssocID="{04B75FA8-92C5-4C43-B2CA-B7C52A728D65}" presName="lineArrowNode" presStyleLbl="alignAccFollowNode1" presStyleIdx="7" presStyleCnt="18"/>
      <dgm:spPr/>
    </dgm:pt>
    <dgm:pt modelId="{16ECDFE0-7B8C-442D-9C6B-3CF64FDAD774}" type="pres">
      <dgm:prSet presAssocID="{44AC34D2-E0A4-4D04-ACB2-F4F93DF900A1}" presName="sibTransNodeCircle" presStyleLbl="alignNode1" presStyleIdx="2" presStyleCnt="6">
        <dgm:presLayoutVars>
          <dgm:chMax val="0"/>
          <dgm:bulletEnabled/>
        </dgm:presLayoutVars>
      </dgm:prSet>
      <dgm:spPr/>
    </dgm:pt>
    <dgm:pt modelId="{891C96CE-76D2-4D08-85FF-25F7AC243F81}" type="pres">
      <dgm:prSet presAssocID="{44AC34D2-E0A4-4D04-ACB2-F4F93DF900A1}" presName="spacerBetweenCircleAndCallout" presStyleCnt="0">
        <dgm:presLayoutVars/>
      </dgm:prSet>
      <dgm:spPr/>
    </dgm:pt>
    <dgm:pt modelId="{847F2771-2B97-4BE3-BDAB-3FF8E20EDBB8}" type="pres">
      <dgm:prSet presAssocID="{04B75FA8-92C5-4C43-B2CA-B7C52A728D65}" presName="nodeText" presStyleLbl="alignAccFollowNode1" presStyleIdx="8" presStyleCnt="18">
        <dgm:presLayoutVars>
          <dgm:bulletEnabled val="1"/>
        </dgm:presLayoutVars>
      </dgm:prSet>
      <dgm:spPr/>
    </dgm:pt>
    <dgm:pt modelId="{726EBF8C-E37C-42B2-A4AE-B93FCD27F4A7}" type="pres">
      <dgm:prSet presAssocID="{44AC34D2-E0A4-4D04-ACB2-F4F93DF900A1}" presName="sibTransComposite" presStyleCnt="0"/>
      <dgm:spPr/>
    </dgm:pt>
    <dgm:pt modelId="{CA6E5981-7CA3-4D64-9DBC-7927B55C6317}" type="pres">
      <dgm:prSet presAssocID="{80382199-2C6B-4FB9-9FFD-2051A3F779E1}" presName="compositeNode" presStyleCnt="0"/>
      <dgm:spPr/>
    </dgm:pt>
    <dgm:pt modelId="{B5F348FA-BE5F-4BE7-A4BD-7E66FCC106B2}" type="pres">
      <dgm:prSet presAssocID="{80382199-2C6B-4FB9-9FFD-2051A3F779E1}" presName="parTx" presStyleLbl="node1" presStyleIdx="0" presStyleCnt="0">
        <dgm:presLayoutVars>
          <dgm:chMax val="0"/>
          <dgm:chPref val="0"/>
          <dgm:bulletEnabled val="1"/>
        </dgm:presLayoutVars>
      </dgm:prSet>
      <dgm:spPr/>
    </dgm:pt>
    <dgm:pt modelId="{187696E8-25E9-4068-910C-F77782CE086A}" type="pres">
      <dgm:prSet presAssocID="{80382199-2C6B-4FB9-9FFD-2051A3F779E1}" presName="parSh" presStyleCnt="0"/>
      <dgm:spPr/>
    </dgm:pt>
    <dgm:pt modelId="{01B882B1-08E4-4E27-A853-C488C3B2A4A5}" type="pres">
      <dgm:prSet presAssocID="{80382199-2C6B-4FB9-9FFD-2051A3F779E1}" presName="lineNode" presStyleLbl="alignAccFollowNode1" presStyleIdx="9" presStyleCnt="18"/>
      <dgm:spPr/>
    </dgm:pt>
    <dgm:pt modelId="{74941ACA-6F91-4A8C-8E18-7239E52D7415}" type="pres">
      <dgm:prSet presAssocID="{80382199-2C6B-4FB9-9FFD-2051A3F779E1}" presName="lineArrowNode" presStyleLbl="alignAccFollowNode1" presStyleIdx="10" presStyleCnt="18"/>
      <dgm:spPr/>
    </dgm:pt>
    <dgm:pt modelId="{2C0F83D3-DCC4-43E3-ABB9-B4BAD49550AA}" type="pres">
      <dgm:prSet presAssocID="{FE18E1D5-F0AF-4D12-9E43-8F730B70C578}" presName="sibTransNodeCircle" presStyleLbl="alignNode1" presStyleIdx="3" presStyleCnt="6">
        <dgm:presLayoutVars>
          <dgm:chMax val="0"/>
          <dgm:bulletEnabled/>
        </dgm:presLayoutVars>
      </dgm:prSet>
      <dgm:spPr/>
    </dgm:pt>
    <dgm:pt modelId="{957130A6-F9EC-4F39-855C-78990168C81A}" type="pres">
      <dgm:prSet presAssocID="{FE18E1D5-F0AF-4D12-9E43-8F730B70C578}" presName="spacerBetweenCircleAndCallout" presStyleCnt="0">
        <dgm:presLayoutVars/>
      </dgm:prSet>
      <dgm:spPr/>
    </dgm:pt>
    <dgm:pt modelId="{7FD5C985-2A65-402D-85AE-3A0ACEA378E8}" type="pres">
      <dgm:prSet presAssocID="{80382199-2C6B-4FB9-9FFD-2051A3F779E1}" presName="nodeText" presStyleLbl="alignAccFollowNode1" presStyleIdx="11" presStyleCnt="18">
        <dgm:presLayoutVars>
          <dgm:bulletEnabled val="1"/>
        </dgm:presLayoutVars>
      </dgm:prSet>
      <dgm:spPr/>
    </dgm:pt>
    <dgm:pt modelId="{868BCD8A-9F40-4188-85CD-A767A900370A}" type="pres">
      <dgm:prSet presAssocID="{FE18E1D5-F0AF-4D12-9E43-8F730B70C578}" presName="sibTransComposite" presStyleCnt="0"/>
      <dgm:spPr/>
    </dgm:pt>
    <dgm:pt modelId="{40390195-B158-4E89-AF6D-3918BE4C8843}" type="pres">
      <dgm:prSet presAssocID="{1DC1D81B-3EE9-4A7C-A40B-D71434A5AB71}" presName="compositeNode" presStyleCnt="0"/>
      <dgm:spPr/>
    </dgm:pt>
    <dgm:pt modelId="{FBD7C2F5-4ECF-495A-95AC-BE141CAD90A3}" type="pres">
      <dgm:prSet presAssocID="{1DC1D81B-3EE9-4A7C-A40B-D71434A5AB71}" presName="parTx" presStyleLbl="node1" presStyleIdx="0" presStyleCnt="0">
        <dgm:presLayoutVars>
          <dgm:chMax val="0"/>
          <dgm:chPref val="0"/>
          <dgm:bulletEnabled val="1"/>
        </dgm:presLayoutVars>
      </dgm:prSet>
      <dgm:spPr/>
    </dgm:pt>
    <dgm:pt modelId="{73994854-7266-4F7B-A96B-FC544EAEF610}" type="pres">
      <dgm:prSet presAssocID="{1DC1D81B-3EE9-4A7C-A40B-D71434A5AB71}" presName="parSh" presStyleCnt="0"/>
      <dgm:spPr/>
    </dgm:pt>
    <dgm:pt modelId="{7B0B8B9A-F62F-43BF-BA0F-1F01B760EA8D}" type="pres">
      <dgm:prSet presAssocID="{1DC1D81B-3EE9-4A7C-A40B-D71434A5AB71}" presName="lineNode" presStyleLbl="alignAccFollowNode1" presStyleIdx="12" presStyleCnt="18"/>
      <dgm:spPr/>
    </dgm:pt>
    <dgm:pt modelId="{66A157B2-26C0-40A0-8B30-A3E7A94CBF29}" type="pres">
      <dgm:prSet presAssocID="{1DC1D81B-3EE9-4A7C-A40B-D71434A5AB71}" presName="lineArrowNode" presStyleLbl="alignAccFollowNode1" presStyleIdx="13" presStyleCnt="18"/>
      <dgm:spPr/>
    </dgm:pt>
    <dgm:pt modelId="{B2629950-22DA-44C4-A40A-AF9DBBB574FE}" type="pres">
      <dgm:prSet presAssocID="{2457D73E-0052-421B-907A-FE01BED76EE0}" presName="sibTransNodeCircle" presStyleLbl="alignNode1" presStyleIdx="4" presStyleCnt="6">
        <dgm:presLayoutVars>
          <dgm:chMax val="0"/>
          <dgm:bulletEnabled/>
        </dgm:presLayoutVars>
      </dgm:prSet>
      <dgm:spPr/>
    </dgm:pt>
    <dgm:pt modelId="{58B4265B-AF23-4E13-ABA3-CA39C505C83D}" type="pres">
      <dgm:prSet presAssocID="{2457D73E-0052-421B-907A-FE01BED76EE0}" presName="spacerBetweenCircleAndCallout" presStyleCnt="0">
        <dgm:presLayoutVars/>
      </dgm:prSet>
      <dgm:spPr/>
    </dgm:pt>
    <dgm:pt modelId="{0CE9BE13-44E7-4F31-9949-A1E4C443752F}" type="pres">
      <dgm:prSet presAssocID="{1DC1D81B-3EE9-4A7C-A40B-D71434A5AB71}" presName="nodeText" presStyleLbl="alignAccFollowNode1" presStyleIdx="14" presStyleCnt="18">
        <dgm:presLayoutVars>
          <dgm:bulletEnabled val="1"/>
        </dgm:presLayoutVars>
      </dgm:prSet>
      <dgm:spPr/>
    </dgm:pt>
    <dgm:pt modelId="{4A873300-F39A-453E-8DB9-296C823A10AA}" type="pres">
      <dgm:prSet presAssocID="{2457D73E-0052-421B-907A-FE01BED76EE0}" presName="sibTransComposite" presStyleCnt="0"/>
      <dgm:spPr/>
    </dgm:pt>
    <dgm:pt modelId="{2E280358-964B-45A3-A527-44713445C4F4}" type="pres">
      <dgm:prSet presAssocID="{9655081C-18E7-48C9-9B36-88245084E8CA}" presName="compositeNode" presStyleCnt="0"/>
      <dgm:spPr/>
    </dgm:pt>
    <dgm:pt modelId="{2016DBA1-2662-45F2-8482-829389FF93B3}" type="pres">
      <dgm:prSet presAssocID="{9655081C-18E7-48C9-9B36-88245084E8CA}" presName="parTx" presStyleLbl="node1" presStyleIdx="0" presStyleCnt="0">
        <dgm:presLayoutVars>
          <dgm:chMax val="0"/>
          <dgm:chPref val="0"/>
          <dgm:bulletEnabled val="1"/>
        </dgm:presLayoutVars>
      </dgm:prSet>
      <dgm:spPr/>
    </dgm:pt>
    <dgm:pt modelId="{E7765DCE-3EAA-4D4F-A817-8298F08316AD}" type="pres">
      <dgm:prSet presAssocID="{9655081C-18E7-48C9-9B36-88245084E8CA}" presName="parSh" presStyleCnt="0"/>
      <dgm:spPr/>
    </dgm:pt>
    <dgm:pt modelId="{6535203C-E9E6-4284-B42B-3B271C9CB4D0}" type="pres">
      <dgm:prSet presAssocID="{9655081C-18E7-48C9-9B36-88245084E8CA}" presName="lineNode" presStyleLbl="alignAccFollowNode1" presStyleIdx="15" presStyleCnt="18"/>
      <dgm:spPr/>
    </dgm:pt>
    <dgm:pt modelId="{55E11CDF-A7C9-4A96-9467-10638C4EBE01}" type="pres">
      <dgm:prSet presAssocID="{9655081C-18E7-48C9-9B36-88245084E8CA}" presName="lineArrowNode" presStyleLbl="alignAccFollowNode1" presStyleIdx="16" presStyleCnt="18"/>
      <dgm:spPr/>
    </dgm:pt>
    <dgm:pt modelId="{5CA23BB9-F2BB-404B-8DB3-6887B4D7C873}" type="pres">
      <dgm:prSet presAssocID="{20D61AD3-4411-4F6F-A637-4E824620092F}" presName="sibTransNodeCircle" presStyleLbl="alignNode1" presStyleIdx="5" presStyleCnt="6">
        <dgm:presLayoutVars>
          <dgm:chMax val="0"/>
          <dgm:bulletEnabled/>
        </dgm:presLayoutVars>
      </dgm:prSet>
      <dgm:spPr/>
    </dgm:pt>
    <dgm:pt modelId="{8FDD74C3-5B09-4EA4-A9A2-193F4C275153}" type="pres">
      <dgm:prSet presAssocID="{20D61AD3-4411-4F6F-A637-4E824620092F}" presName="spacerBetweenCircleAndCallout" presStyleCnt="0">
        <dgm:presLayoutVars/>
      </dgm:prSet>
      <dgm:spPr/>
    </dgm:pt>
    <dgm:pt modelId="{28A10A0E-4354-4343-86BD-C2C3C33AFC16}" type="pres">
      <dgm:prSet presAssocID="{9655081C-18E7-48C9-9B36-88245084E8CA}" presName="nodeText" presStyleLbl="alignAccFollowNode1" presStyleIdx="17" presStyleCnt="18">
        <dgm:presLayoutVars>
          <dgm:bulletEnabled val="1"/>
        </dgm:presLayoutVars>
      </dgm:prSet>
      <dgm:spPr/>
    </dgm:pt>
  </dgm:ptLst>
  <dgm:cxnLst>
    <dgm:cxn modelId="{6834CF3B-0482-494B-8B80-26FB05474E8D}" type="presOf" srcId="{A157FDED-76F1-4B2E-A72D-D79E1659E665}" destId="{02563F62-962F-4A1B-AC4E-B0C24E8567BC}" srcOrd="0" destOrd="0" presId="urn:microsoft.com/office/officeart/2016/7/layout/LinearArrowProcessNumbered"/>
    <dgm:cxn modelId="{C6E1563E-D681-4C26-835E-4A613FC8D730}" type="presOf" srcId="{44AC34D2-E0A4-4D04-ACB2-F4F93DF900A1}" destId="{16ECDFE0-7B8C-442D-9C6B-3CF64FDAD774}" srcOrd="0" destOrd="0" presId="urn:microsoft.com/office/officeart/2016/7/layout/LinearArrowProcessNumbered"/>
    <dgm:cxn modelId="{F965D165-7C56-40F5-88CF-44BCCF152005}" srcId="{ADDD268A-846A-4C12-B987-4855B4F8A481}" destId="{9655081C-18E7-48C9-9B36-88245084E8CA}" srcOrd="5" destOrd="0" parTransId="{EB7DB3AE-B6AB-40BD-8460-16D5924D3C93}" sibTransId="{20D61AD3-4411-4F6F-A637-4E824620092F}"/>
    <dgm:cxn modelId="{351F3946-B490-48C2-AE72-30EFC046BE88}" type="presOf" srcId="{45654409-A1DA-4A4F-AFBD-03EEC9F82CCD}" destId="{79ADD138-852F-4BF2-ADD3-27CA418C9C4E}" srcOrd="0" destOrd="0" presId="urn:microsoft.com/office/officeart/2016/7/layout/LinearArrowProcessNumbered"/>
    <dgm:cxn modelId="{7718F768-FC44-4405-BA2C-E0ADF308C283}" type="presOf" srcId="{9655081C-18E7-48C9-9B36-88245084E8CA}" destId="{28A10A0E-4354-4343-86BD-C2C3C33AFC16}" srcOrd="0" destOrd="0" presId="urn:microsoft.com/office/officeart/2016/7/layout/LinearArrowProcessNumbered"/>
    <dgm:cxn modelId="{6896AE70-F4D9-46F0-BBCC-0182B3BD06DE}" type="presOf" srcId="{FE18E1D5-F0AF-4D12-9E43-8F730B70C578}" destId="{2C0F83D3-DCC4-43E3-ABB9-B4BAD49550AA}" srcOrd="0" destOrd="0" presId="urn:microsoft.com/office/officeart/2016/7/layout/LinearArrowProcessNumbered"/>
    <dgm:cxn modelId="{37071E57-C528-4A94-BA62-63DAA1B07479}" type="presOf" srcId="{ADDD268A-846A-4C12-B987-4855B4F8A481}" destId="{8F227774-A559-47C9-901A-6F4BE4384062}" srcOrd="0" destOrd="0" presId="urn:microsoft.com/office/officeart/2016/7/layout/LinearArrowProcessNumbered"/>
    <dgm:cxn modelId="{9B958A7A-09A1-47F4-A2F8-122F5641185B}" type="presOf" srcId="{20D61AD3-4411-4F6F-A637-4E824620092F}" destId="{5CA23BB9-F2BB-404B-8DB3-6887B4D7C873}" srcOrd="0" destOrd="0" presId="urn:microsoft.com/office/officeart/2016/7/layout/LinearArrowProcessNumbered"/>
    <dgm:cxn modelId="{B64E2E83-A5E9-4E32-9FEB-CCD701959C25}" type="presOf" srcId="{80382199-2C6B-4FB9-9FFD-2051A3F779E1}" destId="{7FD5C985-2A65-402D-85AE-3A0ACEA378E8}" srcOrd="0" destOrd="0" presId="urn:microsoft.com/office/officeart/2016/7/layout/LinearArrowProcessNumbered"/>
    <dgm:cxn modelId="{6B93328E-2B7A-4600-9CA5-7CA791FC7E86}" srcId="{ADDD268A-846A-4C12-B987-4855B4F8A481}" destId="{04B75FA8-92C5-4C43-B2CA-B7C52A728D65}" srcOrd="2" destOrd="0" parTransId="{8249831D-0258-408A-AE70-DFB01FC33CD5}" sibTransId="{44AC34D2-E0A4-4D04-ACB2-F4F93DF900A1}"/>
    <dgm:cxn modelId="{5476C99C-50B3-4C4A-AF19-6CD79C819C9B}" type="presOf" srcId="{1DC1D81B-3EE9-4A7C-A40B-D71434A5AB71}" destId="{0CE9BE13-44E7-4F31-9949-A1E4C443752F}" srcOrd="0" destOrd="0" presId="urn:microsoft.com/office/officeart/2016/7/layout/LinearArrowProcessNumbered"/>
    <dgm:cxn modelId="{167ECDA2-D185-477C-A400-E2DD445C0751}" srcId="{ADDD268A-846A-4C12-B987-4855B4F8A481}" destId="{80382199-2C6B-4FB9-9FFD-2051A3F779E1}" srcOrd="3" destOrd="0" parTransId="{6C9DCFBE-E49F-4111-B1EC-765236F0228A}" sibTransId="{FE18E1D5-F0AF-4D12-9E43-8F730B70C578}"/>
    <dgm:cxn modelId="{482EC6BC-E5B5-4B1E-8D4C-0CC67D885E2C}" type="presOf" srcId="{2457D73E-0052-421B-907A-FE01BED76EE0}" destId="{B2629950-22DA-44C4-A40A-AF9DBBB574FE}" srcOrd="0" destOrd="0" presId="urn:microsoft.com/office/officeart/2016/7/layout/LinearArrowProcessNumbered"/>
    <dgm:cxn modelId="{95106ABF-CB68-4956-90EB-A1A31D3A9B3A}" srcId="{ADDD268A-846A-4C12-B987-4855B4F8A481}" destId="{1DC1D81B-3EE9-4A7C-A40B-D71434A5AB71}" srcOrd="4" destOrd="0" parTransId="{72CE5031-BBB9-4021-BB43-D23D86BD3857}" sibTransId="{2457D73E-0052-421B-907A-FE01BED76EE0}"/>
    <dgm:cxn modelId="{F09108C2-CD96-4ABB-9A72-A9F289A3F410}" srcId="{ADDD268A-846A-4C12-B987-4855B4F8A481}" destId="{DEAB4481-D886-4743-89E2-338F3C285C8F}" srcOrd="1" destOrd="0" parTransId="{CC4B37CD-56E5-4521-9B85-A9937D1928A8}" sibTransId="{45654409-A1DA-4A4F-AFBD-03EEC9F82CCD}"/>
    <dgm:cxn modelId="{BCF02BD8-2C05-4D7F-9A26-95F47093E6E4}" type="presOf" srcId="{04B75FA8-92C5-4C43-B2CA-B7C52A728D65}" destId="{847F2771-2B97-4BE3-BDAB-3FF8E20EDBB8}" srcOrd="0" destOrd="0" presId="urn:microsoft.com/office/officeart/2016/7/layout/LinearArrowProcessNumbered"/>
    <dgm:cxn modelId="{3C9FFBDE-7E36-4287-AFFC-C5EFF5C3026B}" srcId="{ADDD268A-846A-4C12-B987-4855B4F8A481}" destId="{A157FDED-76F1-4B2E-A72D-D79E1659E665}" srcOrd="0" destOrd="0" parTransId="{BFF876AF-0872-482B-A40F-EA3090C8671B}" sibTransId="{2E5C679F-94CA-4E8A-926D-C6D6B2FD432D}"/>
    <dgm:cxn modelId="{1F5237E7-3A75-479B-8342-790FD37908A7}" type="presOf" srcId="{2E5C679F-94CA-4E8A-926D-C6D6B2FD432D}" destId="{21136952-8F04-485D-A341-C02AA7A87B95}" srcOrd="0" destOrd="0" presId="urn:microsoft.com/office/officeart/2016/7/layout/LinearArrowProcessNumbered"/>
    <dgm:cxn modelId="{B6AE05FC-9183-4742-BFC7-24709335F9E7}" type="presOf" srcId="{DEAB4481-D886-4743-89E2-338F3C285C8F}" destId="{6DAB98EF-6383-45D1-B0C1-5EBA0980BFB2}" srcOrd="0" destOrd="0" presId="urn:microsoft.com/office/officeart/2016/7/layout/LinearArrowProcessNumbered"/>
    <dgm:cxn modelId="{8FA997A1-586F-4921-9DEC-D4A4C0B2B88F}" type="presParOf" srcId="{8F227774-A559-47C9-901A-6F4BE4384062}" destId="{36CF5D23-7FCD-4B59-92C8-46CC6068C4EB}" srcOrd="0" destOrd="0" presId="urn:microsoft.com/office/officeart/2016/7/layout/LinearArrowProcessNumbered"/>
    <dgm:cxn modelId="{7896848D-CBDC-4E3F-BE27-C4AB167F13D1}" type="presParOf" srcId="{36CF5D23-7FCD-4B59-92C8-46CC6068C4EB}" destId="{F7ABA868-C626-483B-8EAD-366C233655AE}" srcOrd="0" destOrd="0" presId="urn:microsoft.com/office/officeart/2016/7/layout/LinearArrowProcessNumbered"/>
    <dgm:cxn modelId="{1EA47DA9-370B-46D4-8D1A-AC41667CD1C3}" type="presParOf" srcId="{36CF5D23-7FCD-4B59-92C8-46CC6068C4EB}" destId="{1D564EF2-B7AF-4001-9C68-861A46B86329}" srcOrd="1" destOrd="0" presId="urn:microsoft.com/office/officeart/2016/7/layout/LinearArrowProcessNumbered"/>
    <dgm:cxn modelId="{5DA8318D-9C1B-4156-A001-63B15F5FBA27}" type="presParOf" srcId="{1D564EF2-B7AF-4001-9C68-861A46B86329}" destId="{AD05426D-C2CF-4632-B0A6-0F62DCCB3DFB}" srcOrd="0" destOrd="0" presId="urn:microsoft.com/office/officeart/2016/7/layout/LinearArrowProcessNumbered"/>
    <dgm:cxn modelId="{3D4E1D7A-0B37-46A8-909D-8ACC94DBDB56}" type="presParOf" srcId="{1D564EF2-B7AF-4001-9C68-861A46B86329}" destId="{D44AF076-2029-448F-BA16-1E9610C55F2D}" srcOrd="1" destOrd="0" presId="urn:microsoft.com/office/officeart/2016/7/layout/LinearArrowProcessNumbered"/>
    <dgm:cxn modelId="{28F526CA-3217-4324-A20F-F79AB856EDC1}" type="presParOf" srcId="{1D564EF2-B7AF-4001-9C68-861A46B86329}" destId="{21136952-8F04-485D-A341-C02AA7A87B95}" srcOrd="2" destOrd="0" presId="urn:microsoft.com/office/officeart/2016/7/layout/LinearArrowProcessNumbered"/>
    <dgm:cxn modelId="{ABE96CFC-BA6D-4DC2-B3F5-D345CE1D3E2B}" type="presParOf" srcId="{1D564EF2-B7AF-4001-9C68-861A46B86329}" destId="{85EA372F-FF27-4D41-B90E-843062AE323C}" srcOrd="3" destOrd="0" presId="urn:microsoft.com/office/officeart/2016/7/layout/LinearArrowProcessNumbered"/>
    <dgm:cxn modelId="{D727A38F-4684-4136-B89F-E512567604AF}" type="presParOf" srcId="{36CF5D23-7FCD-4B59-92C8-46CC6068C4EB}" destId="{02563F62-962F-4A1B-AC4E-B0C24E8567BC}" srcOrd="2" destOrd="0" presId="urn:microsoft.com/office/officeart/2016/7/layout/LinearArrowProcessNumbered"/>
    <dgm:cxn modelId="{EF9730E8-00FF-4D2E-AF21-10630E68C058}" type="presParOf" srcId="{8F227774-A559-47C9-901A-6F4BE4384062}" destId="{7B78F816-181D-48C0-B438-237E32FB1D73}" srcOrd="1" destOrd="0" presId="urn:microsoft.com/office/officeart/2016/7/layout/LinearArrowProcessNumbered"/>
    <dgm:cxn modelId="{18D94588-820A-475B-A84F-F400E02E0C98}" type="presParOf" srcId="{8F227774-A559-47C9-901A-6F4BE4384062}" destId="{F71EBB9E-52DD-4404-A4A6-1255FDBBABF5}" srcOrd="2" destOrd="0" presId="urn:microsoft.com/office/officeart/2016/7/layout/LinearArrowProcessNumbered"/>
    <dgm:cxn modelId="{D5133B3C-670D-4CC4-B760-A61E65EDBBC6}" type="presParOf" srcId="{F71EBB9E-52DD-4404-A4A6-1255FDBBABF5}" destId="{7346EC06-02D8-4B5E-8C28-E03ABC453B38}" srcOrd="0" destOrd="0" presId="urn:microsoft.com/office/officeart/2016/7/layout/LinearArrowProcessNumbered"/>
    <dgm:cxn modelId="{0647B1F0-115D-4B44-8C44-FDD61892B0A2}" type="presParOf" srcId="{F71EBB9E-52DD-4404-A4A6-1255FDBBABF5}" destId="{D48AAFD1-60DD-4B53-883D-C7DCBAEEFA62}" srcOrd="1" destOrd="0" presId="urn:microsoft.com/office/officeart/2016/7/layout/LinearArrowProcessNumbered"/>
    <dgm:cxn modelId="{ECDDBA24-3669-4DEB-A244-A904F509332F}" type="presParOf" srcId="{D48AAFD1-60DD-4B53-883D-C7DCBAEEFA62}" destId="{5EB137BC-006B-4734-8E10-15B9AAB5D063}" srcOrd="0" destOrd="0" presId="urn:microsoft.com/office/officeart/2016/7/layout/LinearArrowProcessNumbered"/>
    <dgm:cxn modelId="{95E4812A-4496-40E0-9299-EA5E555E5D1D}" type="presParOf" srcId="{D48AAFD1-60DD-4B53-883D-C7DCBAEEFA62}" destId="{C6CF9CF0-8260-4D4B-9032-866BE5B4D04E}" srcOrd="1" destOrd="0" presId="urn:microsoft.com/office/officeart/2016/7/layout/LinearArrowProcessNumbered"/>
    <dgm:cxn modelId="{93392945-F9F2-4A21-92FD-7029D11AFF4B}" type="presParOf" srcId="{D48AAFD1-60DD-4B53-883D-C7DCBAEEFA62}" destId="{79ADD138-852F-4BF2-ADD3-27CA418C9C4E}" srcOrd="2" destOrd="0" presId="urn:microsoft.com/office/officeart/2016/7/layout/LinearArrowProcessNumbered"/>
    <dgm:cxn modelId="{69EC1487-82D7-4C65-A93B-0B266D664C4B}" type="presParOf" srcId="{D48AAFD1-60DD-4B53-883D-C7DCBAEEFA62}" destId="{EDB1DF6A-7C7E-4CEB-BEEF-B5127E9362ED}" srcOrd="3" destOrd="0" presId="urn:microsoft.com/office/officeart/2016/7/layout/LinearArrowProcessNumbered"/>
    <dgm:cxn modelId="{DBFA680E-6220-4CE7-ABB8-020B1D895A81}" type="presParOf" srcId="{F71EBB9E-52DD-4404-A4A6-1255FDBBABF5}" destId="{6DAB98EF-6383-45D1-B0C1-5EBA0980BFB2}" srcOrd="2" destOrd="0" presId="urn:microsoft.com/office/officeart/2016/7/layout/LinearArrowProcessNumbered"/>
    <dgm:cxn modelId="{E23F834E-FD77-4A88-A8C7-B4C519436F99}" type="presParOf" srcId="{8F227774-A559-47C9-901A-6F4BE4384062}" destId="{3F84D75F-36B4-4FB3-95D3-0FB9FFE8AB95}" srcOrd="3" destOrd="0" presId="urn:microsoft.com/office/officeart/2016/7/layout/LinearArrowProcessNumbered"/>
    <dgm:cxn modelId="{8D6E4D83-164B-457C-AD87-AACD07259A31}" type="presParOf" srcId="{8F227774-A559-47C9-901A-6F4BE4384062}" destId="{7DB93360-6928-41AC-AF35-BA571ED9CAFC}" srcOrd="4" destOrd="0" presId="urn:microsoft.com/office/officeart/2016/7/layout/LinearArrowProcessNumbered"/>
    <dgm:cxn modelId="{68D42470-DE3D-48D3-AF12-F0A20E6706B2}" type="presParOf" srcId="{7DB93360-6928-41AC-AF35-BA571ED9CAFC}" destId="{2E587513-9B47-47CB-9FE3-09EBE4D904E7}" srcOrd="0" destOrd="0" presId="urn:microsoft.com/office/officeart/2016/7/layout/LinearArrowProcessNumbered"/>
    <dgm:cxn modelId="{4F0062CB-4887-49D1-ABEB-FAEFCD2DF17E}" type="presParOf" srcId="{7DB93360-6928-41AC-AF35-BA571ED9CAFC}" destId="{47A08CC0-670C-41D5-B8AD-2E678337DE4A}" srcOrd="1" destOrd="0" presId="urn:microsoft.com/office/officeart/2016/7/layout/LinearArrowProcessNumbered"/>
    <dgm:cxn modelId="{7310A00E-2CF1-40A7-835E-3A8D69C207E3}" type="presParOf" srcId="{47A08CC0-670C-41D5-B8AD-2E678337DE4A}" destId="{BDBE885E-DF89-4A73-927A-7AD1C73F31B9}" srcOrd="0" destOrd="0" presId="urn:microsoft.com/office/officeart/2016/7/layout/LinearArrowProcessNumbered"/>
    <dgm:cxn modelId="{C2D42AF7-D068-4340-99FE-F2DAB94FD2D0}" type="presParOf" srcId="{47A08CC0-670C-41D5-B8AD-2E678337DE4A}" destId="{4E6744F8-7A2A-4299-BD92-9BC21008AD5F}" srcOrd="1" destOrd="0" presId="urn:microsoft.com/office/officeart/2016/7/layout/LinearArrowProcessNumbered"/>
    <dgm:cxn modelId="{C70BC78F-62D5-4993-887F-5B90318484AF}" type="presParOf" srcId="{47A08CC0-670C-41D5-B8AD-2E678337DE4A}" destId="{16ECDFE0-7B8C-442D-9C6B-3CF64FDAD774}" srcOrd="2" destOrd="0" presId="urn:microsoft.com/office/officeart/2016/7/layout/LinearArrowProcessNumbered"/>
    <dgm:cxn modelId="{40A1B823-B51B-4CE2-9D60-4BA262507923}" type="presParOf" srcId="{47A08CC0-670C-41D5-B8AD-2E678337DE4A}" destId="{891C96CE-76D2-4D08-85FF-25F7AC243F81}" srcOrd="3" destOrd="0" presId="urn:microsoft.com/office/officeart/2016/7/layout/LinearArrowProcessNumbered"/>
    <dgm:cxn modelId="{90BDED74-00B5-4F75-BB88-F4D3E43E89FD}" type="presParOf" srcId="{7DB93360-6928-41AC-AF35-BA571ED9CAFC}" destId="{847F2771-2B97-4BE3-BDAB-3FF8E20EDBB8}" srcOrd="2" destOrd="0" presId="urn:microsoft.com/office/officeart/2016/7/layout/LinearArrowProcessNumbered"/>
    <dgm:cxn modelId="{804C10F1-1760-464C-9E16-473B18C8F073}" type="presParOf" srcId="{8F227774-A559-47C9-901A-6F4BE4384062}" destId="{726EBF8C-E37C-42B2-A4AE-B93FCD27F4A7}" srcOrd="5" destOrd="0" presId="urn:microsoft.com/office/officeart/2016/7/layout/LinearArrowProcessNumbered"/>
    <dgm:cxn modelId="{D570CA66-20D5-4FD2-AC5C-47449A235D5A}" type="presParOf" srcId="{8F227774-A559-47C9-901A-6F4BE4384062}" destId="{CA6E5981-7CA3-4D64-9DBC-7927B55C6317}" srcOrd="6" destOrd="0" presId="urn:microsoft.com/office/officeart/2016/7/layout/LinearArrowProcessNumbered"/>
    <dgm:cxn modelId="{AD1761C9-56FE-499C-8C3A-966E6E5C85CA}" type="presParOf" srcId="{CA6E5981-7CA3-4D64-9DBC-7927B55C6317}" destId="{B5F348FA-BE5F-4BE7-A4BD-7E66FCC106B2}" srcOrd="0" destOrd="0" presId="urn:microsoft.com/office/officeart/2016/7/layout/LinearArrowProcessNumbered"/>
    <dgm:cxn modelId="{A3F059FF-A669-4746-9347-EE1D3A4B2D53}" type="presParOf" srcId="{CA6E5981-7CA3-4D64-9DBC-7927B55C6317}" destId="{187696E8-25E9-4068-910C-F77782CE086A}" srcOrd="1" destOrd="0" presId="urn:microsoft.com/office/officeart/2016/7/layout/LinearArrowProcessNumbered"/>
    <dgm:cxn modelId="{49799A5A-E402-488A-A78E-EB234194943A}" type="presParOf" srcId="{187696E8-25E9-4068-910C-F77782CE086A}" destId="{01B882B1-08E4-4E27-A853-C488C3B2A4A5}" srcOrd="0" destOrd="0" presId="urn:microsoft.com/office/officeart/2016/7/layout/LinearArrowProcessNumbered"/>
    <dgm:cxn modelId="{792443DC-E324-41B5-A513-28124CE61B63}" type="presParOf" srcId="{187696E8-25E9-4068-910C-F77782CE086A}" destId="{74941ACA-6F91-4A8C-8E18-7239E52D7415}" srcOrd="1" destOrd="0" presId="urn:microsoft.com/office/officeart/2016/7/layout/LinearArrowProcessNumbered"/>
    <dgm:cxn modelId="{7D03466F-9E65-4A95-967A-86094B387220}" type="presParOf" srcId="{187696E8-25E9-4068-910C-F77782CE086A}" destId="{2C0F83D3-DCC4-43E3-ABB9-B4BAD49550AA}" srcOrd="2" destOrd="0" presId="urn:microsoft.com/office/officeart/2016/7/layout/LinearArrowProcessNumbered"/>
    <dgm:cxn modelId="{8AE6A0DE-83CF-43D2-92B8-1D6126A3E7F3}" type="presParOf" srcId="{187696E8-25E9-4068-910C-F77782CE086A}" destId="{957130A6-F9EC-4F39-855C-78990168C81A}" srcOrd="3" destOrd="0" presId="urn:microsoft.com/office/officeart/2016/7/layout/LinearArrowProcessNumbered"/>
    <dgm:cxn modelId="{D5ADA407-1E40-406C-B735-F7D53362464B}" type="presParOf" srcId="{CA6E5981-7CA3-4D64-9DBC-7927B55C6317}" destId="{7FD5C985-2A65-402D-85AE-3A0ACEA378E8}" srcOrd="2" destOrd="0" presId="urn:microsoft.com/office/officeart/2016/7/layout/LinearArrowProcessNumbered"/>
    <dgm:cxn modelId="{B2187318-69A3-4297-AB07-98102161FADD}" type="presParOf" srcId="{8F227774-A559-47C9-901A-6F4BE4384062}" destId="{868BCD8A-9F40-4188-85CD-A767A900370A}" srcOrd="7" destOrd="0" presId="urn:microsoft.com/office/officeart/2016/7/layout/LinearArrowProcessNumbered"/>
    <dgm:cxn modelId="{DD91272D-628B-4967-9519-D186B5E3E7FC}" type="presParOf" srcId="{8F227774-A559-47C9-901A-6F4BE4384062}" destId="{40390195-B158-4E89-AF6D-3918BE4C8843}" srcOrd="8" destOrd="0" presId="urn:microsoft.com/office/officeart/2016/7/layout/LinearArrowProcessNumbered"/>
    <dgm:cxn modelId="{7912DF63-1DBF-420E-A2BD-027F25F45EEC}" type="presParOf" srcId="{40390195-B158-4E89-AF6D-3918BE4C8843}" destId="{FBD7C2F5-4ECF-495A-95AC-BE141CAD90A3}" srcOrd="0" destOrd="0" presId="urn:microsoft.com/office/officeart/2016/7/layout/LinearArrowProcessNumbered"/>
    <dgm:cxn modelId="{E3EDFDF4-F8FF-4BEA-9CF6-BA7EC18E2C2C}" type="presParOf" srcId="{40390195-B158-4E89-AF6D-3918BE4C8843}" destId="{73994854-7266-4F7B-A96B-FC544EAEF610}" srcOrd="1" destOrd="0" presId="urn:microsoft.com/office/officeart/2016/7/layout/LinearArrowProcessNumbered"/>
    <dgm:cxn modelId="{298A2477-7856-4898-B39C-99E93C7EF3F8}" type="presParOf" srcId="{73994854-7266-4F7B-A96B-FC544EAEF610}" destId="{7B0B8B9A-F62F-43BF-BA0F-1F01B760EA8D}" srcOrd="0" destOrd="0" presId="urn:microsoft.com/office/officeart/2016/7/layout/LinearArrowProcessNumbered"/>
    <dgm:cxn modelId="{B4382B77-58BF-453E-8A90-CCA248A54074}" type="presParOf" srcId="{73994854-7266-4F7B-A96B-FC544EAEF610}" destId="{66A157B2-26C0-40A0-8B30-A3E7A94CBF29}" srcOrd="1" destOrd="0" presId="urn:microsoft.com/office/officeart/2016/7/layout/LinearArrowProcessNumbered"/>
    <dgm:cxn modelId="{B1A6D5C7-7906-4F58-ADEA-A0375FC5DABA}" type="presParOf" srcId="{73994854-7266-4F7B-A96B-FC544EAEF610}" destId="{B2629950-22DA-44C4-A40A-AF9DBBB574FE}" srcOrd="2" destOrd="0" presId="urn:microsoft.com/office/officeart/2016/7/layout/LinearArrowProcessNumbered"/>
    <dgm:cxn modelId="{423B0138-1BE1-4CC7-85AA-90FB91DDB2EF}" type="presParOf" srcId="{73994854-7266-4F7B-A96B-FC544EAEF610}" destId="{58B4265B-AF23-4E13-ABA3-CA39C505C83D}" srcOrd="3" destOrd="0" presId="urn:microsoft.com/office/officeart/2016/7/layout/LinearArrowProcessNumbered"/>
    <dgm:cxn modelId="{21E4E13F-A5B8-4D87-BBE5-0436312AF7CA}" type="presParOf" srcId="{40390195-B158-4E89-AF6D-3918BE4C8843}" destId="{0CE9BE13-44E7-4F31-9949-A1E4C443752F}" srcOrd="2" destOrd="0" presId="urn:microsoft.com/office/officeart/2016/7/layout/LinearArrowProcessNumbered"/>
    <dgm:cxn modelId="{7F374458-6446-4D39-A52D-780E09E40C41}" type="presParOf" srcId="{8F227774-A559-47C9-901A-6F4BE4384062}" destId="{4A873300-F39A-453E-8DB9-296C823A10AA}" srcOrd="9" destOrd="0" presId="urn:microsoft.com/office/officeart/2016/7/layout/LinearArrowProcessNumbered"/>
    <dgm:cxn modelId="{A2FD308F-489A-4E06-AD19-B8139C043E94}" type="presParOf" srcId="{8F227774-A559-47C9-901A-6F4BE4384062}" destId="{2E280358-964B-45A3-A527-44713445C4F4}" srcOrd="10" destOrd="0" presId="urn:microsoft.com/office/officeart/2016/7/layout/LinearArrowProcessNumbered"/>
    <dgm:cxn modelId="{8676D99D-7700-4C9F-A9DC-B68D8927B8F9}" type="presParOf" srcId="{2E280358-964B-45A3-A527-44713445C4F4}" destId="{2016DBA1-2662-45F2-8482-829389FF93B3}" srcOrd="0" destOrd="0" presId="urn:microsoft.com/office/officeart/2016/7/layout/LinearArrowProcessNumbered"/>
    <dgm:cxn modelId="{0B763DA0-5CE6-4187-8ADD-407EC35F98B4}" type="presParOf" srcId="{2E280358-964B-45A3-A527-44713445C4F4}" destId="{E7765DCE-3EAA-4D4F-A817-8298F08316AD}" srcOrd="1" destOrd="0" presId="urn:microsoft.com/office/officeart/2016/7/layout/LinearArrowProcessNumbered"/>
    <dgm:cxn modelId="{BC2BEF8C-00BC-4764-B59E-01883B0F02E0}" type="presParOf" srcId="{E7765DCE-3EAA-4D4F-A817-8298F08316AD}" destId="{6535203C-E9E6-4284-B42B-3B271C9CB4D0}" srcOrd="0" destOrd="0" presId="urn:microsoft.com/office/officeart/2016/7/layout/LinearArrowProcessNumbered"/>
    <dgm:cxn modelId="{BC86AD9A-4760-455E-AD43-982B4707606D}" type="presParOf" srcId="{E7765DCE-3EAA-4D4F-A817-8298F08316AD}" destId="{55E11CDF-A7C9-4A96-9467-10638C4EBE01}" srcOrd="1" destOrd="0" presId="urn:microsoft.com/office/officeart/2016/7/layout/LinearArrowProcessNumbered"/>
    <dgm:cxn modelId="{51429FEF-4D19-4385-8383-BC7E2718E2EB}" type="presParOf" srcId="{E7765DCE-3EAA-4D4F-A817-8298F08316AD}" destId="{5CA23BB9-F2BB-404B-8DB3-6887B4D7C873}" srcOrd="2" destOrd="0" presId="urn:microsoft.com/office/officeart/2016/7/layout/LinearArrowProcessNumbered"/>
    <dgm:cxn modelId="{3D44C191-AC39-4F7F-B8D1-E7715A015CFE}" type="presParOf" srcId="{E7765DCE-3EAA-4D4F-A817-8298F08316AD}" destId="{8FDD74C3-5B09-4EA4-A9A2-193F4C275153}" srcOrd="3" destOrd="0" presId="urn:microsoft.com/office/officeart/2016/7/layout/LinearArrowProcessNumbered"/>
    <dgm:cxn modelId="{103759B8-2027-4E7B-98E2-0AEABE393857}" type="presParOf" srcId="{2E280358-964B-45A3-A527-44713445C4F4}" destId="{28A10A0E-4354-4343-86BD-C2C3C33AFC1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EA72F5-00C3-4E64-AA71-CB81BD5031CD}"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37D3C1-ADC2-4913-9F3D-CB0388A88C08}">
      <dgm:prSet/>
      <dgm:spPr/>
      <dgm:t>
        <a:bodyPr/>
        <a:lstStyle/>
        <a:p>
          <a:pPr>
            <a:defRPr cap="all"/>
          </a:pPr>
          <a:r>
            <a:rPr lang="en-US" b="0" i="0"/>
            <a:t>EOS is a blockchain-based platform that enables the development of business applications, or DApps.</a:t>
          </a:r>
          <a:endParaRPr lang="en-US"/>
        </a:p>
      </dgm:t>
    </dgm:pt>
    <dgm:pt modelId="{6CB4D768-F939-4872-B449-278D733FC640}" type="parTrans" cxnId="{8F4EE84C-A0BF-4136-A583-21692A680B4A}">
      <dgm:prSet/>
      <dgm:spPr/>
      <dgm:t>
        <a:bodyPr/>
        <a:lstStyle/>
        <a:p>
          <a:endParaRPr lang="en-US"/>
        </a:p>
      </dgm:t>
    </dgm:pt>
    <dgm:pt modelId="{B9ABD251-E7AD-46D2-8A31-E09EB3F23918}" type="sibTrans" cxnId="{8F4EE84C-A0BF-4136-A583-21692A680B4A}">
      <dgm:prSet/>
      <dgm:spPr/>
      <dgm:t>
        <a:bodyPr/>
        <a:lstStyle/>
        <a:p>
          <a:endParaRPr lang="en-US"/>
        </a:p>
      </dgm:t>
    </dgm:pt>
    <dgm:pt modelId="{122A6A52-86F7-425E-ACB9-4081C4D831AB}">
      <dgm:prSet/>
      <dgm:spPr/>
      <dgm:t>
        <a:bodyPr/>
        <a:lstStyle/>
        <a:p>
          <a:pPr>
            <a:defRPr cap="all"/>
          </a:pPr>
          <a:r>
            <a:rPr lang="en-US" b="0" i="0"/>
            <a:t>EOS supports secure access and authentication, permissioning, data hosting, usage management, and communication between the DApps and the Internet.</a:t>
          </a:r>
          <a:endParaRPr lang="en-US"/>
        </a:p>
      </dgm:t>
    </dgm:pt>
    <dgm:pt modelId="{E11CEBE5-6BCA-4E12-B60B-79DA536A60D3}" type="parTrans" cxnId="{D895054E-33A0-49F7-9AE7-3A9DCD4BBB70}">
      <dgm:prSet/>
      <dgm:spPr/>
      <dgm:t>
        <a:bodyPr/>
        <a:lstStyle/>
        <a:p>
          <a:endParaRPr lang="en-US"/>
        </a:p>
      </dgm:t>
    </dgm:pt>
    <dgm:pt modelId="{C1CDDD01-0C46-485F-8D9C-C352351D02CE}" type="sibTrans" cxnId="{D895054E-33A0-49F7-9AE7-3A9DCD4BBB70}">
      <dgm:prSet/>
      <dgm:spPr/>
      <dgm:t>
        <a:bodyPr/>
        <a:lstStyle/>
        <a:p>
          <a:endParaRPr lang="en-US"/>
        </a:p>
      </dgm:t>
    </dgm:pt>
    <dgm:pt modelId="{BEEDF1C6-5156-4631-AAB5-D242E8A8F82D}">
      <dgm:prSet/>
      <dgm:spPr/>
      <dgm:t>
        <a:bodyPr/>
        <a:lstStyle/>
        <a:p>
          <a:pPr>
            <a:defRPr cap="all"/>
          </a:pPr>
          <a:r>
            <a:rPr lang="en-US" b="0" i="0"/>
            <a:t>EOS.IO is the system architecture.</a:t>
          </a:r>
          <a:endParaRPr lang="en-US"/>
        </a:p>
      </dgm:t>
    </dgm:pt>
    <dgm:pt modelId="{24C7378F-B72E-4EC3-809F-F1104F36831F}" type="parTrans" cxnId="{7F3404FF-5BD6-4886-A572-83EDFF1CC15E}">
      <dgm:prSet/>
      <dgm:spPr/>
      <dgm:t>
        <a:bodyPr/>
        <a:lstStyle/>
        <a:p>
          <a:endParaRPr lang="en-US"/>
        </a:p>
      </dgm:t>
    </dgm:pt>
    <dgm:pt modelId="{5C1238FB-0B98-4E0B-A158-D434AA96ACD7}" type="sibTrans" cxnId="{7F3404FF-5BD6-4886-A572-83EDFF1CC15E}">
      <dgm:prSet/>
      <dgm:spPr/>
      <dgm:t>
        <a:bodyPr/>
        <a:lstStyle/>
        <a:p>
          <a:endParaRPr lang="en-US"/>
        </a:p>
      </dgm:t>
    </dgm:pt>
    <dgm:pt modelId="{FB0B5CB8-031C-4714-ACC9-76C7E7B22C7A}">
      <dgm:prSet/>
      <dgm:spPr/>
      <dgm:t>
        <a:bodyPr/>
        <a:lstStyle/>
        <a:p>
          <a:pPr>
            <a:defRPr cap="all"/>
          </a:pPr>
          <a:r>
            <a:rPr lang="en-US" b="0" i="0"/>
            <a:t>The EOS token is the network's cryptocurrency.</a:t>
          </a:r>
          <a:endParaRPr lang="en-US"/>
        </a:p>
      </dgm:t>
    </dgm:pt>
    <dgm:pt modelId="{37397AEA-C885-47B7-9557-24CB930BE943}" type="parTrans" cxnId="{481AB102-BDDC-49D0-ACB3-9C5E6E288D28}">
      <dgm:prSet/>
      <dgm:spPr/>
      <dgm:t>
        <a:bodyPr/>
        <a:lstStyle/>
        <a:p>
          <a:endParaRPr lang="en-US"/>
        </a:p>
      </dgm:t>
    </dgm:pt>
    <dgm:pt modelId="{C828B461-8FAA-46A4-9B44-82416643F55F}" type="sibTrans" cxnId="{481AB102-BDDC-49D0-ACB3-9C5E6E288D28}">
      <dgm:prSet/>
      <dgm:spPr/>
      <dgm:t>
        <a:bodyPr/>
        <a:lstStyle/>
        <a:p>
          <a:endParaRPr lang="en-US"/>
        </a:p>
      </dgm:t>
    </dgm:pt>
    <dgm:pt modelId="{8BD6A8EB-729D-4887-9F6D-877D0D104741}">
      <dgm:prSet/>
      <dgm:spPr/>
      <dgm:t>
        <a:bodyPr/>
        <a:lstStyle/>
        <a:p>
          <a:pPr>
            <a:defRPr cap="all"/>
          </a:pPr>
          <a:r>
            <a:rPr lang="en-US" b="0" i="0"/>
            <a:t>Its main competitor is the better-established Ethereum platform.</a:t>
          </a:r>
          <a:endParaRPr lang="en-US"/>
        </a:p>
      </dgm:t>
    </dgm:pt>
    <dgm:pt modelId="{6B9B488C-D01F-47A0-BE72-0C8987AE1DDE}" type="parTrans" cxnId="{CCAF0C7A-C26D-4211-A105-77CF98FE9105}">
      <dgm:prSet/>
      <dgm:spPr/>
      <dgm:t>
        <a:bodyPr/>
        <a:lstStyle/>
        <a:p>
          <a:endParaRPr lang="en-US"/>
        </a:p>
      </dgm:t>
    </dgm:pt>
    <dgm:pt modelId="{E3516936-AB60-4ACE-BD2D-094A98FD980F}" type="sibTrans" cxnId="{CCAF0C7A-C26D-4211-A105-77CF98FE9105}">
      <dgm:prSet/>
      <dgm:spPr/>
      <dgm:t>
        <a:bodyPr/>
        <a:lstStyle/>
        <a:p>
          <a:endParaRPr lang="en-US"/>
        </a:p>
      </dgm:t>
    </dgm:pt>
    <dgm:pt modelId="{AFFDC0EA-096F-4AE1-B885-4ACAD847A0AC}" type="pres">
      <dgm:prSet presAssocID="{DAEA72F5-00C3-4E64-AA71-CB81BD5031CD}" presName="root" presStyleCnt="0">
        <dgm:presLayoutVars>
          <dgm:dir/>
          <dgm:resizeHandles val="exact"/>
        </dgm:presLayoutVars>
      </dgm:prSet>
      <dgm:spPr/>
    </dgm:pt>
    <dgm:pt modelId="{FE04B688-BB29-4032-BE84-7F5B3308D083}" type="pres">
      <dgm:prSet presAssocID="{B737D3C1-ADC2-4913-9F3D-CB0388A88C08}" presName="compNode" presStyleCnt="0"/>
      <dgm:spPr/>
    </dgm:pt>
    <dgm:pt modelId="{65C4F335-CFF0-4781-AE40-9379854044A7}" type="pres">
      <dgm:prSet presAssocID="{B737D3C1-ADC2-4913-9F3D-CB0388A88C08}" presName="iconBgRect" presStyleLbl="bgShp" presStyleIdx="0" presStyleCnt="5"/>
      <dgm:spPr/>
    </dgm:pt>
    <dgm:pt modelId="{135DE0CA-8D00-47A1-946B-073CF643ECE8}" type="pres">
      <dgm:prSet presAssocID="{B737D3C1-ADC2-4913-9F3D-CB0388A88C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735CEA4F-37A2-452E-AEED-7450D4672C71}" type="pres">
      <dgm:prSet presAssocID="{B737D3C1-ADC2-4913-9F3D-CB0388A88C08}" presName="spaceRect" presStyleCnt="0"/>
      <dgm:spPr/>
    </dgm:pt>
    <dgm:pt modelId="{61CA6CA1-E35B-4FCE-B421-3071B2F64061}" type="pres">
      <dgm:prSet presAssocID="{B737D3C1-ADC2-4913-9F3D-CB0388A88C08}" presName="textRect" presStyleLbl="revTx" presStyleIdx="0" presStyleCnt="5">
        <dgm:presLayoutVars>
          <dgm:chMax val="1"/>
          <dgm:chPref val="1"/>
        </dgm:presLayoutVars>
      </dgm:prSet>
      <dgm:spPr/>
    </dgm:pt>
    <dgm:pt modelId="{901EAC2D-5DB4-40B2-BA72-1C8DA720F7B4}" type="pres">
      <dgm:prSet presAssocID="{B9ABD251-E7AD-46D2-8A31-E09EB3F23918}" presName="sibTrans" presStyleCnt="0"/>
      <dgm:spPr/>
    </dgm:pt>
    <dgm:pt modelId="{EE80E185-3406-489B-B354-5802CF5F2FFD}" type="pres">
      <dgm:prSet presAssocID="{122A6A52-86F7-425E-ACB9-4081C4D831AB}" presName="compNode" presStyleCnt="0"/>
      <dgm:spPr/>
    </dgm:pt>
    <dgm:pt modelId="{CECC2BCF-3E0E-40AC-A013-174280A2340F}" type="pres">
      <dgm:prSet presAssocID="{122A6A52-86F7-425E-ACB9-4081C4D831AB}" presName="iconBgRect" presStyleLbl="bgShp" presStyleIdx="1" presStyleCnt="5"/>
      <dgm:spPr/>
    </dgm:pt>
    <dgm:pt modelId="{E3FAF4AC-442F-4069-94EA-128D94D4D3A1}" type="pres">
      <dgm:prSet presAssocID="{122A6A52-86F7-425E-ACB9-4081C4D831A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E42E3F96-9BCB-4026-A98E-05F2DC6B5FA9}" type="pres">
      <dgm:prSet presAssocID="{122A6A52-86F7-425E-ACB9-4081C4D831AB}" presName="spaceRect" presStyleCnt="0"/>
      <dgm:spPr/>
    </dgm:pt>
    <dgm:pt modelId="{0C56DF54-855C-42B3-A298-BC4487FACA88}" type="pres">
      <dgm:prSet presAssocID="{122A6A52-86F7-425E-ACB9-4081C4D831AB}" presName="textRect" presStyleLbl="revTx" presStyleIdx="1" presStyleCnt="5">
        <dgm:presLayoutVars>
          <dgm:chMax val="1"/>
          <dgm:chPref val="1"/>
        </dgm:presLayoutVars>
      </dgm:prSet>
      <dgm:spPr/>
    </dgm:pt>
    <dgm:pt modelId="{A37CD83F-2E56-4586-8A63-E8D6DF26B290}" type="pres">
      <dgm:prSet presAssocID="{C1CDDD01-0C46-485F-8D9C-C352351D02CE}" presName="sibTrans" presStyleCnt="0"/>
      <dgm:spPr/>
    </dgm:pt>
    <dgm:pt modelId="{48B69D82-2970-413B-B777-38100E59348B}" type="pres">
      <dgm:prSet presAssocID="{BEEDF1C6-5156-4631-AAB5-D242E8A8F82D}" presName="compNode" presStyleCnt="0"/>
      <dgm:spPr/>
    </dgm:pt>
    <dgm:pt modelId="{A899D041-D8AA-4043-820E-B06DF7E81CC2}" type="pres">
      <dgm:prSet presAssocID="{BEEDF1C6-5156-4631-AAB5-D242E8A8F82D}" presName="iconBgRect" presStyleLbl="bgShp" presStyleIdx="2" presStyleCnt="5"/>
      <dgm:spPr/>
    </dgm:pt>
    <dgm:pt modelId="{89D2561E-7509-410E-8C68-1D974C3C8689}" type="pres">
      <dgm:prSet presAssocID="{BEEDF1C6-5156-4631-AAB5-D242E8A8F8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3BAC69FB-73C1-47A5-8C5F-4955D7FA1450}" type="pres">
      <dgm:prSet presAssocID="{BEEDF1C6-5156-4631-AAB5-D242E8A8F82D}" presName="spaceRect" presStyleCnt="0"/>
      <dgm:spPr/>
    </dgm:pt>
    <dgm:pt modelId="{83F680F2-3B24-42A8-9F51-903CF7843FC3}" type="pres">
      <dgm:prSet presAssocID="{BEEDF1C6-5156-4631-AAB5-D242E8A8F82D}" presName="textRect" presStyleLbl="revTx" presStyleIdx="2" presStyleCnt="5">
        <dgm:presLayoutVars>
          <dgm:chMax val="1"/>
          <dgm:chPref val="1"/>
        </dgm:presLayoutVars>
      </dgm:prSet>
      <dgm:spPr/>
    </dgm:pt>
    <dgm:pt modelId="{D3AC8719-4F03-414C-AF26-B7E752802881}" type="pres">
      <dgm:prSet presAssocID="{5C1238FB-0B98-4E0B-A158-D434AA96ACD7}" presName="sibTrans" presStyleCnt="0"/>
      <dgm:spPr/>
    </dgm:pt>
    <dgm:pt modelId="{07D883D0-2C0C-4115-9CD4-7688966B88D0}" type="pres">
      <dgm:prSet presAssocID="{FB0B5CB8-031C-4714-ACC9-76C7E7B22C7A}" presName="compNode" presStyleCnt="0"/>
      <dgm:spPr/>
    </dgm:pt>
    <dgm:pt modelId="{39B94734-CC8C-4BB0-B26E-15FB9E5CBFFA}" type="pres">
      <dgm:prSet presAssocID="{FB0B5CB8-031C-4714-ACC9-76C7E7B22C7A}" presName="iconBgRect" presStyleLbl="bgShp" presStyleIdx="3" presStyleCnt="5"/>
      <dgm:spPr/>
    </dgm:pt>
    <dgm:pt modelId="{19EB8584-3E9B-4131-A6E6-A0CB2B38B4E7}" type="pres">
      <dgm:prSet presAssocID="{FB0B5CB8-031C-4714-ACC9-76C7E7B22C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FF895ACC-CC01-4EE4-8048-D89E95656078}" type="pres">
      <dgm:prSet presAssocID="{FB0B5CB8-031C-4714-ACC9-76C7E7B22C7A}" presName="spaceRect" presStyleCnt="0"/>
      <dgm:spPr/>
    </dgm:pt>
    <dgm:pt modelId="{AAFDFEDF-75E4-4DFC-860D-DEE692330B2F}" type="pres">
      <dgm:prSet presAssocID="{FB0B5CB8-031C-4714-ACC9-76C7E7B22C7A}" presName="textRect" presStyleLbl="revTx" presStyleIdx="3" presStyleCnt="5">
        <dgm:presLayoutVars>
          <dgm:chMax val="1"/>
          <dgm:chPref val="1"/>
        </dgm:presLayoutVars>
      </dgm:prSet>
      <dgm:spPr/>
    </dgm:pt>
    <dgm:pt modelId="{05F33116-460F-4CCD-84BB-E99EA7264E02}" type="pres">
      <dgm:prSet presAssocID="{C828B461-8FAA-46A4-9B44-82416643F55F}" presName="sibTrans" presStyleCnt="0"/>
      <dgm:spPr/>
    </dgm:pt>
    <dgm:pt modelId="{1B43F167-70AD-4F4E-841C-82550239BC3E}" type="pres">
      <dgm:prSet presAssocID="{8BD6A8EB-729D-4887-9F6D-877D0D104741}" presName="compNode" presStyleCnt="0"/>
      <dgm:spPr/>
    </dgm:pt>
    <dgm:pt modelId="{6AF92F09-CD51-41F2-9BAB-B38F89258BC6}" type="pres">
      <dgm:prSet presAssocID="{8BD6A8EB-729D-4887-9F6D-877D0D104741}" presName="iconBgRect" presStyleLbl="bgShp" presStyleIdx="4" presStyleCnt="5"/>
      <dgm:spPr/>
    </dgm:pt>
    <dgm:pt modelId="{1171C587-01F8-49E6-813E-AEB4807C4AE4}" type="pres">
      <dgm:prSet presAssocID="{8BD6A8EB-729D-4887-9F6D-877D0D10474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a:ext>
      </dgm:extLst>
    </dgm:pt>
    <dgm:pt modelId="{6D53B838-EDB1-45FC-8C3A-8F3212ABE50E}" type="pres">
      <dgm:prSet presAssocID="{8BD6A8EB-729D-4887-9F6D-877D0D104741}" presName="spaceRect" presStyleCnt="0"/>
      <dgm:spPr/>
    </dgm:pt>
    <dgm:pt modelId="{46122F9F-59FF-42A9-B901-333D256452E9}" type="pres">
      <dgm:prSet presAssocID="{8BD6A8EB-729D-4887-9F6D-877D0D104741}" presName="textRect" presStyleLbl="revTx" presStyleIdx="4" presStyleCnt="5">
        <dgm:presLayoutVars>
          <dgm:chMax val="1"/>
          <dgm:chPref val="1"/>
        </dgm:presLayoutVars>
      </dgm:prSet>
      <dgm:spPr/>
    </dgm:pt>
  </dgm:ptLst>
  <dgm:cxnLst>
    <dgm:cxn modelId="{481AB102-BDDC-49D0-ACB3-9C5E6E288D28}" srcId="{DAEA72F5-00C3-4E64-AA71-CB81BD5031CD}" destId="{FB0B5CB8-031C-4714-ACC9-76C7E7B22C7A}" srcOrd="3" destOrd="0" parTransId="{37397AEA-C885-47B7-9557-24CB930BE943}" sibTransId="{C828B461-8FAA-46A4-9B44-82416643F55F}"/>
    <dgm:cxn modelId="{8F4EE84C-A0BF-4136-A583-21692A680B4A}" srcId="{DAEA72F5-00C3-4E64-AA71-CB81BD5031CD}" destId="{B737D3C1-ADC2-4913-9F3D-CB0388A88C08}" srcOrd="0" destOrd="0" parTransId="{6CB4D768-F939-4872-B449-278D733FC640}" sibTransId="{B9ABD251-E7AD-46D2-8A31-E09EB3F23918}"/>
    <dgm:cxn modelId="{D895054E-33A0-49F7-9AE7-3A9DCD4BBB70}" srcId="{DAEA72F5-00C3-4E64-AA71-CB81BD5031CD}" destId="{122A6A52-86F7-425E-ACB9-4081C4D831AB}" srcOrd="1" destOrd="0" parTransId="{E11CEBE5-6BCA-4E12-B60B-79DA536A60D3}" sibTransId="{C1CDDD01-0C46-485F-8D9C-C352351D02CE}"/>
    <dgm:cxn modelId="{CCAF0C7A-C26D-4211-A105-77CF98FE9105}" srcId="{DAEA72F5-00C3-4E64-AA71-CB81BD5031CD}" destId="{8BD6A8EB-729D-4887-9F6D-877D0D104741}" srcOrd="4" destOrd="0" parTransId="{6B9B488C-D01F-47A0-BE72-0C8987AE1DDE}" sibTransId="{E3516936-AB60-4ACE-BD2D-094A98FD980F}"/>
    <dgm:cxn modelId="{BAE1987F-7E76-4D2F-BFA4-1497C9F71F51}" type="presOf" srcId="{DAEA72F5-00C3-4E64-AA71-CB81BD5031CD}" destId="{AFFDC0EA-096F-4AE1-B885-4ACAD847A0AC}" srcOrd="0" destOrd="0" presId="urn:microsoft.com/office/officeart/2018/5/layout/IconCircleLabelList"/>
    <dgm:cxn modelId="{E32AB1AD-635F-41B3-B5AA-0F32A61AF1D4}" type="presOf" srcId="{B737D3C1-ADC2-4913-9F3D-CB0388A88C08}" destId="{61CA6CA1-E35B-4FCE-B421-3071B2F64061}" srcOrd="0" destOrd="0" presId="urn:microsoft.com/office/officeart/2018/5/layout/IconCircleLabelList"/>
    <dgm:cxn modelId="{AB6317BA-C60C-4A58-9D24-7C1B84B5C401}" type="presOf" srcId="{8BD6A8EB-729D-4887-9F6D-877D0D104741}" destId="{46122F9F-59FF-42A9-B901-333D256452E9}" srcOrd="0" destOrd="0" presId="urn:microsoft.com/office/officeart/2018/5/layout/IconCircleLabelList"/>
    <dgm:cxn modelId="{D66033C7-2C28-4B8C-B031-870959C0FA8E}" type="presOf" srcId="{BEEDF1C6-5156-4631-AAB5-D242E8A8F82D}" destId="{83F680F2-3B24-42A8-9F51-903CF7843FC3}" srcOrd="0" destOrd="0" presId="urn:microsoft.com/office/officeart/2018/5/layout/IconCircleLabelList"/>
    <dgm:cxn modelId="{0D6504D2-237B-4438-BFCE-DE7A45166FF2}" type="presOf" srcId="{FB0B5CB8-031C-4714-ACC9-76C7E7B22C7A}" destId="{AAFDFEDF-75E4-4DFC-860D-DEE692330B2F}" srcOrd="0" destOrd="0" presId="urn:microsoft.com/office/officeart/2018/5/layout/IconCircleLabelList"/>
    <dgm:cxn modelId="{DB0926D4-0B79-4105-A290-BF443234F387}" type="presOf" srcId="{122A6A52-86F7-425E-ACB9-4081C4D831AB}" destId="{0C56DF54-855C-42B3-A298-BC4487FACA88}" srcOrd="0" destOrd="0" presId="urn:microsoft.com/office/officeart/2018/5/layout/IconCircleLabelList"/>
    <dgm:cxn modelId="{7F3404FF-5BD6-4886-A572-83EDFF1CC15E}" srcId="{DAEA72F5-00C3-4E64-AA71-CB81BD5031CD}" destId="{BEEDF1C6-5156-4631-AAB5-D242E8A8F82D}" srcOrd="2" destOrd="0" parTransId="{24C7378F-B72E-4EC3-809F-F1104F36831F}" sibTransId="{5C1238FB-0B98-4E0B-A158-D434AA96ACD7}"/>
    <dgm:cxn modelId="{C8AB9B69-E75C-4CF7-BBBF-A3CFFEF71E92}" type="presParOf" srcId="{AFFDC0EA-096F-4AE1-B885-4ACAD847A0AC}" destId="{FE04B688-BB29-4032-BE84-7F5B3308D083}" srcOrd="0" destOrd="0" presId="urn:microsoft.com/office/officeart/2018/5/layout/IconCircleLabelList"/>
    <dgm:cxn modelId="{D2F691BE-6DFD-4E6F-9D36-68900B83C448}" type="presParOf" srcId="{FE04B688-BB29-4032-BE84-7F5B3308D083}" destId="{65C4F335-CFF0-4781-AE40-9379854044A7}" srcOrd="0" destOrd="0" presId="urn:microsoft.com/office/officeart/2018/5/layout/IconCircleLabelList"/>
    <dgm:cxn modelId="{3534442C-E842-42FC-B16D-E8FAD869AA85}" type="presParOf" srcId="{FE04B688-BB29-4032-BE84-7F5B3308D083}" destId="{135DE0CA-8D00-47A1-946B-073CF643ECE8}" srcOrd="1" destOrd="0" presId="urn:microsoft.com/office/officeart/2018/5/layout/IconCircleLabelList"/>
    <dgm:cxn modelId="{11D7F4D5-087B-4704-80F4-48E3F2A9E6ED}" type="presParOf" srcId="{FE04B688-BB29-4032-BE84-7F5B3308D083}" destId="{735CEA4F-37A2-452E-AEED-7450D4672C71}" srcOrd="2" destOrd="0" presId="urn:microsoft.com/office/officeart/2018/5/layout/IconCircleLabelList"/>
    <dgm:cxn modelId="{764D6B14-B0AF-4F84-8911-46F44C15E1B2}" type="presParOf" srcId="{FE04B688-BB29-4032-BE84-7F5B3308D083}" destId="{61CA6CA1-E35B-4FCE-B421-3071B2F64061}" srcOrd="3" destOrd="0" presId="urn:microsoft.com/office/officeart/2018/5/layout/IconCircleLabelList"/>
    <dgm:cxn modelId="{BBCD493D-248D-409B-90ED-0FC1D70C4469}" type="presParOf" srcId="{AFFDC0EA-096F-4AE1-B885-4ACAD847A0AC}" destId="{901EAC2D-5DB4-40B2-BA72-1C8DA720F7B4}" srcOrd="1" destOrd="0" presId="urn:microsoft.com/office/officeart/2018/5/layout/IconCircleLabelList"/>
    <dgm:cxn modelId="{9940FFAB-52FD-4B20-9E05-6B1BD8FEB20D}" type="presParOf" srcId="{AFFDC0EA-096F-4AE1-B885-4ACAD847A0AC}" destId="{EE80E185-3406-489B-B354-5802CF5F2FFD}" srcOrd="2" destOrd="0" presId="urn:microsoft.com/office/officeart/2018/5/layout/IconCircleLabelList"/>
    <dgm:cxn modelId="{10297BB7-668E-4F79-AEA0-01F81AE2BE45}" type="presParOf" srcId="{EE80E185-3406-489B-B354-5802CF5F2FFD}" destId="{CECC2BCF-3E0E-40AC-A013-174280A2340F}" srcOrd="0" destOrd="0" presId="urn:microsoft.com/office/officeart/2018/5/layout/IconCircleLabelList"/>
    <dgm:cxn modelId="{5EE3FEE3-EB82-4B3E-BC97-77FB64091B48}" type="presParOf" srcId="{EE80E185-3406-489B-B354-5802CF5F2FFD}" destId="{E3FAF4AC-442F-4069-94EA-128D94D4D3A1}" srcOrd="1" destOrd="0" presId="urn:microsoft.com/office/officeart/2018/5/layout/IconCircleLabelList"/>
    <dgm:cxn modelId="{52276BA0-8B88-47D6-A51B-9B280CE083E1}" type="presParOf" srcId="{EE80E185-3406-489B-B354-5802CF5F2FFD}" destId="{E42E3F96-9BCB-4026-A98E-05F2DC6B5FA9}" srcOrd="2" destOrd="0" presId="urn:microsoft.com/office/officeart/2018/5/layout/IconCircleLabelList"/>
    <dgm:cxn modelId="{FA79C2A3-2B9D-403A-8689-180DD19082A4}" type="presParOf" srcId="{EE80E185-3406-489B-B354-5802CF5F2FFD}" destId="{0C56DF54-855C-42B3-A298-BC4487FACA88}" srcOrd="3" destOrd="0" presId="urn:microsoft.com/office/officeart/2018/5/layout/IconCircleLabelList"/>
    <dgm:cxn modelId="{135AD8EF-3B8D-4C05-8D27-5BB54D5313AF}" type="presParOf" srcId="{AFFDC0EA-096F-4AE1-B885-4ACAD847A0AC}" destId="{A37CD83F-2E56-4586-8A63-E8D6DF26B290}" srcOrd="3" destOrd="0" presId="urn:microsoft.com/office/officeart/2018/5/layout/IconCircleLabelList"/>
    <dgm:cxn modelId="{C9B45CEC-521E-4BFE-8999-C8EA945D4593}" type="presParOf" srcId="{AFFDC0EA-096F-4AE1-B885-4ACAD847A0AC}" destId="{48B69D82-2970-413B-B777-38100E59348B}" srcOrd="4" destOrd="0" presId="urn:microsoft.com/office/officeart/2018/5/layout/IconCircleLabelList"/>
    <dgm:cxn modelId="{56ECA58B-6F50-47E2-BF59-0B6229FD00DB}" type="presParOf" srcId="{48B69D82-2970-413B-B777-38100E59348B}" destId="{A899D041-D8AA-4043-820E-B06DF7E81CC2}" srcOrd="0" destOrd="0" presId="urn:microsoft.com/office/officeart/2018/5/layout/IconCircleLabelList"/>
    <dgm:cxn modelId="{47088372-E8EA-4A71-A4CF-B4B35BF4CDEA}" type="presParOf" srcId="{48B69D82-2970-413B-B777-38100E59348B}" destId="{89D2561E-7509-410E-8C68-1D974C3C8689}" srcOrd="1" destOrd="0" presId="urn:microsoft.com/office/officeart/2018/5/layout/IconCircleLabelList"/>
    <dgm:cxn modelId="{9522785F-9DA9-46EF-B5B5-991CA98F4C53}" type="presParOf" srcId="{48B69D82-2970-413B-B777-38100E59348B}" destId="{3BAC69FB-73C1-47A5-8C5F-4955D7FA1450}" srcOrd="2" destOrd="0" presId="urn:microsoft.com/office/officeart/2018/5/layout/IconCircleLabelList"/>
    <dgm:cxn modelId="{56B4C931-9A27-4EB2-B10C-2E0EAEFF0ABE}" type="presParOf" srcId="{48B69D82-2970-413B-B777-38100E59348B}" destId="{83F680F2-3B24-42A8-9F51-903CF7843FC3}" srcOrd="3" destOrd="0" presId="urn:microsoft.com/office/officeart/2018/5/layout/IconCircleLabelList"/>
    <dgm:cxn modelId="{7CAA4D52-101D-4346-859D-124EAE7DEDFA}" type="presParOf" srcId="{AFFDC0EA-096F-4AE1-B885-4ACAD847A0AC}" destId="{D3AC8719-4F03-414C-AF26-B7E752802881}" srcOrd="5" destOrd="0" presId="urn:microsoft.com/office/officeart/2018/5/layout/IconCircleLabelList"/>
    <dgm:cxn modelId="{09BEF54D-2997-4385-8FFC-A591A2A024E7}" type="presParOf" srcId="{AFFDC0EA-096F-4AE1-B885-4ACAD847A0AC}" destId="{07D883D0-2C0C-4115-9CD4-7688966B88D0}" srcOrd="6" destOrd="0" presId="urn:microsoft.com/office/officeart/2018/5/layout/IconCircleLabelList"/>
    <dgm:cxn modelId="{469462A5-B918-4B78-A719-458195458928}" type="presParOf" srcId="{07D883D0-2C0C-4115-9CD4-7688966B88D0}" destId="{39B94734-CC8C-4BB0-B26E-15FB9E5CBFFA}" srcOrd="0" destOrd="0" presId="urn:microsoft.com/office/officeart/2018/5/layout/IconCircleLabelList"/>
    <dgm:cxn modelId="{67E91B48-E68A-45A3-A651-32AFE7571DFE}" type="presParOf" srcId="{07D883D0-2C0C-4115-9CD4-7688966B88D0}" destId="{19EB8584-3E9B-4131-A6E6-A0CB2B38B4E7}" srcOrd="1" destOrd="0" presId="urn:microsoft.com/office/officeart/2018/5/layout/IconCircleLabelList"/>
    <dgm:cxn modelId="{D59F16D8-9056-48D6-98E3-1CAE342296C4}" type="presParOf" srcId="{07D883D0-2C0C-4115-9CD4-7688966B88D0}" destId="{FF895ACC-CC01-4EE4-8048-D89E95656078}" srcOrd="2" destOrd="0" presId="urn:microsoft.com/office/officeart/2018/5/layout/IconCircleLabelList"/>
    <dgm:cxn modelId="{93A6A063-0DBD-466A-8908-837B652C05BF}" type="presParOf" srcId="{07D883D0-2C0C-4115-9CD4-7688966B88D0}" destId="{AAFDFEDF-75E4-4DFC-860D-DEE692330B2F}" srcOrd="3" destOrd="0" presId="urn:microsoft.com/office/officeart/2018/5/layout/IconCircleLabelList"/>
    <dgm:cxn modelId="{955D181C-6728-4109-864D-5644FCB7365E}" type="presParOf" srcId="{AFFDC0EA-096F-4AE1-B885-4ACAD847A0AC}" destId="{05F33116-460F-4CCD-84BB-E99EA7264E02}" srcOrd="7" destOrd="0" presId="urn:microsoft.com/office/officeart/2018/5/layout/IconCircleLabelList"/>
    <dgm:cxn modelId="{2AEBAE17-49EC-4A27-9E41-F25190B83D84}" type="presParOf" srcId="{AFFDC0EA-096F-4AE1-B885-4ACAD847A0AC}" destId="{1B43F167-70AD-4F4E-841C-82550239BC3E}" srcOrd="8" destOrd="0" presId="urn:microsoft.com/office/officeart/2018/5/layout/IconCircleLabelList"/>
    <dgm:cxn modelId="{8412FEF0-A423-48E0-B60F-46BDEF908768}" type="presParOf" srcId="{1B43F167-70AD-4F4E-841C-82550239BC3E}" destId="{6AF92F09-CD51-41F2-9BAB-B38F89258BC6}" srcOrd="0" destOrd="0" presId="urn:microsoft.com/office/officeart/2018/5/layout/IconCircleLabelList"/>
    <dgm:cxn modelId="{3E1E470C-A536-43E1-98E7-E0A6DAC52307}" type="presParOf" srcId="{1B43F167-70AD-4F4E-841C-82550239BC3E}" destId="{1171C587-01F8-49E6-813E-AEB4807C4AE4}" srcOrd="1" destOrd="0" presId="urn:microsoft.com/office/officeart/2018/5/layout/IconCircleLabelList"/>
    <dgm:cxn modelId="{0AFA024C-9B6A-40FE-947D-8DF81F16428B}" type="presParOf" srcId="{1B43F167-70AD-4F4E-841C-82550239BC3E}" destId="{6D53B838-EDB1-45FC-8C3A-8F3212ABE50E}" srcOrd="2" destOrd="0" presId="urn:microsoft.com/office/officeart/2018/5/layout/IconCircleLabelList"/>
    <dgm:cxn modelId="{66F10A53-7AD9-488C-8C3C-E4ABA3D7B19C}" type="presParOf" srcId="{1B43F167-70AD-4F4E-841C-82550239BC3E}" destId="{46122F9F-59FF-42A9-B901-333D256452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8CE913-5AE6-42CA-8F4C-70771E8D484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CDD006-5B1E-4113-BE8B-49015D3CC033}">
      <dgm:prSet/>
      <dgm:spPr/>
      <dgm:t>
        <a:bodyPr/>
        <a:lstStyle/>
        <a:p>
          <a:pPr algn="just">
            <a:lnSpc>
              <a:spcPct val="100000"/>
            </a:lnSpc>
          </a:pPr>
          <a:r>
            <a:rPr lang="en-US" b="0" i="0" dirty="0"/>
            <a:t>Bitcoin (BTC) is a </a:t>
          </a:r>
          <a:r>
            <a:rPr lang="en-US" b="0" i="0" u="sng" dirty="0">
              <a:hlinkClick xmlns:r="http://schemas.openxmlformats.org/officeDocument/2006/relationships" r:id="rId1"/>
            </a:rPr>
            <a:t>cryptocurrency</a:t>
          </a:r>
          <a:r>
            <a:rPr lang="en-US" b="0" i="0" dirty="0"/>
            <a:t>, a virtual currency designed to act as money and a form of payment outside the control of any one person, group, or entity, thus removing the need for third-party involvement in financial transactions. It is rewarded to blockchain miners for verifying transactions and can be purchased on several exchanges.</a:t>
          </a:r>
          <a:endParaRPr lang="en-US" dirty="0"/>
        </a:p>
      </dgm:t>
    </dgm:pt>
    <dgm:pt modelId="{386080FC-391B-4715-B4A7-102266A61066}" type="parTrans" cxnId="{73157D1B-32E5-4448-B369-F27A2F1B9A11}">
      <dgm:prSet/>
      <dgm:spPr/>
      <dgm:t>
        <a:bodyPr/>
        <a:lstStyle/>
        <a:p>
          <a:endParaRPr lang="en-US"/>
        </a:p>
      </dgm:t>
    </dgm:pt>
    <dgm:pt modelId="{C35B56C9-6F95-4B9F-824E-E5510FD15EE0}" type="sibTrans" cxnId="{73157D1B-32E5-4448-B369-F27A2F1B9A11}">
      <dgm:prSet/>
      <dgm:spPr/>
      <dgm:t>
        <a:bodyPr/>
        <a:lstStyle/>
        <a:p>
          <a:endParaRPr lang="en-US"/>
        </a:p>
      </dgm:t>
    </dgm:pt>
    <dgm:pt modelId="{4FF56808-3BDC-4F2F-80DD-C63062B22F25}">
      <dgm:prSet/>
      <dgm:spPr/>
      <dgm:t>
        <a:bodyPr/>
        <a:lstStyle/>
        <a:p>
          <a:pPr algn="just">
            <a:lnSpc>
              <a:spcPct val="100000"/>
            </a:lnSpc>
          </a:pPr>
          <a:r>
            <a:rPr lang="en-US" b="0" i="0" dirty="0"/>
            <a:t>Bitcoin was introduced to the public in 2009 by an anonymous developer or group of developers using the name Satoshi Nakamoto.1</a:t>
          </a:r>
          <a:endParaRPr lang="en-US" dirty="0"/>
        </a:p>
      </dgm:t>
    </dgm:pt>
    <dgm:pt modelId="{C87797A7-C4C0-4252-AD5D-F8CA2B3C998C}" type="parTrans" cxnId="{D4052791-DB8D-4056-99E0-9D1A3AE82DE4}">
      <dgm:prSet/>
      <dgm:spPr/>
      <dgm:t>
        <a:bodyPr/>
        <a:lstStyle/>
        <a:p>
          <a:endParaRPr lang="en-US"/>
        </a:p>
      </dgm:t>
    </dgm:pt>
    <dgm:pt modelId="{EC4BC6CE-3E9A-4E76-AEB7-02997AC2ADAF}" type="sibTrans" cxnId="{D4052791-DB8D-4056-99E0-9D1A3AE82DE4}">
      <dgm:prSet/>
      <dgm:spPr/>
      <dgm:t>
        <a:bodyPr/>
        <a:lstStyle/>
        <a:p>
          <a:endParaRPr lang="en-US"/>
        </a:p>
      </dgm:t>
    </dgm:pt>
    <dgm:pt modelId="{B8B8E2FD-EBDF-43AB-8435-322DD7E7F2BE}">
      <dgm:prSet/>
      <dgm:spPr/>
      <dgm:t>
        <a:bodyPr/>
        <a:lstStyle/>
        <a:p>
          <a:pPr algn="just">
            <a:lnSpc>
              <a:spcPct val="100000"/>
            </a:lnSpc>
          </a:pPr>
          <a:r>
            <a:rPr lang="en-US" b="0" i="0" dirty="0"/>
            <a:t>It has since become the most well-known cryptocurrency in the world. Its popularity has inspired the development of many other cryptocurrencies. These competitors either attempt to replace it as a payment system or are used as utility or security tokens in other blockchains and emerging financial technologies.</a:t>
          </a:r>
          <a:endParaRPr lang="en-US" dirty="0"/>
        </a:p>
      </dgm:t>
    </dgm:pt>
    <dgm:pt modelId="{C69137B9-EB6E-471D-96BA-31ED318A7DBE}" type="parTrans" cxnId="{6A31F3BF-6E8E-4DE8-9B49-C2496AAB3F2B}">
      <dgm:prSet/>
      <dgm:spPr/>
      <dgm:t>
        <a:bodyPr/>
        <a:lstStyle/>
        <a:p>
          <a:endParaRPr lang="en-US"/>
        </a:p>
      </dgm:t>
    </dgm:pt>
    <dgm:pt modelId="{A5CF19A6-76FF-4257-AB02-AA917D780B2E}" type="sibTrans" cxnId="{6A31F3BF-6E8E-4DE8-9B49-C2496AAB3F2B}">
      <dgm:prSet/>
      <dgm:spPr/>
      <dgm:t>
        <a:bodyPr/>
        <a:lstStyle/>
        <a:p>
          <a:endParaRPr lang="en-US"/>
        </a:p>
      </dgm:t>
    </dgm:pt>
    <dgm:pt modelId="{C8FE2F7E-E57C-407E-823D-63511976C5F3}" type="pres">
      <dgm:prSet presAssocID="{838CE913-5AE6-42CA-8F4C-70771E8D4845}" presName="root" presStyleCnt="0">
        <dgm:presLayoutVars>
          <dgm:dir/>
          <dgm:resizeHandles val="exact"/>
        </dgm:presLayoutVars>
      </dgm:prSet>
      <dgm:spPr/>
    </dgm:pt>
    <dgm:pt modelId="{1562F92D-73C4-43E3-BA33-79E4AD4B87DD}" type="pres">
      <dgm:prSet presAssocID="{F1CDD006-5B1E-4113-BE8B-49015D3CC033}" presName="compNode" presStyleCnt="0"/>
      <dgm:spPr/>
    </dgm:pt>
    <dgm:pt modelId="{65B0B418-9317-4CD6-88AC-F914426283C4}" type="pres">
      <dgm:prSet presAssocID="{F1CDD006-5B1E-4113-BE8B-49015D3CC033}" presName="bgRect" presStyleLbl="bgShp" presStyleIdx="0" presStyleCnt="3"/>
      <dgm:spPr/>
    </dgm:pt>
    <dgm:pt modelId="{E19655F4-872A-49D3-8EC5-BDBB19355A93}" type="pres">
      <dgm:prSet presAssocID="{F1CDD006-5B1E-4113-BE8B-49015D3CC033}"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Bitcoin"/>
        </a:ext>
      </dgm:extLst>
    </dgm:pt>
    <dgm:pt modelId="{F4A833BE-B467-49C2-BDAE-ED7AADB8BE0F}" type="pres">
      <dgm:prSet presAssocID="{F1CDD006-5B1E-4113-BE8B-49015D3CC033}" presName="spaceRect" presStyleCnt="0"/>
      <dgm:spPr/>
    </dgm:pt>
    <dgm:pt modelId="{ADF6D448-445B-4B34-ACB0-35B5A7A321F0}" type="pres">
      <dgm:prSet presAssocID="{F1CDD006-5B1E-4113-BE8B-49015D3CC033}" presName="parTx" presStyleLbl="revTx" presStyleIdx="0" presStyleCnt="3">
        <dgm:presLayoutVars>
          <dgm:chMax val="0"/>
          <dgm:chPref val="0"/>
        </dgm:presLayoutVars>
      </dgm:prSet>
      <dgm:spPr/>
    </dgm:pt>
    <dgm:pt modelId="{3A4ADB58-D866-4A8F-B509-24EFD87FFD61}" type="pres">
      <dgm:prSet presAssocID="{C35B56C9-6F95-4B9F-824E-E5510FD15EE0}" presName="sibTrans" presStyleCnt="0"/>
      <dgm:spPr/>
    </dgm:pt>
    <dgm:pt modelId="{A704B5EF-219B-4A0B-8C18-1CA27856AC29}" type="pres">
      <dgm:prSet presAssocID="{4FF56808-3BDC-4F2F-80DD-C63062B22F25}" presName="compNode" presStyleCnt="0"/>
      <dgm:spPr/>
    </dgm:pt>
    <dgm:pt modelId="{BDC7BDD9-646F-4D74-99C2-25DFA7BBE998}" type="pres">
      <dgm:prSet presAssocID="{4FF56808-3BDC-4F2F-80DD-C63062B22F25}" presName="bgRect" presStyleLbl="bgShp" presStyleIdx="1" presStyleCnt="3"/>
      <dgm:spPr/>
    </dgm:pt>
    <dgm:pt modelId="{5FA35854-8228-48A1-B12B-5320153FC5AE}" type="pres">
      <dgm:prSet presAssocID="{4FF56808-3BDC-4F2F-80DD-C63062B22F2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Processor"/>
        </a:ext>
      </dgm:extLst>
    </dgm:pt>
    <dgm:pt modelId="{B07E9978-FA25-40A4-83EC-DFF8B51027F0}" type="pres">
      <dgm:prSet presAssocID="{4FF56808-3BDC-4F2F-80DD-C63062B22F25}" presName="spaceRect" presStyleCnt="0"/>
      <dgm:spPr/>
    </dgm:pt>
    <dgm:pt modelId="{436DF309-30FD-4A4D-B26A-4E08700DEB41}" type="pres">
      <dgm:prSet presAssocID="{4FF56808-3BDC-4F2F-80DD-C63062B22F25}" presName="parTx" presStyleLbl="revTx" presStyleIdx="1" presStyleCnt="3">
        <dgm:presLayoutVars>
          <dgm:chMax val="0"/>
          <dgm:chPref val="0"/>
        </dgm:presLayoutVars>
      </dgm:prSet>
      <dgm:spPr/>
    </dgm:pt>
    <dgm:pt modelId="{6BCD6E6B-FA48-4DE7-9AD9-028B5702C47D}" type="pres">
      <dgm:prSet presAssocID="{EC4BC6CE-3E9A-4E76-AEB7-02997AC2ADAF}" presName="sibTrans" presStyleCnt="0"/>
      <dgm:spPr/>
    </dgm:pt>
    <dgm:pt modelId="{A048B9D1-79E8-45A4-8B8A-5E7BE7E9BF2D}" type="pres">
      <dgm:prSet presAssocID="{B8B8E2FD-EBDF-43AB-8435-322DD7E7F2BE}" presName="compNode" presStyleCnt="0"/>
      <dgm:spPr/>
    </dgm:pt>
    <dgm:pt modelId="{A777FE5E-414E-4850-BCA3-FF259D70E0CD}" type="pres">
      <dgm:prSet presAssocID="{B8B8E2FD-EBDF-43AB-8435-322DD7E7F2BE}" presName="bgRect" presStyleLbl="bgShp" presStyleIdx="2" presStyleCnt="3"/>
      <dgm:spPr/>
    </dgm:pt>
    <dgm:pt modelId="{76BD86A0-C888-4978-801B-D654BFBD5D70}" type="pres">
      <dgm:prSet presAssocID="{B8B8E2FD-EBDF-43AB-8435-322DD7E7F2BE}"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Diamond"/>
        </a:ext>
      </dgm:extLst>
    </dgm:pt>
    <dgm:pt modelId="{061702BB-BC0F-4B81-AA7D-FCCFC87A05AC}" type="pres">
      <dgm:prSet presAssocID="{B8B8E2FD-EBDF-43AB-8435-322DD7E7F2BE}" presName="spaceRect" presStyleCnt="0"/>
      <dgm:spPr/>
    </dgm:pt>
    <dgm:pt modelId="{7199AFE2-69C9-44D6-80FB-5F4717C2127F}" type="pres">
      <dgm:prSet presAssocID="{B8B8E2FD-EBDF-43AB-8435-322DD7E7F2BE}" presName="parTx" presStyleLbl="revTx" presStyleIdx="2" presStyleCnt="3">
        <dgm:presLayoutVars>
          <dgm:chMax val="0"/>
          <dgm:chPref val="0"/>
        </dgm:presLayoutVars>
      </dgm:prSet>
      <dgm:spPr/>
    </dgm:pt>
  </dgm:ptLst>
  <dgm:cxnLst>
    <dgm:cxn modelId="{73157D1B-32E5-4448-B369-F27A2F1B9A11}" srcId="{838CE913-5AE6-42CA-8F4C-70771E8D4845}" destId="{F1CDD006-5B1E-4113-BE8B-49015D3CC033}" srcOrd="0" destOrd="0" parTransId="{386080FC-391B-4715-B4A7-102266A61066}" sibTransId="{C35B56C9-6F95-4B9F-824E-E5510FD15EE0}"/>
    <dgm:cxn modelId="{3A4E603B-3C54-4335-BE62-B03504D891EA}" type="presOf" srcId="{838CE913-5AE6-42CA-8F4C-70771E8D4845}" destId="{C8FE2F7E-E57C-407E-823D-63511976C5F3}" srcOrd="0" destOrd="0" presId="urn:microsoft.com/office/officeart/2018/2/layout/IconVerticalSolidList"/>
    <dgm:cxn modelId="{D5F5993D-EB48-4673-8FE8-EAA02CDEC8AE}" type="presOf" srcId="{B8B8E2FD-EBDF-43AB-8435-322DD7E7F2BE}" destId="{7199AFE2-69C9-44D6-80FB-5F4717C2127F}" srcOrd="0" destOrd="0" presId="urn:microsoft.com/office/officeart/2018/2/layout/IconVerticalSolidList"/>
    <dgm:cxn modelId="{49355668-F1CC-4A91-B926-4C1118F1B529}" type="presOf" srcId="{4FF56808-3BDC-4F2F-80DD-C63062B22F25}" destId="{436DF309-30FD-4A4D-B26A-4E08700DEB41}" srcOrd="0" destOrd="0" presId="urn:microsoft.com/office/officeart/2018/2/layout/IconVerticalSolidList"/>
    <dgm:cxn modelId="{67F3D359-A08F-4AE8-BCAD-384BCD282B71}" type="presOf" srcId="{F1CDD006-5B1E-4113-BE8B-49015D3CC033}" destId="{ADF6D448-445B-4B34-ACB0-35B5A7A321F0}" srcOrd="0" destOrd="0" presId="urn:microsoft.com/office/officeart/2018/2/layout/IconVerticalSolidList"/>
    <dgm:cxn modelId="{D4052791-DB8D-4056-99E0-9D1A3AE82DE4}" srcId="{838CE913-5AE6-42CA-8F4C-70771E8D4845}" destId="{4FF56808-3BDC-4F2F-80DD-C63062B22F25}" srcOrd="1" destOrd="0" parTransId="{C87797A7-C4C0-4252-AD5D-F8CA2B3C998C}" sibTransId="{EC4BC6CE-3E9A-4E76-AEB7-02997AC2ADAF}"/>
    <dgm:cxn modelId="{6A31F3BF-6E8E-4DE8-9B49-C2496AAB3F2B}" srcId="{838CE913-5AE6-42CA-8F4C-70771E8D4845}" destId="{B8B8E2FD-EBDF-43AB-8435-322DD7E7F2BE}" srcOrd="2" destOrd="0" parTransId="{C69137B9-EB6E-471D-96BA-31ED318A7DBE}" sibTransId="{A5CF19A6-76FF-4257-AB02-AA917D780B2E}"/>
    <dgm:cxn modelId="{E60CF50C-D3FF-4D17-BD34-DAF8995F2454}" type="presParOf" srcId="{C8FE2F7E-E57C-407E-823D-63511976C5F3}" destId="{1562F92D-73C4-43E3-BA33-79E4AD4B87DD}" srcOrd="0" destOrd="0" presId="urn:microsoft.com/office/officeart/2018/2/layout/IconVerticalSolidList"/>
    <dgm:cxn modelId="{CF58D7A9-B491-4268-9A28-81EE20E07278}" type="presParOf" srcId="{1562F92D-73C4-43E3-BA33-79E4AD4B87DD}" destId="{65B0B418-9317-4CD6-88AC-F914426283C4}" srcOrd="0" destOrd="0" presId="urn:microsoft.com/office/officeart/2018/2/layout/IconVerticalSolidList"/>
    <dgm:cxn modelId="{31145160-2E25-4F7E-B194-8F2DCC2BAABC}" type="presParOf" srcId="{1562F92D-73C4-43E3-BA33-79E4AD4B87DD}" destId="{E19655F4-872A-49D3-8EC5-BDBB19355A93}" srcOrd="1" destOrd="0" presId="urn:microsoft.com/office/officeart/2018/2/layout/IconVerticalSolidList"/>
    <dgm:cxn modelId="{09755C19-B87D-4760-879B-8CB7A790E7C2}" type="presParOf" srcId="{1562F92D-73C4-43E3-BA33-79E4AD4B87DD}" destId="{F4A833BE-B467-49C2-BDAE-ED7AADB8BE0F}" srcOrd="2" destOrd="0" presId="urn:microsoft.com/office/officeart/2018/2/layout/IconVerticalSolidList"/>
    <dgm:cxn modelId="{482BD9B8-CAB4-4212-9A9B-B9FCBFCAA1F8}" type="presParOf" srcId="{1562F92D-73C4-43E3-BA33-79E4AD4B87DD}" destId="{ADF6D448-445B-4B34-ACB0-35B5A7A321F0}" srcOrd="3" destOrd="0" presId="urn:microsoft.com/office/officeart/2018/2/layout/IconVerticalSolidList"/>
    <dgm:cxn modelId="{9C489561-0A0C-488C-8AF8-A88BEB63CD64}" type="presParOf" srcId="{C8FE2F7E-E57C-407E-823D-63511976C5F3}" destId="{3A4ADB58-D866-4A8F-B509-24EFD87FFD61}" srcOrd="1" destOrd="0" presId="urn:microsoft.com/office/officeart/2018/2/layout/IconVerticalSolidList"/>
    <dgm:cxn modelId="{55308803-B004-444E-A430-A71F7D07F1CD}" type="presParOf" srcId="{C8FE2F7E-E57C-407E-823D-63511976C5F3}" destId="{A704B5EF-219B-4A0B-8C18-1CA27856AC29}" srcOrd="2" destOrd="0" presId="urn:microsoft.com/office/officeart/2018/2/layout/IconVerticalSolidList"/>
    <dgm:cxn modelId="{8F26E543-DA46-4BB2-BE1E-4760B0EC90AC}" type="presParOf" srcId="{A704B5EF-219B-4A0B-8C18-1CA27856AC29}" destId="{BDC7BDD9-646F-4D74-99C2-25DFA7BBE998}" srcOrd="0" destOrd="0" presId="urn:microsoft.com/office/officeart/2018/2/layout/IconVerticalSolidList"/>
    <dgm:cxn modelId="{EF64F6C5-E03F-4F8B-8C41-6D5097511A5D}" type="presParOf" srcId="{A704B5EF-219B-4A0B-8C18-1CA27856AC29}" destId="{5FA35854-8228-48A1-B12B-5320153FC5AE}" srcOrd="1" destOrd="0" presId="urn:microsoft.com/office/officeart/2018/2/layout/IconVerticalSolidList"/>
    <dgm:cxn modelId="{D01AE87C-7749-42D3-BB8F-0E58E3B91DFF}" type="presParOf" srcId="{A704B5EF-219B-4A0B-8C18-1CA27856AC29}" destId="{B07E9978-FA25-40A4-83EC-DFF8B51027F0}" srcOrd="2" destOrd="0" presId="urn:microsoft.com/office/officeart/2018/2/layout/IconVerticalSolidList"/>
    <dgm:cxn modelId="{BD9DC4F4-8E72-4776-82C5-B5D040E72B32}" type="presParOf" srcId="{A704B5EF-219B-4A0B-8C18-1CA27856AC29}" destId="{436DF309-30FD-4A4D-B26A-4E08700DEB41}" srcOrd="3" destOrd="0" presId="urn:microsoft.com/office/officeart/2018/2/layout/IconVerticalSolidList"/>
    <dgm:cxn modelId="{D4231CB7-1AD0-4C40-9285-AFCCA23D431D}" type="presParOf" srcId="{C8FE2F7E-E57C-407E-823D-63511976C5F3}" destId="{6BCD6E6B-FA48-4DE7-9AD9-028B5702C47D}" srcOrd="3" destOrd="0" presId="urn:microsoft.com/office/officeart/2018/2/layout/IconVerticalSolidList"/>
    <dgm:cxn modelId="{3C7A5F04-9E7D-4AC2-BC6E-3267A8A7B235}" type="presParOf" srcId="{C8FE2F7E-E57C-407E-823D-63511976C5F3}" destId="{A048B9D1-79E8-45A4-8B8A-5E7BE7E9BF2D}" srcOrd="4" destOrd="0" presId="urn:microsoft.com/office/officeart/2018/2/layout/IconVerticalSolidList"/>
    <dgm:cxn modelId="{9DFA32C3-8144-41B7-A2B3-DE34A2FD1C17}" type="presParOf" srcId="{A048B9D1-79E8-45A4-8B8A-5E7BE7E9BF2D}" destId="{A777FE5E-414E-4850-BCA3-FF259D70E0CD}" srcOrd="0" destOrd="0" presId="urn:microsoft.com/office/officeart/2018/2/layout/IconVerticalSolidList"/>
    <dgm:cxn modelId="{769FB098-DA92-461B-92BD-1F4D9BA39AB5}" type="presParOf" srcId="{A048B9D1-79E8-45A4-8B8A-5E7BE7E9BF2D}" destId="{76BD86A0-C888-4978-801B-D654BFBD5D70}" srcOrd="1" destOrd="0" presId="urn:microsoft.com/office/officeart/2018/2/layout/IconVerticalSolidList"/>
    <dgm:cxn modelId="{BFAF2118-AFA0-4CED-AF9F-B65DF97CFDDD}" type="presParOf" srcId="{A048B9D1-79E8-45A4-8B8A-5E7BE7E9BF2D}" destId="{061702BB-BC0F-4B81-AA7D-FCCFC87A05AC}" srcOrd="2" destOrd="0" presId="urn:microsoft.com/office/officeart/2018/2/layout/IconVerticalSolidList"/>
    <dgm:cxn modelId="{8A960778-FF42-4856-A644-98BCA2528DD2}" type="presParOf" srcId="{A048B9D1-79E8-45A4-8B8A-5E7BE7E9BF2D}" destId="{7199AFE2-69C9-44D6-80FB-5F4717C212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0FBABA-AB10-4ECA-902E-B32CD4EA0BB9}"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94680487-DC25-46B0-8AFC-B0E1EDBCF0BA}">
      <dgm:prSet/>
      <dgm:spPr/>
      <dgm:t>
        <a:bodyPr/>
        <a:lstStyle/>
        <a:p>
          <a:r>
            <a:rPr lang="en-US" b="0" i="0" dirty="0"/>
            <a:t>Launched in 2009, Bitcoin is the world's largest cryptocurrency by market capitalization.</a:t>
          </a:r>
          <a:endParaRPr lang="en-US" dirty="0"/>
        </a:p>
      </dgm:t>
    </dgm:pt>
    <dgm:pt modelId="{595686EC-5FA8-456E-AC5E-8F984CB0063F}" type="parTrans" cxnId="{53049DF8-CC34-4B5D-8346-8D4846C4414C}">
      <dgm:prSet/>
      <dgm:spPr/>
      <dgm:t>
        <a:bodyPr/>
        <a:lstStyle/>
        <a:p>
          <a:endParaRPr lang="en-US"/>
        </a:p>
      </dgm:t>
    </dgm:pt>
    <dgm:pt modelId="{3AF888E0-9093-4E73-A662-AFCA803A4D7D}" type="sibTrans" cxnId="{53049DF8-CC34-4B5D-8346-8D4846C4414C}">
      <dgm:prSet/>
      <dgm:spPr/>
      <dgm:t>
        <a:bodyPr/>
        <a:lstStyle/>
        <a:p>
          <a:endParaRPr lang="en-US"/>
        </a:p>
      </dgm:t>
    </dgm:pt>
    <dgm:pt modelId="{59132DD2-1D3C-4E65-B856-E371CB93A5C7}">
      <dgm:prSet/>
      <dgm:spPr/>
      <dgm:t>
        <a:bodyPr/>
        <a:lstStyle/>
        <a:p>
          <a:r>
            <a:rPr lang="en-US" b="0" i="0"/>
            <a:t>Unlike fiat currency, Bitcoin is created, distributed, traded, and stored using a decentralized ledger system known as a blockchain</a:t>
          </a:r>
          <a:endParaRPr lang="en-US"/>
        </a:p>
      </dgm:t>
    </dgm:pt>
    <dgm:pt modelId="{97EADC24-570A-4112-9266-B8EAA2B61FE9}" type="parTrans" cxnId="{AA7BBF74-096C-4C12-AFFC-49052BB6C998}">
      <dgm:prSet/>
      <dgm:spPr/>
      <dgm:t>
        <a:bodyPr/>
        <a:lstStyle/>
        <a:p>
          <a:endParaRPr lang="en-US"/>
        </a:p>
      </dgm:t>
    </dgm:pt>
    <dgm:pt modelId="{A0BD8B7B-75BA-4ECC-8FBA-D08DA8D06A9D}" type="sibTrans" cxnId="{AA7BBF74-096C-4C12-AFFC-49052BB6C998}">
      <dgm:prSet/>
      <dgm:spPr/>
      <dgm:t>
        <a:bodyPr/>
        <a:lstStyle/>
        <a:p>
          <a:endParaRPr lang="en-US"/>
        </a:p>
      </dgm:t>
    </dgm:pt>
    <dgm:pt modelId="{F1B79A32-5B77-4459-83E3-C7AE422F0910}">
      <dgm:prSet/>
      <dgm:spPr/>
      <dgm:t>
        <a:bodyPr/>
        <a:lstStyle/>
        <a:p>
          <a:r>
            <a:rPr lang="en-US" b="0" i="0"/>
            <a:t>Bitcoin and its ledger are secured by proof-of-work (PoW) consensus, which also secures the system and verifies transactions.</a:t>
          </a:r>
          <a:endParaRPr lang="en-US"/>
        </a:p>
      </dgm:t>
    </dgm:pt>
    <dgm:pt modelId="{59A2D351-4F7A-4C65-A0F9-98A7E9FB0C14}" type="parTrans" cxnId="{CD720DEB-ED91-4503-ACB8-A17E8FBCA754}">
      <dgm:prSet/>
      <dgm:spPr/>
      <dgm:t>
        <a:bodyPr/>
        <a:lstStyle/>
        <a:p>
          <a:endParaRPr lang="en-US"/>
        </a:p>
      </dgm:t>
    </dgm:pt>
    <dgm:pt modelId="{DB8212E1-55B9-4E16-8FA0-9AEA490F6841}" type="sibTrans" cxnId="{CD720DEB-ED91-4503-ACB8-A17E8FBCA754}">
      <dgm:prSet/>
      <dgm:spPr/>
      <dgm:t>
        <a:bodyPr/>
        <a:lstStyle/>
        <a:p>
          <a:endParaRPr lang="en-US"/>
        </a:p>
      </dgm:t>
    </dgm:pt>
    <dgm:pt modelId="{A64DE975-780D-4DEA-A216-93C117930754}">
      <dgm:prSet/>
      <dgm:spPr/>
      <dgm:t>
        <a:bodyPr/>
        <a:lstStyle/>
        <a:p>
          <a:r>
            <a:rPr lang="en-US" b="0" i="0"/>
            <a:t>Bitcoin can be purchased via various cryptocurrency exchanges.</a:t>
          </a:r>
          <a:endParaRPr lang="en-US"/>
        </a:p>
      </dgm:t>
    </dgm:pt>
    <dgm:pt modelId="{EFC52B41-B541-487C-9807-3F11AAE79AE6}" type="parTrans" cxnId="{A55C18D6-6BD1-42D7-9892-45C8C6CA2260}">
      <dgm:prSet/>
      <dgm:spPr/>
      <dgm:t>
        <a:bodyPr/>
        <a:lstStyle/>
        <a:p>
          <a:endParaRPr lang="en-US"/>
        </a:p>
      </dgm:t>
    </dgm:pt>
    <dgm:pt modelId="{5F100A6E-EB91-46ED-8274-7A5D4381ABCF}" type="sibTrans" cxnId="{A55C18D6-6BD1-42D7-9892-45C8C6CA2260}">
      <dgm:prSet/>
      <dgm:spPr/>
      <dgm:t>
        <a:bodyPr/>
        <a:lstStyle/>
        <a:p>
          <a:endParaRPr lang="en-US"/>
        </a:p>
      </dgm:t>
    </dgm:pt>
    <dgm:pt modelId="{BA2DBF35-A007-4D96-9097-0E85FE55EB45}">
      <dgm:prSet/>
      <dgm:spPr/>
      <dgm:t>
        <a:bodyPr/>
        <a:lstStyle/>
        <a:p>
          <a:r>
            <a:rPr lang="en-US" b="0" i="0"/>
            <a:t>Bitcoin's history as a store of value has been turbulent; it has undergone several boom and bust cycles over its relatively short lifespan.</a:t>
          </a:r>
          <a:endParaRPr lang="en-US"/>
        </a:p>
      </dgm:t>
    </dgm:pt>
    <dgm:pt modelId="{F8FE4681-146A-4F04-9AA9-F602AB8CCFC9}" type="parTrans" cxnId="{9C4D766C-8213-4A63-A509-277A893D7646}">
      <dgm:prSet/>
      <dgm:spPr/>
      <dgm:t>
        <a:bodyPr/>
        <a:lstStyle/>
        <a:p>
          <a:endParaRPr lang="en-US"/>
        </a:p>
      </dgm:t>
    </dgm:pt>
    <dgm:pt modelId="{A47DB752-2EDD-4EB5-B0E4-98B5CA3E3D8A}" type="sibTrans" cxnId="{9C4D766C-8213-4A63-A509-277A893D7646}">
      <dgm:prSet/>
      <dgm:spPr/>
      <dgm:t>
        <a:bodyPr/>
        <a:lstStyle/>
        <a:p>
          <a:endParaRPr lang="en-US"/>
        </a:p>
      </dgm:t>
    </dgm:pt>
    <dgm:pt modelId="{20147E77-5740-43AE-9D57-EBE5E045C920}" type="pres">
      <dgm:prSet presAssocID="{3D0FBABA-AB10-4ECA-902E-B32CD4EA0BB9}" presName="diagram" presStyleCnt="0">
        <dgm:presLayoutVars>
          <dgm:dir/>
          <dgm:resizeHandles val="exact"/>
        </dgm:presLayoutVars>
      </dgm:prSet>
      <dgm:spPr/>
    </dgm:pt>
    <dgm:pt modelId="{362C774E-DABB-43BC-92B5-D30B11D4DBCE}" type="pres">
      <dgm:prSet presAssocID="{94680487-DC25-46B0-8AFC-B0E1EDBCF0BA}" presName="node" presStyleLbl="node1" presStyleIdx="0" presStyleCnt="5">
        <dgm:presLayoutVars>
          <dgm:bulletEnabled val="1"/>
        </dgm:presLayoutVars>
      </dgm:prSet>
      <dgm:spPr/>
    </dgm:pt>
    <dgm:pt modelId="{4BB6F0A3-A7BA-487F-BAC3-F5E7C18099CE}" type="pres">
      <dgm:prSet presAssocID="{3AF888E0-9093-4E73-A662-AFCA803A4D7D}" presName="sibTrans" presStyleLbl="sibTrans2D1" presStyleIdx="0" presStyleCnt="4"/>
      <dgm:spPr/>
    </dgm:pt>
    <dgm:pt modelId="{A8C96E43-F6ED-4A5D-B355-69E29928A6D4}" type="pres">
      <dgm:prSet presAssocID="{3AF888E0-9093-4E73-A662-AFCA803A4D7D}" presName="connectorText" presStyleLbl="sibTrans2D1" presStyleIdx="0" presStyleCnt="4"/>
      <dgm:spPr/>
    </dgm:pt>
    <dgm:pt modelId="{F37C7971-9430-45B5-8044-D71466214AAE}" type="pres">
      <dgm:prSet presAssocID="{59132DD2-1D3C-4E65-B856-E371CB93A5C7}" presName="node" presStyleLbl="node1" presStyleIdx="1" presStyleCnt="5">
        <dgm:presLayoutVars>
          <dgm:bulletEnabled val="1"/>
        </dgm:presLayoutVars>
      </dgm:prSet>
      <dgm:spPr/>
    </dgm:pt>
    <dgm:pt modelId="{8618B15B-CEEE-47D2-A50F-0CA5A9F11ED9}" type="pres">
      <dgm:prSet presAssocID="{A0BD8B7B-75BA-4ECC-8FBA-D08DA8D06A9D}" presName="sibTrans" presStyleLbl="sibTrans2D1" presStyleIdx="1" presStyleCnt="4"/>
      <dgm:spPr/>
    </dgm:pt>
    <dgm:pt modelId="{256F3716-896E-4CE7-BFD1-16536CECDC18}" type="pres">
      <dgm:prSet presAssocID="{A0BD8B7B-75BA-4ECC-8FBA-D08DA8D06A9D}" presName="connectorText" presStyleLbl="sibTrans2D1" presStyleIdx="1" presStyleCnt="4"/>
      <dgm:spPr/>
    </dgm:pt>
    <dgm:pt modelId="{9FCFCA58-D5A3-4E9D-808A-3DFB925523DA}" type="pres">
      <dgm:prSet presAssocID="{F1B79A32-5B77-4459-83E3-C7AE422F0910}" presName="node" presStyleLbl="node1" presStyleIdx="2" presStyleCnt="5">
        <dgm:presLayoutVars>
          <dgm:bulletEnabled val="1"/>
        </dgm:presLayoutVars>
      </dgm:prSet>
      <dgm:spPr/>
    </dgm:pt>
    <dgm:pt modelId="{6D909ABE-500F-4A2B-9C5F-1966E1DFEFB6}" type="pres">
      <dgm:prSet presAssocID="{DB8212E1-55B9-4E16-8FA0-9AEA490F6841}" presName="sibTrans" presStyleLbl="sibTrans2D1" presStyleIdx="2" presStyleCnt="4"/>
      <dgm:spPr/>
    </dgm:pt>
    <dgm:pt modelId="{1DA0DAEF-16EF-4DF0-9109-8DBE824F1289}" type="pres">
      <dgm:prSet presAssocID="{DB8212E1-55B9-4E16-8FA0-9AEA490F6841}" presName="connectorText" presStyleLbl="sibTrans2D1" presStyleIdx="2" presStyleCnt="4"/>
      <dgm:spPr/>
    </dgm:pt>
    <dgm:pt modelId="{D1EDD1C9-7641-400A-A1CE-DB6E713409A4}" type="pres">
      <dgm:prSet presAssocID="{A64DE975-780D-4DEA-A216-93C117930754}" presName="node" presStyleLbl="node1" presStyleIdx="3" presStyleCnt="5">
        <dgm:presLayoutVars>
          <dgm:bulletEnabled val="1"/>
        </dgm:presLayoutVars>
      </dgm:prSet>
      <dgm:spPr/>
    </dgm:pt>
    <dgm:pt modelId="{A66A9BFD-80DE-4FB3-92F0-A3AD4851C472}" type="pres">
      <dgm:prSet presAssocID="{5F100A6E-EB91-46ED-8274-7A5D4381ABCF}" presName="sibTrans" presStyleLbl="sibTrans2D1" presStyleIdx="3" presStyleCnt="4"/>
      <dgm:spPr/>
    </dgm:pt>
    <dgm:pt modelId="{C3468EAD-7258-4158-A6AA-E1BE2BA0BC31}" type="pres">
      <dgm:prSet presAssocID="{5F100A6E-EB91-46ED-8274-7A5D4381ABCF}" presName="connectorText" presStyleLbl="sibTrans2D1" presStyleIdx="3" presStyleCnt="4"/>
      <dgm:spPr/>
    </dgm:pt>
    <dgm:pt modelId="{D2389997-B2F8-40C2-B0C1-86A2F91C92E6}" type="pres">
      <dgm:prSet presAssocID="{BA2DBF35-A007-4D96-9097-0E85FE55EB45}" presName="node" presStyleLbl="node1" presStyleIdx="4" presStyleCnt="5">
        <dgm:presLayoutVars>
          <dgm:bulletEnabled val="1"/>
        </dgm:presLayoutVars>
      </dgm:prSet>
      <dgm:spPr/>
    </dgm:pt>
  </dgm:ptLst>
  <dgm:cxnLst>
    <dgm:cxn modelId="{93222101-6683-4411-8153-580AFA021BB6}" type="presOf" srcId="{BA2DBF35-A007-4D96-9097-0E85FE55EB45}" destId="{D2389997-B2F8-40C2-B0C1-86A2F91C92E6}" srcOrd="0" destOrd="0" presId="urn:microsoft.com/office/officeart/2005/8/layout/process5"/>
    <dgm:cxn modelId="{7A74DC0C-6D94-4D88-B7E9-BD27BB47729D}" type="presOf" srcId="{59132DD2-1D3C-4E65-B856-E371CB93A5C7}" destId="{F37C7971-9430-45B5-8044-D71466214AAE}" srcOrd="0" destOrd="0" presId="urn:microsoft.com/office/officeart/2005/8/layout/process5"/>
    <dgm:cxn modelId="{666DDA19-0B7A-44C8-85AE-39E78B8A6D73}" type="presOf" srcId="{3AF888E0-9093-4E73-A662-AFCA803A4D7D}" destId="{A8C96E43-F6ED-4A5D-B355-69E29928A6D4}" srcOrd="1" destOrd="0" presId="urn:microsoft.com/office/officeart/2005/8/layout/process5"/>
    <dgm:cxn modelId="{B0B4A91B-6598-40C2-9213-F8C177CB4F5F}" type="presOf" srcId="{F1B79A32-5B77-4459-83E3-C7AE422F0910}" destId="{9FCFCA58-D5A3-4E9D-808A-3DFB925523DA}" srcOrd="0" destOrd="0" presId="urn:microsoft.com/office/officeart/2005/8/layout/process5"/>
    <dgm:cxn modelId="{06BBAC20-050B-4865-B3C7-EA0C510E2A5E}" type="presOf" srcId="{A0BD8B7B-75BA-4ECC-8FBA-D08DA8D06A9D}" destId="{256F3716-896E-4CE7-BFD1-16536CECDC18}" srcOrd="1" destOrd="0" presId="urn:microsoft.com/office/officeart/2005/8/layout/process5"/>
    <dgm:cxn modelId="{A02C2928-2AC4-4FC4-922F-F1A7E43AE8CA}" type="presOf" srcId="{5F100A6E-EB91-46ED-8274-7A5D4381ABCF}" destId="{A66A9BFD-80DE-4FB3-92F0-A3AD4851C472}" srcOrd="0" destOrd="0" presId="urn:microsoft.com/office/officeart/2005/8/layout/process5"/>
    <dgm:cxn modelId="{65CAAC2B-0641-44E7-89C1-3EEF1E20F99B}" type="presOf" srcId="{5F100A6E-EB91-46ED-8274-7A5D4381ABCF}" destId="{C3468EAD-7258-4158-A6AA-E1BE2BA0BC31}" srcOrd="1" destOrd="0" presId="urn:microsoft.com/office/officeart/2005/8/layout/process5"/>
    <dgm:cxn modelId="{2CAF1E2C-5A0D-499A-875C-D890D6DC69CA}" type="presOf" srcId="{A64DE975-780D-4DEA-A216-93C117930754}" destId="{D1EDD1C9-7641-400A-A1CE-DB6E713409A4}" srcOrd="0" destOrd="0" presId="urn:microsoft.com/office/officeart/2005/8/layout/process5"/>
    <dgm:cxn modelId="{2098A732-4532-4DE0-93D6-4A2DACB8E2CC}" type="presOf" srcId="{A0BD8B7B-75BA-4ECC-8FBA-D08DA8D06A9D}" destId="{8618B15B-CEEE-47D2-A50F-0CA5A9F11ED9}" srcOrd="0" destOrd="0" presId="urn:microsoft.com/office/officeart/2005/8/layout/process5"/>
    <dgm:cxn modelId="{9C4D766C-8213-4A63-A509-277A893D7646}" srcId="{3D0FBABA-AB10-4ECA-902E-B32CD4EA0BB9}" destId="{BA2DBF35-A007-4D96-9097-0E85FE55EB45}" srcOrd="4" destOrd="0" parTransId="{F8FE4681-146A-4F04-9AA9-F602AB8CCFC9}" sibTransId="{A47DB752-2EDD-4EB5-B0E4-98B5CA3E3D8A}"/>
    <dgm:cxn modelId="{C7AD3D73-5AFC-4661-890C-550250DB709F}" type="presOf" srcId="{3AF888E0-9093-4E73-A662-AFCA803A4D7D}" destId="{4BB6F0A3-A7BA-487F-BAC3-F5E7C18099CE}" srcOrd="0" destOrd="0" presId="urn:microsoft.com/office/officeart/2005/8/layout/process5"/>
    <dgm:cxn modelId="{AA7BBF74-096C-4C12-AFFC-49052BB6C998}" srcId="{3D0FBABA-AB10-4ECA-902E-B32CD4EA0BB9}" destId="{59132DD2-1D3C-4E65-B856-E371CB93A5C7}" srcOrd="1" destOrd="0" parTransId="{97EADC24-570A-4112-9266-B8EAA2B61FE9}" sibTransId="{A0BD8B7B-75BA-4ECC-8FBA-D08DA8D06A9D}"/>
    <dgm:cxn modelId="{69794A91-2D46-4E79-9008-B343434D2283}" type="presOf" srcId="{DB8212E1-55B9-4E16-8FA0-9AEA490F6841}" destId="{6D909ABE-500F-4A2B-9C5F-1966E1DFEFB6}" srcOrd="0" destOrd="0" presId="urn:microsoft.com/office/officeart/2005/8/layout/process5"/>
    <dgm:cxn modelId="{492AA896-7F69-4280-96F6-D60A5390329D}" type="presOf" srcId="{3D0FBABA-AB10-4ECA-902E-B32CD4EA0BB9}" destId="{20147E77-5740-43AE-9D57-EBE5E045C920}" srcOrd="0" destOrd="0" presId="urn:microsoft.com/office/officeart/2005/8/layout/process5"/>
    <dgm:cxn modelId="{E07E0CB4-493C-4391-8215-EEF400E8D867}" type="presOf" srcId="{94680487-DC25-46B0-8AFC-B0E1EDBCF0BA}" destId="{362C774E-DABB-43BC-92B5-D30B11D4DBCE}" srcOrd="0" destOrd="0" presId="urn:microsoft.com/office/officeart/2005/8/layout/process5"/>
    <dgm:cxn modelId="{59A1EAC0-C3DD-4B30-97FB-F13DD38E08DB}" type="presOf" srcId="{DB8212E1-55B9-4E16-8FA0-9AEA490F6841}" destId="{1DA0DAEF-16EF-4DF0-9109-8DBE824F1289}" srcOrd="1" destOrd="0" presId="urn:microsoft.com/office/officeart/2005/8/layout/process5"/>
    <dgm:cxn modelId="{A55C18D6-6BD1-42D7-9892-45C8C6CA2260}" srcId="{3D0FBABA-AB10-4ECA-902E-B32CD4EA0BB9}" destId="{A64DE975-780D-4DEA-A216-93C117930754}" srcOrd="3" destOrd="0" parTransId="{EFC52B41-B541-487C-9807-3F11AAE79AE6}" sibTransId="{5F100A6E-EB91-46ED-8274-7A5D4381ABCF}"/>
    <dgm:cxn modelId="{CD720DEB-ED91-4503-ACB8-A17E8FBCA754}" srcId="{3D0FBABA-AB10-4ECA-902E-B32CD4EA0BB9}" destId="{F1B79A32-5B77-4459-83E3-C7AE422F0910}" srcOrd="2" destOrd="0" parTransId="{59A2D351-4F7A-4C65-A0F9-98A7E9FB0C14}" sibTransId="{DB8212E1-55B9-4E16-8FA0-9AEA490F6841}"/>
    <dgm:cxn modelId="{53049DF8-CC34-4B5D-8346-8D4846C4414C}" srcId="{3D0FBABA-AB10-4ECA-902E-B32CD4EA0BB9}" destId="{94680487-DC25-46B0-8AFC-B0E1EDBCF0BA}" srcOrd="0" destOrd="0" parTransId="{595686EC-5FA8-456E-AC5E-8F984CB0063F}" sibTransId="{3AF888E0-9093-4E73-A662-AFCA803A4D7D}"/>
    <dgm:cxn modelId="{C4A49A15-FB6F-425E-B6A2-CB45730D1340}" type="presParOf" srcId="{20147E77-5740-43AE-9D57-EBE5E045C920}" destId="{362C774E-DABB-43BC-92B5-D30B11D4DBCE}" srcOrd="0" destOrd="0" presId="urn:microsoft.com/office/officeart/2005/8/layout/process5"/>
    <dgm:cxn modelId="{2122A781-B627-44A6-8843-66FC9DD22762}" type="presParOf" srcId="{20147E77-5740-43AE-9D57-EBE5E045C920}" destId="{4BB6F0A3-A7BA-487F-BAC3-F5E7C18099CE}" srcOrd="1" destOrd="0" presId="urn:microsoft.com/office/officeart/2005/8/layout/process5"/>
    <dgm:cxn modelId="{F2770BB5-8A3F-4E29-A6BB-4C35558DCC65}" type="presParOf" srcId="{4BB6F0A3-A7BA-487F-BAC3-F5E7C18099CE}" destId="{A8C96E43-F6ED-4A5D-B355-69E29928A6D4}" srcOrd="0" destOrd="0" presId="urn:microsoft.com/office/officeart/2005/8/layout/process5"/>
    <dgm:cxn modelId="{EF4CD3F0-CEC0-4D42-81B9-D365CAF84AD3}" type="presParOf" srcId="{20147E77-5740-43AE-9D57-EBE5E045C920}" destId="{F37C7971-9430-45B5-8044-D71466214AAE}" srcOrd="2" destOrd="0" presId="urn:microsoft.com/office/officeart/2005/8/layout/process5"/>
    <dgm:cxn modelId="{2E4D2A8C-1F29-4BC1-8011-6C7A56D20BD0}" type="presParOf" srcId="{20147E77-5740-43AE-9D57-EBE5E045C920}" destId="{8618B15B-CEEE-47D2-A50F-0CA5A9F11ED9}" srcOrd="3" destOrd="0" presId="urn:microsoft.com/office/officeart/2005/8/layout/process5"/>
    <dgm:cxn modelId="{8B1F2253-C48D-4A0F-B9F7-54AE8A2E9D13}" type="presParOf" srcId="{8618B15B-CEEE-47D2-A50F-0CA5A9F11ED9}" destId="{256F3716-896E-4CE7-BFD1-16536CECDC18}" srcOrd="0" destOrd="0" presId="urn:microsoft.com/office/officeart/2005/8/layout/process5"/>
    <dgm:cxn modelId="{D47C8782-7461-4F5F-9DAC-99F84C7A6A04}" type="presParOf" srcId="{20147E77-5740-43AE-9D57-EBE5E045C920}" destId="{9FCFCA58-D5A3-4E9D-808A-3DFB925523DA}" srcOrd="4" destOrd="0" presId="urn:microsoft.com/office/officeart/2005/8/layout/process5"/>
    <dgm:cxn modelId="{E9C1E1E3-42F6-4AF9-85B7-D83CAC555920}" type="presParOf" srcId="{20147E77-5740-43AE-9D57-EBE5E045C920}" destId="{6D909ABE-500F-4A2B-9C5F-1966E1DFEFB6}" srcOrd="5" destOrd="0" presId="urn:microsoft.com/office/officeart/2005/8/layout/process5"/>
    <dgm:cxn modelId="{4B40FEF8-4A55-475D-B0B2-9AB947162A70}" type="presParOf" srcId="{6D909ABE-500F-4A2B-9C5F-1966E1DFEFB6}" destId="{1DA0DAEF-16EF-4DF0-9109-8DBE824F1289}" srcOrd="0" destOrd="0" presId="urn:microsoft.com/office/officeart/2005/8/layout/process5"/>
    <dgm:cxn modelId="{95250B79-2317-480B-B7FF-4A954B6ACF18}" type="presParOf" srcId="{20147E77-5740-43AE-9D57-EBE5E045C920}" destId="{D1EDD1C9-7641-400A-A1CE-DB6E713409A4}" srcOrd="6" destOrd="0" presId="urn:microsoft.com/office/officeart/2005/8/layout/process5"/>
    <dgm:cxn modelId="{6567B7CA-943E-4E70-AE1E-990DBAA2546B}" type="presParOf" srcId="{20147E77-5740-43AE-9D57-EBE5E045C920}" destId="{A66A9BFD-80DE-4FB3-92F0-A3AD4851C472}" srcOrd="7" destOrd="0" presId="urn:microsoft.com/office/officeart/2005/8/layout/process5"/>
    <dgm:cxn modelId="{244D1FCA-75B1-4B40-8FAB-D6C773758AA3}" type="presParOf" srcId="{A66A9BFD-80DE-4FB3-92F0-A3AD4851C472}" destId="{C3468EAD-7258-4158-A6AA-E1BE2BA0BC31}" srcOrd="0" destOrd="0" presId="urn:microsoft.com/office/officeart/2005/8/layout/process5"/>
    <dgm:cxn modelId="{012E11C8-B3A5-471F-BA64-3EA3283237F0}" type="presParOf" srcId="{20147E77-5740-43AE-9D57-EBE5E045C920}" destId="{D2389997-B2F8-40C2-B0C1-86A2F91C92E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FA7F60-1A58-453F-84C4-E47B4B3FB11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E784A99-B2AF-4797-B0A2-39A9F6FF3916}">
      <dgm:prSet custT="1"/>
      <dgm:spPr/>
      <dgm:t>
        <a:bodyPr/>
        <a:lstStyle/>
        <a:p>
          <a:pPr>
            <a:lnSpc>
              <a:spcPct val="100000"/>
            </a:lnSpc>
          </a:pPr>
          <a:r>
            <a:rPr lang="en-US" sz="1200" b="0" i="0"/>
            <a:t>Ever since the Ethereum network was launched in July 2015 by Vitalik Buterin, its associated currency – also called ethereum, or ether (ETH) – has proven hugely popular.</a:t>
          </a:r>
          <a:endParaRPr lang="en-US" sz="1200"/>
        </a:p>
      </dgm:t>
    </dgm:pt>
    <dgm:pt modelId="{B4E26364-75BB-4E56-9EED-6D6003FA262F}" type="parTrans" cxnId="{ED34FAD9-233D-4D32-B72B-0059DB9275F4}">
      <dgm:prSet/>
      <dgm:spPr/>
      <dgm:t>
        <a:bodyPr/>
        <a:lstStyle/>
        <a:p>
          <a:endParaRPr lang="en-US" sz="2000"/>
        </a:p>
      </dgm:t>
    </dgm:pt>
    <dgm:pt modelId="{055D68CA-5B55-4FF9-8D4F-BEA6F6F56288}" type="sibTrans" cxnId="{ED34FAD9-233D-4D32-B72B-0059DB9275F4}">
      <dgm:prSet/>
      <dgm:spPr/>
      <dgm:t>
        <a:bodyPr/>
        <a:lstStyle/>
        <a:p>
          <a:pPr>
            <a:lnSpc>
              <a:spcPct val="100000"/>
            </a:lnSpc>
          </a:pPr>
          <a:endParaRPr lang="en-US" sz="2000"/>
        </a:p>
      </dgm:t>
    </dgm:pt>
    <dgm:pt modelId="{74E8BDCE-073E-4531-A8F3-248F4CFBF2A4}">
      <dgm:prSet custT="1"/>
      <dgm:spPr/>
      <dgm:t>
        <a:bodyPr/>
        <a:lstStyle/>
        <a:p>
          <a:pPr>
            <a:lnSpc>
              <a:spcPct val="100000"/>
            </a:lnSpc>
          </a:pPr>
          <a:r>
            <a:rPr lang="en-US" sz="1200" b="1" i="0"/>
            <a:t>How is it different to bitcoin?</a:t>
          </a:r>
          <a:r>
            <a:rPr lang="en-US" sz="1200" b="0" i="0"/>
            <a:t> If bitcoin is a digital payment system, Ethereum is all about </a:t>
          </a:r>
          <a:r>
            <a:rPr lang="en-US" sz="1200" b="0" i="1"/>
            <a:t>utility</a:t>
          </a:r>
          <a:r>
            <a:rPr lang="en-US" sz="1200" b="0" i="0"/>
            <a:t>. To appreciate its benefits, it’s worth understanding the Ethereum network. It is a decentralized, open-source, public-distributed computing platform that runs smart contracts: applications that run exactly as programmed without any possibility of downtime, censorship, fraud or third-party interference.</a:t>
          </a:r>
          <a:endParaRPr lang="en-US" sz="1200"/>
        </a:p>
      </dgm:t>
    </dgm:pt>
    <dgm:pt modelId="{55B56FF2-7071-43A2-8D43-F85C15995412}" type="parTrans" cxnId="{52BCA7D0-A086-42DF-B6A2-00D8B70149F6}">
      <dgm:prSet/>
      <dgm:spPr/>
      <dgm:t>
        <a:bodyPr/>
        <a:lstStyle/>
        <a:p>
          <a:endParaRPr lang="en-US" sz="2000"/>
        </a:p>
      </dgm:t>
    </dgm:pt>
    <dgm:pt modelId="{7D8FFE02-F7AF-4910-9EB1-8C55772C4E50}" type="sibTrans" cxnId="{52BCA7D0-A086-42DF-B6A2-00D8B70149F6}">
      <dgm:prSet/>
      <dgm:spPr/>
      <dgm:t>
        <a:bodyPr/>
        <a:lstStyle/>
        <a:p>
          <a:pPr>
            <a:lnSpc>
              <a:spcPct val="100000"/>
            </a:lnSpc>
          </a:pPr>
          <a:endParaRPr lang="en-US" sz="2000"/>
        </a:p>
      </dgm:t>
    </dgm:pt>
    <dgm:pt modelId="{DE8DA48C-8DB9-4DD3-A50A-E7790FD24B2C}">
      <dgm:prSet custT="1"/>
      <dgm:spPr/>
      <dgm:t>
        <a:bodyPr/>
        <a:lstStyle/>
        <a:p>
          <a:pPr>
            <a:lnSpc>
              <a:spcPct val="100000"/>
            </a:lnSpc>
          </a:pPr>
          <a:r>
            <a:rPr lang="en-US" sz="1200" b="1" i="0" dirty="0"/>
            <a:t>How does it work?</a:t>
          </a:r>
          <a:r>
            <a:rPr lang="en-US" sz="1200" b="0" i="0" dirty="0"/>
            <a:t> In the Ethereum protocol and blockchain there is a price for each operation. Ether is simply the unit of cryptocurrency used on the Ethereum blockchain, and is used to pay for computer processing time and for transaction fees. It’s frequently compared to bitcoin, but it’s not actually a competing currency. However, Ethereum and ether wouldn’t have been possible without bitcoin, and there are many similarities between the two. For example, they’re both blockchain-based cryptocurrencies and can be mined by users around the world.</a:t>
          </a:r>
          <a:endParaRPr lang="en-US" sz="1200" dirty="0"/>
        </a:p>
      </dgm:t>
    </dgm:pt>
    <dgm:pt modelId="{CE8AFDB5-6752-4B1A-9D16-AE2A91F4EF2D}" type="parTrans" cxnId="{D8825CF5-490A-481E-A954-5592CDD1070F}">
      <dgm:prSet/>
      <dgm:spPr/>
      <dgm:t>
        <a:bodyPr/>
        <a:lstStyle/>
        <a:p>
          <a:endParaRPr lang="en-US" sz="2000"/>
        </a:p>
      </dgm:t>
    </dgm:pt>
    <dgm:pt modelId="{A2A85544-F1F0-406D-985F-00A018E8C295}" type="sibTrans" cxnId="{D8825CF5-490A-481E-A954-5592CDD1070F}">
      <dgm:prSet/>
      <dgm:spPr/>
      <dgm:t>
        <a:bodyPr/>
        <a:lstStyle/>
        <a:p>
          <a:pPr>
            <a:lnSpc>
              <a:spcPct val="100000"/>
            </a:lnSpc>
          </a:pPr>
          <a:endParaRPr lang="en-US" sz="2000"/>
        </a:p>
      </dgm:t>
    </dgm:pt>
    <dgm:pt modelId="{1F0DC3D9-0608-48A1-B981-0A54D5C68206}">
      <dgm:prSet custT="1"/>
      <dgm:spPr/>
      <dgm:t>
        <a:bodyPr/>
        <a:lstStyle/>
        <a:p>
          <a:pPr>
            <a:lnSpc>
              <a:spcPct val="100000"/>
            </a:lnSpc>
          </a:pPr>
          <a:r>
            <a:rPr lang="en-US" sz="1200" b="1" i="0" dirty="0"/>
            <a:t>So when will all the ether be mined?</a:t>
          </a:r>
          <a:r>
            <a:rPr lang="en-US" sz="1200" b="0" i="0" dirty="0"/>
            <a:t> While the annual supply of ether is limited to 18 million, Ethereum could theoretically continue to introduce new currency and make its supply unlimited. Conversely, bitcoin’s supply is capped at 21 million. Another key contrast with bitcoin is the processing speed; bitcoin transactions take around 10 minutes, whereas an ether transaction takes an average of 15 seconds.</a:t>
          </a:r>
          <a:br>
            <a:rPr lang="en-US" sz="1200" dirty="0"/>
          </a:br>
          <a:br>
            <a:rPr lang="en-US" sz="1200" dirty="0"/>
          </a:br>
          <a:br>
            <a:rPr lang="en-US" sz="1200" dirty="0"/>
          </a:br>
          <a:endParaRPr lang="en-US" sz="1200" dirty="0"/>
        </a:p>
      </dgm:t>
    </dgm:pt>
    <dgm:pt modelId="{61CC1FF7-387A-4E5A-827C-9D7D2F690F04}" type="parTrans" cxnId="{E0DEB997-2A47-4B10-AEA0-F67946214649}">
      <dgm:prSet/>
      <dgm:spPr/>
      <dgm:t>
        <a:bodyPr/>
        <a:lstStyle/>
        <a:p>
          <a:endParaRPr lang="en-US" sz="2000"/>
        </a:p>
      </dgm:t>
    </dgm:pt>
    <dgm:pt modelId="{46123418-7FCB-4CC9-8799-C1D393FF888C}" type="sibTrans" cxnId="{E0DEB997-2A47-4B10-AEA0-F67946214649}">
      <dgm:prSet/>
      <dgm:spPr/>
      <dgm:t>
        <a:bodyPr/>
        <a:lstStyle/>
        <a:p>
          <a:endParaRPr lang="en-US" sz="2000"/>
        </a:p>
      </dgm:t>
    </dgm:pt>
    <dgm:pt modelId="{4AA596A9-3A5A-40FA-B88A-55B81C33A083}" type="pres">
      <dgm:prSet presAssocID="{F6FA7F60-1A58-453F-84C4-E47B4B3FB117}" presName="root" presStyleCnt="0">
        <dgm:presLayoutVars>
          <dgm:dir/>
          <dgm:resizeHandles val="exact"/>
        </dgm:presLayoutVars>
      </dgm:prSet>
      <dgm:spPr/>
    </dgm:pt>
    <dgm:pt modelId="{3067D509-9268-4B4F-9F99-F9B6D38E9E93}" type="pres">
      <dgm:prSet presAssocID="{F6FA7F60-1A58-453F-84C4-E47B4B3FB117}" presName="container" presStyleCnt="0">
        <dgm:presLayoutVars>
          <dgm:dir/>
          <dgm:resizeHandles val="exact"/>
        </dgm:presLayoutVars>
      </dgm:prSet>
      <dgm:spPr/>
    </dgm:pt>
    <dgm:pt modelId="{085DAA76-11FD-4F47-93D7-1FCC7E34E1D0}" type="pres">
      <dgm:prSet presAssocID="{0E784A99-B2AF-4797-B0A2-39A9F6FF3916}" presName="compNode" presStyleCnt="0"/>
      <dgm:spPr/>
    </dgm:pt>
    <dgm:pt modelId="{8605313D-98E7-451E-A4CE-FE629E29EF0A}" type="pres">
      <dgm:prSet presAssocID="{0E784A99-B2AF-4797-B0A2-39A9F6FF3916}" presName="iconBgRect" presStyleLbl="bgShp" presStyleIdx="0" presStyleCnt="4"/>
      <dgm:spPr/>
    </dgm:pt>
    <dgm:pt modelId="{60DA31DF-B065-4644-A7D8-9DE1969AC056}" type="pres">
      <dgm:prSet presAssocID="{0E784A99-B2AF-4797-B0A2-39A9F6FF39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9D27A791-0581-4D3B-A34A-DF6F4902EFB8}" type="pres">
      <dgm:prSet presAssocID="{0E784A99-B2AF-4797-B0A2-39A9F6FF3916}" presName="spaceRect" presStyleCnt="0"/>
      <dgm:spPr/>
    </dgm:pt>
    <dgm:pt modelId="{5ACC3DBA-FA01-4CD6-BDA8-9E7D697C1A6D}" type="pres">
      <dgm:prSet presAssocID="{0E784A99-B2AF-4797-B0A2-39A9F6FF3916}" presName="textRect" presStyleLbl="revTx" presStyleIdx="0" presStyleCnt="4">
        <dgm:presLayoutVars>
          <dgm:chMax val="1"/>
          <dgm:chPref val="1"/>
        </dgm:presLayoutVars>
      </dgm:prSet>
      <dgm:spPr/>
    </dgm:pt>
    <dgm:pt modelId="{48E68EA8-A9BD-40C4-8165-1C423445B931}" type="pres">
      <dgm:prSet presAssocID="{055D68CA-5B55-4FF9-8D4F-BEA6F6F56288}" presName="sibTrans" presStyleLbl="sibTrans2D1" presStyleIdx="0" presStyleCnt="0"/>
      <dgm:spPr/>
    </dgm:pt>
    <dgm:pt modelId="{E612328A-529B-43F0-88C4-A28C02421004}" type="pres">
      <dgm:prSet presAssocID="{74E8BDCE-073E-4531-A8F3-248F4CFBF2A4}" presName="compNode" presStyleCnt="0"/>
      <dgm:spPr/>
    </dgm:pt>
    <dgm:pt modelId="{3F6D3B38-D911-4708-BDE9-E11B20AE03D6}" type="pres">
      <dgm:prSet presAssocID="{74E8BDCE-073E-4531-A8F3-248F4CFBF2A4}" presName="iconBgRect" presStyleLbl="bgShp" presStyleIdx="1" presStyleCnt="4"/>
      <dgm:spPr/>
    </dgm:pt>
    <dgm:pt modelId="{6C989690-E81F-43DC-BBB8-B3DEDE4DE218}" type="pres">
      <dgm:prSet presAssocID="{74E8BDCE-073E-4531-A8F3-248F4CFBF2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E59B54FB-6106-450E-8C6D-FE57C8A8E250}" type="pres">
      <dgm:prSet presAssocID="{74E8BDCE-073E-4531-A8F3-248F4CFBF2A4}" presName="spaceRect" presStyleCnt="0"/>
      <dgm:spPr/>
    </dgm:pt>
    <dgm:pt modelId="{79CE5A70-659C-4B32-8CC4-1EE63EC35918}" type="pres">
      <dgm:prSet presAssocID="{74E8BDCE-073E-4531-A8F3-248F4CFBF2A4}" presName="textRect" presStyleLbl="revTx" presStyleIdx="1" presStyleCnt="4">
        <dgm:presLayoutVars>
          <dgm:chMax val="1"/>
          <dgm:chPref val="1"/>
        </dgm:presLayoutVars>
      </dgm:prSet>
      <dgm:spPr/>
    </dgm:pt>
    <dgm:pt modelId="{2C63E5D3-6E12-46EB-B86E-0F0CF9573FA2}" type="pres">
      <dgm:prSet presAssocID="{7D8FFE02-F7AF-4910-9EB1-8C55772C4E50}" presName="sibTrans" presStyleLbl="sibTrans2D1" presStyleIdx="0" presStyleCnt="0"/>
      <dgm:spPr/>
    </dgm:pt>
    <dgm:pt modelId="{1F47918D-C31B-420F-B52F-636854A09708}" type="pres">
      <dgm:prSet presAssocID="{DE8DA48C-8DB9-4DD3-A50A-E7790FD24B2C}" presName="compNode" presStyleCnt="0"/>
      <dgm:spPr/>
    </dgm:pt>
    <dgm:pt modelId="{D053E0A5-66F1-4D42-A58B-9302E25252F1}" type="pres">
      <dgm:prSet presAssocID="{DE8DA48C-8DB9-4DD3-A50A-E7790FD24B2C}" presName="iconBgRect" presStyleLbl="bgShp" presStyleIdx="2" presStyleCnt="4"/>
      <dgm:spPr/>
    </dgm:pt>
    <dgm:pt modelId="{ECBEC57B-CFDB-4CC8-8E9C-FBC184B387FC}" type="pres">
      <dgm:prSet presAssocID="{DE8DA48C-8DB9-4DD3-A50A-E7790FD24B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DF763737-84DB-45CD-A8F5-07978BFA82B2}" type="pres">
      <dgm:prSet presAssocID="{DE8DA48C-8DB9-4DD3-A50A-E7790FD24B2C}" presName="spaceRect" presStyleCnt="0"/>
      <dgm:spPr/>
    </dgm:pt>
    <dgm:pt modelId="{CB900510-D415-405C-B629-FC169D0A8514}" type="pres">
      <dgm:prSet presAssocID="{DE8DA48C-8DB9-4DD3-A50A-E7790FD24B2C}" presName="textRect" presStyleLbl="revTx" presStyleIdx="2" presStyleCnt="4">
        <dgm:presLayoutVars>
          <dgm:chMax val="1"/>
          <dgm:chPref val="1"/>
        </dgm:presLayoutVars>
      </dgm:prSet>
      <dgm:spPr/>
    </dgm:pt>
    <dgm:pt modelId="{97B03960-21A0-4029-AAA8-3F86DB2A17EA}" type="pres">
      <dgm:prSet presAssocID="{A2A85544-F1F0-406D-985F-00A018E8C295}" presName="sibTrans" presStyleLbl="sibTrans2D1" presStyleIdx="0" presStyleCnt="0"/>
      <dgm:spPr/>
    </dgm:pt>
    <dgm:pt modelId="{FA9D8268-9588-4F0F-A3F2-7D3BF5CB42A0}" type="pres">
      <dgm:prSet presAssocID="{1F0DC3D9-0608-48A1-B981-0A54D5C68206}" presName="compNode" presStyleCnt="0"/>
      <dgm:spPr/>
    </dgm:pt>
    <dgm:pt modelId="{42765270-12AC-42B8-95F9-D30AF5C77024}" type="pres">
      <dgm:prSet presAssocID="{1F0DC3D9-0608-48A1-B981-0A54D5C68206}" presName="iconBgRect" presStyleLbl="bgShp" presStyleIdx="3" presStyleCnt="4"/>
      <dgm:spPr/>
    </dgm:pt>
    <dgm:pt modelId="{A8A02A51-1A5E-4BE4-ABC7-B56C00677F09}" type="pres">
      <dgm:prSet presAssocID="{1F0DC3D9-0608-48A1-B981-0A54D5C682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EE531B67-E5BE-47DE-9A7D-F07C86617ECB}" type="pres">
      <dgm:prSet presAssocID="{1F0DC3D9-0608-48A1-B981-0A54D5C68206}" presName="spaceRect" presStyleCnt="0"/>
      <dgm:spPr/>
    </dgm:pt>
    <dgm:pt modelId="{EB55E971-AB88-45EA-9B6D-E40874C36C76}" type="pres">
      <dgm:prSet presAssocID="{1F0DC3D9-0608-48A1-B981-0A54D5C68206}" presName="textRect" presStyleLbl="revTx" presStyleIdx="3" presStyleCnt="4" custLinFactNeighborY="23576">
        <dgm:presLayoutVars>
          <dgm:chMax val="1"/>
          <dgm:chPref val="1"/>
        </dgm:presLayoutVars>
      </dgm:prSet>
      <dgm:spPr/>
    </dgm:pt>
  </dgm:ptLst>
  <dgm:cxnLst>
    <dgm:cxn modelId="{15600611-6E24-476A-8447-8C7CCAEA4D82}" type="presOf" srcId="{74E8BDCE-073E-4531-A8F3-248F4CFBF2A4}" destId="{79CE5A70-659C-4B32-8CC4-1EE63EC35918}" srcOrd="0" destOrd="0" presId="urn:microsoft.com/office/officeart/2018/2/layout/IconCircleList"/>
    <dgm:cxn modelId="{9B08DF1B-C104-4426-AF21-4DB1590E4EE4}" type="presOf" srcId="{0E784A99-B2AF-4797-B0A2-39A9F6FF3916}" destId="{5ACC3DBA-FA01-4CD6-BDA8-9E7D697C1A6D}" srcOrd="0" destOrd="0" presId="urn:microsoft.com/office/officeart/2018/2/layout/IconCircleList"/>
    <dgm:cxn modelId="{49536822-1710-470C-9E84-98F11805EC47}" type="presOf" srcId="{055D68CA-5B55-4FF9-8D4F-BEA6F6F56288}" destId="{48E68EA8-A9BD-40C4-8165-1C423445B931}" srcOrd="0" destOrd="0" presId="urn:microsoft.com/office/officeart/2018/2/layout/IconCircleList"/>
    <dgm:cxn modelId="{2E171E2E-110D-4402-99D1-D70F0C4C8847}" type="presOf" srcId="{F6FA7F60-1A58-453F-84C4-E47B4B3FB117}" destId="{4AA596A9-3A5A-40FA-B88A-55B81C33A083}" srcOrd="0" destOrd="0" presId="urn:microsoft.com/office/officeart/2018/2/layout/IconCircleList"/>
    <dgm:cxn modelId="{5B5CC65D-F7E5-4BF9-B4D2-3A5B7BC38EEF}" type="presOf" srcId="{7D8FFE02-F7AF-4910-9EB1-8C55772C4E50}" destId="{2C63E5D3-6E12-46EB-B86E-0F0CF9573FA2}" srcOrd="0" destOrd="0" presId="urn:microsoft.com/office/officeart/2018/2/layout/IconCircleList"/>
    <dgm:cxn modelId="{12EECB5D-FA1B-4633-805B-81F3A92E591B}" type="presOf" srcId="{1F0DC3D9-0608-48A1-B981-0A54D5C68206}" destId="{EB55E971-AB88-45EA-9B6D-E40874C36C76}" srcOrd="0" destOrd="0" presId="urn:microsoft.com/office/officeart/2018/2/layout/IconCircleList"/>
    <dgm:cxn modelId="{26C26067-671D-4B56-8EE9-5185DD1FDEF4}" type="presOf" srcId="{DE8DA48C-8DB9-4DD3-A50A-E7790FD24B2C}" destId="{CB900510-D415-405C-B629-FC169D0A8514}" srcOrd="0" destOrd="0" presId="urn:microsoft.com/office/officeart/2018/2/layout/IconCircleList"/>
    <dgm:cxn modelId="{02B30955-066D-4D90-B014-8DA7143BDE11}" type="presOf" srcId="{A2A85544-F1F0-406D-985F-00A018E8C295}" destId="{97B03960-21A0-4029-AAA8-3F86DB2A17EA}" srcOrd="0" destOrd="0" presId="urn:microsoft.com/office/officeart/2018/2/layout/IconCircleList"/>
    <dgm:cxn modelId="{E0DEB997-2A47-4B10-AEA0-F67946214649}" srcId="{F6FA7F60-1A58-453F-84C4-E47B4B3FB117}" destId="{1F0DC3D9-0608-48A1-B981-0A54D5C68206}" srcOrd="3" destOrd="0" parTransId="{61CC1FF7-387A-4E5A-827C-9D7D2F690F04}" sibTransId="{46123418-7FCB-4CC9-8799-C1D393FF888C}"/>
    <dgm:cxn modelId="{52BCA7D0-A086-42DF-B6A2-00D8B70149F6}" srcId="{F6FA7F60-1A58-453F-84C4-E47B4B3FB117}" destId="{74E8BDCE-073E-4531-A8F3-248F4CFBF2A4}" srcOrd="1" destOrd="0" parTransId="{55B56FF2-7071-43A2-8D43-F85C15995412}" sibTransId="{7D8FFE02-F7AF-4910-9EB1-8C55772C4E50}"/>
    <dgm:cxn modelId="{ED34FAD9-233D-4D32-B72B-0059DB9275F4}" srcId="{F6FA7F60-1A58-453F-84C4-E47B4B3FB117}" destId="{0E784A99-B2AF-4797-B0A2-39A9F6FF3916}" srcOrd="0" destOrd="0" parTransId="{B4E26364-75BB-4E56-9EED-6D6003FA262F}" sibTransId="{055D68CA-5B55-4FF9-8D4F-BEA6F6F56288}"/>
    <dgm:cxn modelId="{D8825CF5-490A-481E-A954-5592CDD1070F}" srcId="{F6FA7F60-1A58-453F-84C4-E47B4B3FB117}" destId="{DE8DA48C-8DB9-4DD3-A50A-E7790FD24B2C}" srcOrd="2" destOrd="0" parTransId="{CE8AFDB5-6752-4B1A-9D16-AE2A91F4EF2D}" sibTransId="{A2A85544-F1F0-406D-985F-00A018E8C295}"/>
    <dgm:cxn modelId="{51DA371E-97F4-430A-BBB6-DC1721B5BD6A}" type="presParOf" srcId="{4AA596A9-3A5A-40FA-B88A-55B81C33A083}" destId="{3067D509-9268-4B4F-9F99-F9B6D38E9E93}" srcOrd="0" destOrd="0" presId="urn:microsoft.com/office/officeart/2018/2/layout/IconCircleList"/>
    <dgm:cxn modelId="{BE7EAA59-8B51-4F13-9DC5-3D4B9A45C8E8}" type="presParOf" srcId="{3067D509-9268-4B4F-9F99-F9B6D38E9E93}" destId="{085DAA76-11FD-4F47-93D7-1FCC7E34E1D0}" srcOrd="0" destOrd="0" presId="urn:microsoft.com/office/officeart/2018/2/layout/IconCircleList"/>
    <dgm:cxn modelId="{250210A2-3AB9-42E1-A357-54B57ABE743B}" type="presParOf" srcId="{085DAA76-11FD-4F47-93D7-1FCC7E34E1D0}" destId="{8605313D-98E7-451E-A4CE-FE629E29EF0A}" srcOrd="0" destOrd="0" presId="urn:microsoft.com/office/officeart/2018/2/layout/IconCircleList"/>
    <dgm:cxn modelId="{D60C39A7-A490-4324-AA33-B0AB414CF9CD}" type="presParOf" srcId="{085DAA76-11FD-4F47-93D7-1FCC7E34E1D0}" destId="{60DA31DF-B065-4644-A7D8-9DE1969AC056}" srcOrd="1" destOrd="0" presId="urn:microsoft.com/office/officeart/2018/2/layout/IconCircleList"/>
    <dgm:cxn modelId="{29684855-833E-46E1-A049-D7D4970F40FB}" type="presParOf" srcId="{085DAA76-11FD-4F47-93D7-1FCC7E34E1D0}" destId="{9D27A791-0581-4D3B-A34A-DF6F4902EFB8}" srcOrd="2" destOrd="0" presId="urn:microsoft.com/office/officeart/2018/2/layout/IconCircleList"/>
    <dgm:cxn modelId="{62A3F742-4202-4611-B9B8-9FE19D87E381}" type="presParOf" srcId="{085DAA76-11FD-4F47-93D7-1FCC7E34E1D0}" destId="{5ACC3DBA-FA01-4CD6-BDA8-9E7D697C1A6D}" srcOrd="3" destOrd="0" presId="urn:microsoft.com/office/officeart/2018/2/layout/IconCircleList"/>
    <dgm:cxn modelId="{6B25A23E-A14F-4CA2-BCB9-B105BD3F8602}" type="presParOf" srcId="{3067D509-9268-4B4F-9F99-F9B6D38E9E93}" destId="{48E68EA8-A9BD-40C4-8165-1C423445B931}" srcOrd="1" destOrd="0" presId="urn:microsoft.com/office/officeart/2018/2/layout/IconCircleList"/>
    <dgm:cxn modelId="{6C93B92F-DB5D-459F-B969-ED8298648C11}" type="presParOf" srcId="{3067D509-9268-4B4F-9F99-F9B6D38E9E93}" destId="{E612328A-529B-43F0-88C4-A28C02421004}" srcOrd="2" destOrd="0" presId="urn:microsoft.com/office/officeart/2018/2/layout/IconCircleList"/>
    <dgm:cxn modelId="{ED226A83-BE31-4B9F-A868-04DD8B518174}" type="presParOf" srcId="{E612328A-529B-43F0-88C4-A28C02421004}" destId="{3F6D3B38-D911-4708-BDE9-E11B20AE03D6}" srcOrd="0" destOrd="0" presId="urn:microsoft.com/office/officeart/2018/2/layout/IconCircleList"/>
    <dgm:cxn modelId="{D1E7652D-1BF3-462D-979A-CBB228D2220A}" type="presParOf" srcId="{E612328A-529B-43F0-88C4-A28C02421004}" destId="{6C989690-E81F-43DC-BBB8-B3DEDE4DE218}" srcOrd="1" destOrd="0" presId="urn:microsoft.com/office/officeart/2018/2/layout/IconCircleList"/>
    <dgm:cxn modelId="{009F0DE9-88CE-471D-88D8-11C26444F1B9}" type="presParOf" srcId="{E612328A-529B-43F0-88C4-A28C02421004}" destId="{E59B54FB-6106-450E-8C6D-FE57C8A8E250}" srcOrd="2" destOrd="0" presId="urn:microsoft.com/office/officeart/2018/2/layout/IconCircleList"/>
    <dgm:cxn modelId="{6DEC8B37-F153-4790-8511-1A58BD217956}" type="presParOf" srcId="{E612328A-529B-43F0-88C4-A28C02421004}" destId="{79CE5A70-659C-4B32-8CC4-1EE63EC35918}" srcOrd="3" destOrd="0" presId="urn:microsoft.com/office/officeart/2018/2/layout/IconCircleList"/>
    <dgm:cxn modelId="{FCBFEFE4-46DF-4E82-BC0D-409B5C310D5D}" type="presParOf" srcId="{3067D509-9268-4B4F-9F99-F9B6D38E9E93}" destId="{2C63E5D3-6E12-46EB-B86E-0F0CF9573FA2}" srcOrd="3" destOrd="0" presId="urn:microsoft.com/office/officeart/2018/2/layout/IconCircleList"/>
    <dgm:cxn modelId="{435AF3C9-9D85-4F55-B846-13F9E621A6A4}" type="presParOf" srcId="{3067D509-9268-4B4F-9F99-F9B6D38E9E93}" destId="{1F47918D-C31B-420F-B52F-636854A09708}" srcOrd="4" destOrd="0" presId="urn:microsoft.com/office/officeart/2018/2/layout/IconCircleList"/>
    <dgm:cxn modelId="{B4990D3E-DDB1-4594-A174-7D3C9990C6F8}" type="presParOf" srcId="{1F47918D-C31B-420F-B52F-636854A09708}" destId="{D053E0A5-66F1-4D42-A58B-9302E25252F1}" srcOrd="0" destOrd="0" presId="urn:microsoft.com/office/officeart/2018/2/layout/IconCircleList"/>
    <dgm:cxn modelId="{CE34E2B3-2C19-474A-B7E9-17B5DFE31192}" type="presParOf" srcId="{1F47918D-C31B-420F-B52F-636854A09708}" destId="{ECBEC57B-CFDB-4CC8-8E9C-FBC184B387FC}" srcOrd="1" destOrd="0" presId="urn:microsoft.com/office/officeart/2018/2/layout/IconCircleList"/>
    <dgm:cxn modelId="{1707B8B1-795C-47EB-B46D-07294F0FC3ED}" type="presParOf" srcId="{1F47918D-C31B-420F-B52F-636854A09708}" destId="{DF763737-84DB-45CD-A8F5-07978BFA82B2}" srcOrd="2" destOrd="0" presId="urn:microsoft.com/office/officeart/2018/2/layout/IconCircleList"/>
    <dgm:cxn modelId="{C6DFE339-1AE3-4126-ABDC-8E32D91E673D}" type="presParOf" srcId="{1F47918D-C31B-420F-B52F-636854A09708}" destId="{CB900510-D415-405C-B629-FC169D0A8514}" srcOrd="3" destOrd="0" presId="urn:microsoft.com/office/officeart/2018/2/layout/IconCircleList"/>
    <dgm:cxn modelId="{A726FA74-2244-4819-A9F9-EE830C17D8C4}" type="presParOf" srcId="{3067D509-9268-4B4F-9F99-F9B6D38E9E93}" destId="{97B03960-21A0-4029-AAA8-3F86DB2A17EA}" srcOrd="5" destOrd="0" presId="urn:microsoft.com/office/officeart/2018/2/layout/IconCircleList"/>
    <dgm:cxn modelId="{C1E12E48-9F34-4A76-A305-A52F5E976253}" type="presParOf" srcId="{3067D509-9268-4B4F-9F99-F9B6D38E9E93}" destId="{FA9D8268-9588-4F0F-A3F2-7D3BF5CB42A0}" srcOrd="6" destOrd="0" presId="urn:microsoft.com/office/officeart/2018/2/layout/IconCircleList"/>
    <dgm:cxn modelId="{5E54AE77-B40C-461D-BE2D-56D7C3B69376}" type="presParOf" srcId="{FA9D8268-9588-4F0F-A3F2-7D3BF5CB42A0}" destId="{42765270-12AC-42B8-95F9-D30AF5C77024}" srcOrd="0" destOrd="0" presId="urn:microsoft.com/office/officeart/2018/2/layout/IconCircleList"/>
    <dgm:cxn modelId="{1D337814-B079-414C-BFAC-616248C86102}" type="presParOf" srcId="{FA9D8268-9588-4F0F-A3F2-7D3BF5CB42A0}" destId="{A8A02A51-1A5E-4BE4-ABC7-B56C00677F09}" srcOrd="1" destOrd="0" presId="urn:microsoft.com/office/officeart/2018/2/layout/IconCircleList"/>
    <dgm:cxn modelId="{65179EAA-5B3F-49C7-B16F-71CB743900A9}" type="presParOf" srcId="{FA9D8268-9588-4F0F-A3F2-7D3BF5CB42A0}" destId="{EE531B67-E5BE-47DE-9A7D-F07C86617ECB}" srcOrd="2" destOrd="0" presId="urn:microsoft.com/office/officeart/2018/2/layout/IconCircleList"/>
    <dgm:cxn modelId="{DF0F9F41-EA89-4C11-A300-229E0B488F5D}" type="presParOf" srcId="{FA9D8268-9588-4F0F-A3F2-7D3BF5CB42A0}" destId="{EB55E971-AB88-45EA-9B6D-E40874C36C7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2244F6-22EF-4901-B6CF-086B65197E9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C550A8-46E3-47DC-B4D6-12F6DC9F3005}">
      <dgm:prSet/>
      <dgm:spPr/>
      <dgm:t>
        <a:bodyPr/>
        <a:lstStyle/>
        <a:p>
          <a:r>
            <a:rPr lang="en-US" b="1" i="0"/>
            <a:t>Data coordination. </a:t>
          </a:r>
          <a:r>
            <a:rPr lang="en-US" b="0" i="0"/>
            <a:t>Ethereum’s decentralized architecture better allocates information and trust so that network participants do not have to rely on a central entity to manage the system and mediate transactions.</a:t>
          </a:r>
          <a:endParaRPr lang="en-US"/>
        </a:p>
      </dgm:t>
    </dgm:pt>
    <dgm:pt modelId="{93E4F3AA-459D-411B-BBE1-0E9C9D9116C3}" type="parTrans" cxnId="{5603E2BA-5710-45C1-A08B-75564D3829D4}">
      <dgm:prSet/>
      <dgm:spPr/>
      <dgm:t>
        <a:bodyPr/>
        <a:lstStyle/>
        <a:p>
          <a:endParaRPr lang="en-US"/>
        </a:p>
      </dgm:t>
    </dgm:pt>
    <dgm:pt modelId="{82AEB314-A171-418D-B1FB-AA825C932923}" type="sibTrans" cxnId="{5603E2BA-5710-45C1-A08B-75564D3829D4}">
      <dgm:prSet/>
      <dgm:spPr/>
      <dgm:t>
        <a:bodyPr/>
        <a:lstStyle/>
        <a:p>
          <a:endParaRPr lang="en-US"/>
        </a:p>
      </dgm:t>
    </dgm:pt>
    <dgm:pt modelId="{E460DE98-F402-4DB5-8E4D-B70B5859ECD0}">
      <dgm:prSet/>
      <dgm:spPr/>
      <dgm:t>
        <a:bodyPr/>
        <a:lstStyle/>
        <a:p>
          <a:r>
            <a:rPr lang="en-US" b="1" i="0"/>
            <a:t>Rapid deployment. </a:t>
          </a:r>
          <a:r>
            <a:rPr lang="en-US" b="0" i="0"/>
            <a:t>With an all-in-one SaaS platform enterprises can easily deploy and manage private blockchain networks instead of coding a blockchain implementation from scratch.</a:t>
          </a:r>
          <a:endParaRPr lang="en-US"/>
        </a:p>
      </dgm:t>
    </dgm:pt>
    <dgm:pt modelId="{6468CD87-E4E1-45A5-B0DC-35E661CD39BB}" type="parTrans" cxnId="{A6BF1F8E-3092-4B99-93A2-0F78A3B5EB3F}">
      <dgm:prSet/>
      <dgm:spPr/>
      <dgm:t>
        <a:bodyPr/>
        <a:lstStyle/>
        <a:p>
          <a:endParaRPr lang="en-US"/>
        </a:p>
      </dgm:t>
    </dgm:pt>
    <dgm:pt modelId="{D4D63626-BD05-460B-9B5B-AD7B62DBDAB4}" type="sibTrans" cxnId="{A6BF1F8E-3092-4B99-93A2-0F78A3B5EB3F}">
      <dgm:prSet/>
      <dgm:spPr/>
      <dgm:t>
        <a:bodyPr/>
        <a:lstStyle/>
        <a:p>
          <a:endParaRPr lang="en-US"/>
        </a:p>
      </dgm:t>
    </dgm:pt>
    <dgm:pt modelId="{1D57BD73-5352-452E-94E3-728D6F361235}">
      <dgm:prSet/>
      <dgm:spPr/>
      <dgm:t>
        <a:bodyPr/>
        <a:lstStyle/>
        <a:p>
          <a:pPr algn="ctr"/>
          <a:r>
            <a:rPr lang="en-US" b="1" i="0" dirty="0"/>
            <a:t>Private transactions</a:t>
          </a:r>
          <a:r>
            <a:rPr lang="en-US" b="0" i="0" dirty="0"/>
            <a:t>. Enterprises can achieve granularity of privacy in Ethereum by forming private consortia with private transaction layers. </a:t>
          </a:r>
          <a:endParaRPr lang="en-US" dirty="0"/>
        </a:p>
      </dgm:t>
    </dgm:pt>
    <dgm:pt modelId="{E8A024E7-D810-4771-B0BA-045A28A1EAC4}" type="parTrans" cxnId="{CE2D7536-1E4D-44A1-8F89-5AC889EF6EC6}">
      <dgm:prSet/>
      <dgm:spPr/>
      <dgm:t>
        <a:bodyPr/>
        <a:lstStyle/>
        <a:p>
          <a:endParaRPr lang="en-US"/>
        </a:p>
      </dgm:t>
    </dgm:pt>
    <dgm:pt modelId="{AA8A530F-AB1B-44D5-B650-F11C4F6A2BB2}" type="sibTrans" cxnId="{CE2D7536-1E4D-44A1-8F89-5AC889EF6EC6}">
      <dgm:prSet/>
      <dgm:spPr/>
      <dgm:t>
        <a:bodyPr/>
        <a:lstStyle/>
        <a:p>
          <a:endParaRPr lang="en-US"/>
        </a:p>
      </dgm:t>
    </dgm:pt>
    <dgm:pt modelId="{5FC2D66E-B389-4ABF-8D52-8D9BC8B8B54C}">
      <dgm:prSet/>
      <dgm:spPr/>
      <dgm:t>
        <a:bodyPr/>
        <a:lstStyle/>
        <a:p>
          <a:r>
            <a:rPr lang="en-US" b="1" i="0"/>
            <a:t>Scalability and performance. </a:t>
          </a:r>
          <a:r>
            <a:rPr lang="en-US" b="0" i="0"/>
            <a:t>With </a:t>
          </a:r>
          <a:r>
            <a:rPr lang="en-US" b="0" i="0">
              <a:hlinkClick xmlns:r="http://schemas.openxmlformats.org/officeDocument/2006/relationships" r:id="rId1"/>
            </a:rPr>
            <a:t>Proof of Authority consensus</a:t>
          </a:r>
          <a:r>
            <a:rPr lang="en-US" b="0" i="0"/>
            <a:t> and custom block time and gas limit, consortium networks built on Ethereum can outperform the public mainnet and scale up to hundreds of transactions per second or more depending on network configuration. </a:t>
          </a:r>
          <a:endParaRPr lang="en-US"/>
        </a:p>
      </dgm:t>
    </dgm:pt>
    <dgm:pt modelId="{4DAECE94-BAB4-4E2B-9581-567F0964D682}" type="parTrans" cxnId="{50095700-3DE8-48C9-A6D3-AE178099701E}">
      <dgm:prSet/>
      <dgm:spPr/>
      <dgm:t>
        <a:bodyPr/>
        <a:lstStyle/>
        <a:p>
          <a:endParaRPr lang="en-US"/>
        </a:p>
      </dgm:t>
    </dgm:pt>
    <dgm:pt modelId="{0974F39B-6E2B-4426-B24D-C973AF1BCBE0}" type="sibTrans" cxnId="{50095700-3DE8-48C9-A6D3-AE178099701E}">
      <dgm:prSet/>
      <dgm:spPr/>
      <dgm:t>
        <a:bodyPr/>
        <a:lstStyle/>
        <a:p>
          <a:endParaRPr lang="en-US"/>
        </a:p>
      </dgm:t>
    </dgm:pt>
    <dgm:pt modelId="{1A4D85AA-6E70-40E4-BC38-3C462FEBE8F2}">
      <dgm:prSet/>
      <dgm:spPr/>
      <dgm:t>
        <a:bodyPr/>
        <a:lstStyle/>
        <a:p>
          <a:r>
            <a:rPr lang="en-US" b="1" i="0"/>
            <a:t>Tokenization. </a:t>
          </a:r>
          <a:r>
            <a:rPr lang="en-US" b="0" i="0"/>
            <a:t>Businesses can tokenize any asset on Ethereum that has been registered in a digital format.</a:t>
          </a:r>
          <a:endParaRPr lang="en-US"/>
        </a:p>
      </dgm:t>
    </dgm:pt>
    <dgm:pt modelId="{A203E29D-49B7-4EF2-97CD-59F64D9B7EEB}" type="parTrans" cxnId="{DEC36199-8984-411A-A6C8-4074775D63E0}">
      <dgm:prSet/>
      <dgm:spPr/>
      <dgm:t>
        <a:bodyPr/>
        <a:lstStyle/>
        <a:p>
          <a:endParaRPr lang="en-US"/>
        </a:p>
      </dgm:t>
    </dgm:pt>
    <dgm:pt modelId="{BADE2C55-0D09-4E4F-91F7-C7204E7BDA21}" type="sibTrans" cxnId="{DEC36199-8984-411A-A6C8-4074775D63E0}">
      <dgm:prSet/>
      <dgm:spPr/>
      <dgm:t>
        <a:bodyPr/>
        <a:lstStyle/>
        <a:p>
          <a:endParaRPr lang="en-US"/>
        </a:p>
      </dgm:t>
    </dgm:pt>
    <dgm:pt modelId="{7478A7D6-FD4E-4690-9267-0FF084172DBB}" type="pres">
      <dgm:prSet presAssocID="{772244F6-22EF-4901-B6CF-086B65197E95}" presName="root" presStyleCnt="0">
        <dgm:presLayoutVars>
          <dgm:dir/>
          <dgm:resizeHandles val="exact"/>
        </dgm:presLayoutVars>
      </dgm:prSet>
      <dgm:spPr/>
    </dgm:pt>
    <dgm:pt modelId="{1F04AE7C-ACEB-4B79-8E15-659418557246}" type="pres">
      <dgm:prSet presAssocID="{99C550A8-46E3-47DC-B4D6-12F6DC9F3005}" presName="compNode" presStyleCnt="0"/>
      <dgm:spPr/>
    </dgm:pt>
    <dgm:pt modelId="{DE03D9D0-D6AA-4D7C-AAEF-E9AC0E4916CD}" type="pres">
      <dgm:prSet presAssocID="{99C550A8-46E3-47DC-B4D6-12F6DC9F3005}"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User Network"/>
        </a:ext>
      </dgm:extLst>
    </dgm:pt>
    <dgm:pt modelId="{F78A9305-533A-4928-BBC1-A9FDEBF63DC4}" type="pres">
      <dgm:prSet presAssocID="{99C550A8-46E3-47DC-B4D6-12F6DC9F3005}" presName="spaceRect" presStyleCnt="0"/>
      <dgm:spPr/>
    </dgm:pt>
    <dgm:pt modelId="{777C7322-6E0B-429E-A43C-0B12DFA78E75}" type="pres">
      <dgm:prSet presAssocID="{99C550A8-46E3-47DC-B4D6-12F6DC9F3005}" presName="textRect" presStyleLbl="revTx" presStyleIdx="0" presStyleCnt="5">
        <dgm:presLayoutVars>
          <dgm:chMax val="1"/>
          <dgm:chPref val="1"/>
        </dgm:presLayoutVars>
      </dgm:prSet>
      <dgm:spPr/>
    </dgm:pt>
    <dgm:pt modelId="{0FDFDEF1-E45D-488A-90EA-42F4AB71BDC2}" type="pres">
      <dgm:prSet presAssocID="{82AEB314-A171-418D-B1FB-AA825C932923}" presName="sibTrans" presStyleCnt="0"/>
      <dgm:spPr/>
    </dgm:pt>
    <dgm:pt modelId="{59B9A858-24D5-4B44-BC4E-AB6B034D9D98}" type="pres">
      <dgm:prSet presAssocID="{E460DE98-F402-4DB5-8E4D-B70B5859ECD0}" presName="compNode" presStyleCnt="0"/>
      <dgm:spPr/>
    </dgm:pt>
    <dgm:pt modelId="{3E917064-D3EB-499F-9A77-78C79C2BE973}" type="pres">
      <dgm:prSet presAssocID="{E460DE98-F402-4DB5-8E4D-B70B5859ECD0}"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cessor"/>
        </a:ext>
      </dgm:extLst>
    </dgm:pt>
    <dgm:pt modelId="{C7E49D58-9025-4FFB-83EB-4523709E9F71}" type="pres">
      <dgm:prSet presAssocID="{E460DE98-F402-4DB5-8E4D-B70B5859ECD0}" presName="spaceRect" presStyleCnt="0"/>
      <dgm:spPr/>
    </dgm:pt>
    <dgm:pt modelId="{4C896FF3-C8F7-44B1-B6AD-D9176691BCE5}" type="pres">
      <dgm:prSet presAssocID="{E460DE98-F402-4DB5-8E4D-B70B5859ECD0}" presName="textRect" presStyleLbl="revTx" presStyleIdx="1" presStyleCnt="5">
        <dgm:presLayoutVars>
          <dgm:chMax val="1"/>
          <dgm:chPref val="1"/>
        </dgm:presLayoutVars>
      </dgm:prSet>
      <dgm:spPr/>
    </dgm:pt>
    <dgm:pt modelId="{7DC72025-0946-43F2-85DA-2A57BA625079}" type="pres">
      <dgm:prSet presAssocID="{D4D63626-BD05-460B-9B5B-AD7B62DBDAB4}" presName="sibTrans" presStyleCnt="0"/>
      <dgm:spPr/>
    </dgm:pt>
    <dgm:pt modelId="{FF592099-4A9E-4A27-A689-D343CDCE7854}" type="pres">
      <dgm:prSet presAssocID="{1D57BD73-5352-452E-94E3-728D6F361235}" presName="compNode" presStyleCnt="0"/>
      <dgm:spPr/>
    </dgm:pt>
    <dgm:pt modelId="{59759C4C-C7D4-43F7-BC89-68AC0F89C6DD}" type="pres">
      <dgm:prSet presAssocID="{1D57BD73-5352-452E-94E3-728D6F361235}"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ank"/>
        </a:ext>
      </dgm:extLst>
    </dgm:pt>
    <dgm:pt modelId="{261236CA-D68D-4C62-8D77-785521EE0CF5}" type="pres">
      <dgm:prSet presAssocID="{1D57BD73-5352-452E-94E3-728D6F361235}" presName="spaceRect" presStyleCnt="0"/>
      <dgm:spPr/>
    </dgm:pt>
    <dgm:pt modelId="{7BF621DD-911D-43BC-A8B3-C3E7C0EB0E41}" type="pres">
      <dgm:prSet presAssocID="{1D57BD73-5352-452E-94E3-728D6F361235}" presName="textRect" presStyleLbl="revTx" presStyleIdx="2" presStyleCnt="5">
        <dgm:presLayoutVars>
          <dgm:chMax val="1"/>
          <dgm:chPref val="1"/>
        </dgm:presLayoutVars>
      </dgm:prSet>
      <dgm:spPr/>
    </dgm:pt>
    <dgm:pt modelId="{690C8E1F-ABE8-4C7C-85E0-F80DC352546D}" type="pres">
      <dgm:prSet presAssocID="{AA8A530F-AB1B-44D5-B650-F11C4F6A2BB2}" presName="sibTrans" presStyleCnt="0"/>
      <dgm:spPr/>
    </dgm:pt>
    <dgm:pt modelId="{F367A047-64DD-4B08-8D60-9FA45C25201C}" type="pres">
      <dgm:prSet presAssocID="{5FC2D66E-B389-4ABF-8D52-8D9BC8B8B54C}" presName="compNode" presStyleCnt="0"/>
      <dgm:spPr/>
    </dgm:pt>
    <dgm:pt modelId="{F24470A5-BEA2-4E83-9949-9732AD2985D4}" type="pres">
      <dgm:prSet presAssocID="{5FC2D66E-B389-4ABF-8D52-8D9BC8B8B54C}"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isconnected"/>
        </a:ext>
      </dgm:extLst>
    </dgm:pt>
    <dgm:pt modelId="{6B0CF444-1E4D-4926-B37B-9C3124BBDBA8}" type="pres">
      <dgm:prSet presAssocID="{5FC2D66E-B389-4ABF-8D52-8D9BC8B8B54C}" presName="spaceRect" presStyleCnt="0"/>
      <dgm:spPr/>
    </dgm:pt>
    <dgm:pt modelId="{DE84C01A-9279-4166-B797-A4CC8AC2393D}" type="pres">
      <dgm:prSet presAssocID="{5FC2D66E-B389-4ABF-8D52-8D9BC8B8B54C}" presName="textRect" presStyleLbl="revTx" presStyleIdx="3" presStyleCnt="5">
        <dgm:presLayoutVars>
          <dgm:chMax val="1"/>
          <dgm:chPref val="1"/>
        </dgm:presLayoutVars>
      </dgm:prSet>
      <dgm:spPr/>
    </dgm:pt>
    <dgm:pt modelId="{783AF9AD-74C7-435D-B6A6-AD7EA24CBF08}" type="pres">
      <dgm:prSet presAssocID="{0974F39B-6E2B-4426-B24D-C973AF1BCBE0}" presName="sibTrans" presStyleCnt="0"/>
      <dgm:spPr/>
    </dgm:pt>
    <dgm:pt modelId="{C5D5D4CD-76A5-4A58-8E4B-D35AF9434B8A}" type="pres">
      <dgm:prSet presAssocID="{1A4D85AA-6E70-40E4-BC38-3C462FEBE8F2}" presName="compNode" presStyleCnt="0"/>
      <dgm:spPr/>
    </dgm:pt>
    <dgm:pt modelId="{5462F527-FD63-4B7F-ACEA-0CCA57A8AB9C}" type="pres">
      <dgm:prSet presAssocID="{1A4D85AA-6E70-40E4-BC38-3C462FEBE8F2}"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lipboard"/>
        </a:ext>
      </dgm:extLst>
    </dgm:pt>
    <dgm:pt modelId="{AE4DAA5E-8EF7-4ABF-ABF2-876DA931C321}" type="pres">
      <dgm:prSet presAssocID="{1A4D85AA-6E70-40E4-BC38-3C462FEBE8F2}" presName="spaceRect" presStyleCnt="0"/>
      <dgm:spPr/>
    </dgm:pt>
    <dgm:pt modelId="{238A95C4-4AF5-457A-A00D-D393BCB80518}" type="pres">
      <dgm:prSet presAssocID="{1A4D85AA-6E70-40E4-BC38-3C462FEBE8F2}" presName="textRect" presStyleLbl="revTx" presStyleIdx="4" presStyleCnt="5">
        <dgm:presLayoutVars>
          <dgm:chMax val="1"/>
          <dgm:chPref val="1"/>
        </dgm:presLayoutVars>
      </dgm:prSet>
      <dgm:spPr/>
    </dgm:pt>
  </dgm:ptLst>
  <dgm:cxnLst>
    <dgm:cxn modelId="{50095700-3DE8-48C9-A6D3-AE178099701E}" srcId="{772244F6-22EF-4901-B6CF-086B65197E95}" destId="{5FC2D66E-B389-4ABF-8D52-8D9BC8B8B54C}" srcOrd="3" destOrd="0" parTransId="{4DAECE94-BAB4-4E2B-9581-567F0964D682}" sibTransId="{0974F39B-6E2B-4426-B24D-C973AF1BCBE0}"/>
    <dgm:cxn modelId="{1BB5A202-1BE6-4B67-BE32-A5D627CA77F4}" type="presOf" srcId="{1A4D85AA-6E70-40E4-BC38-3C462FEBE8F2}" destId="{238A95C4-4AF5-457A-A00D-D393BCB80518}" srcOrd="0" destOrd="0" presId="urn:microsoft.com/office/officeart/2018/2/layout/IconLabelList"/>
    <dgm:cxn modelId="{DB07881B-87E4-445A-AA7D-AEB1BDF5B337}" type="presOf" srcId="{1D57BD73-5352-452E-94E3-728D6F361235}" destId="{7BF621DD-911D-43BC-A8B3-C3E7C0EB0E41}" srcOrd="0" destOrd="0" presId="urn:microsoft.com/office/officeart/2018/2/layout/IconLabelList"/>
    <dgm:cxn modelId="{CE2D7536-1E4D-44A1-8F89-5AC889EF6EC6}" srcId="{772244F6-22EF-4901-B6CF-086B65197E95}" destId="{1D57BD73-5352-452E-94E3-728D6F361235}" srcOrd="2" destOrd="0" parTransId="{E8A024E7-D810-4771-B0BA-045A28A1EAC4}" sibTransId="{AA8A530F-AB1B-44D5-B650-F11C4F6A2BB2}"/>
    <dgm:cxn modelId="{EB47F15E-EE3A-4B95-B73C-32307B976B0E}" type="presOf" srcId="{772244F6-22EF-4901-B6CF-086B65197E95}" destId="{7478A7D6-FD4E-4690-9267-0FF084172DBB}" srcOrd="0" destOrd="0" presId="urn:microsoft.com/office/officeart/2018/2/layout/IconLabelList"/>
    <dgm:cxn modelId="{F786525F-391D-49D1-9CB1-4D8C8E3FCF0E}" type="presOf" srcId="{E460DE98-F402-4DB5-8E4D-B70B5859ECD0}" destId="{4C896FF3-C8F7-44B1-B6AD-D9176691BCE5}" srcOrd="0" destOrd="0" presId="urn:microsoft.com/office/officeart/2018/2/layout/IconLabelList"/>
    <dgm:cxn modelId="{AD674248-71A9-4F4D-81B9-F6AC7FDE4327}" type="presOf" srcId="{5FC2D66E-B389-4ABF-8D52-8D9BC8B8B54C}" destId="{DE84C01A-9279-4166-B797-A4CC8AC2393D}" srcOrd="0" destOrd="0" presId="urn:microsoft.com/office/officeart/2018/2/layout/IconLabelList"/>
    <dgm:cxn modelId="{C000FE6F-74DA-4463-A0D2-3CE81EF41507}" type="presOf" srcId="{99C550A8-46E3-47DC-B4D6-12F6DC9F3005}" destId="{777C7322-6E0B-429E-A43C-0B12DFA78E75}" srcOrd="0" destOrd="0" presId="urn:microsoft.com/office/officeart/2018/2/layout/IconLabelList"/>
    <dgm:cxn modelId="{A6BF1F8E-3092-4B99-93A2-0F78A3B5EB3F}" srcId="{772244F6-22EF-4901-B6CF-086B65197E95}" destId="{E460DE98-F402-4DB5-8E4D-B70B5859ECD0}" srcOrd="1" destOrd="0" parTransId="{6468CD87-E4E1-45A5-B0DC-35E661CD39BB}" sibTransId="{D4D63626-BD05-460B-9B5B-AD7B62DBDAB4}"/>
    <dgm:cxn modelId="{DEC36199-8984-411A-A6C8-4074775D63E0}" srcId="{772244F6-22EF-4901-B6CF-086B65197E95}" destId="{1A4D85AA-6E70-40E4-BC38-3C462FEBE8F2}" srcOrd="4" destOrd="0" parTransId="{A203E29D-49B7-4EF2-97CD-59F64D9B7EEB}" sibTransId="{BADE2C55-0D09-4E4F-91F7-C7204E7BDA21}"/>
    <dgm:cxn modelId="{5603E2BA-5710-45C1-A08B-75564D3829D4}" srcId="{772244F6-22EF-4901-B6CF-086B65197E95}" destId="{99C550A8-46E3-47DC-B4D6-12F6DC9F3005}" srcOrd="0" destOrd="0" parTransId="{93E4F3AA-459D-411B-BBE1-0E9C9D9116C3}" sibTransId="{82AEB314-A171-418D-B1FB-AA825C932923}"/>
    <dgm:cxn modelId="{305EB269-A23F-40C9-BE2A-D5E47E0DA3A4}" type="presParOf" srcId="{7478A7D6-FD4E-4690-9267-0FF084172DBB}" destId="{1F04AE7C-ACEB-4B79-8E15-659418557246}" srcOrd="0" destOrd="0" presId="urn:microsoft.com/office/officeart/2018/2/layout/IconLabelList"/>
    <dgm:cxn modelId="{67710376-0A0B-4D93-ABFC-F859DE1A57FC}" type="presParOf" srcId="{1F04AE7C-ACEB-4B79-8E15-659418557246}" destId="{DE03D9D0-D6AA-4D7C-AAEF-E9AC0E4916CD}" srcOrd="0" destOrd="0" presId="urn:microsoft.com/office/officeart/2018/2/layout/IconLabelList"/>
    <dgm:cxn modelId="{7D54B49D-EE6A-4DB4-A104-260705838485}" type="presParOf" srcId="{1F04AE7C-ACEB-4B79-8E15-659418557246}" destId="{F78A9305-533A-4928-BBC1-A9FDEBF63DC4}" srcOrd="1" destOrd="0" presId="urn:microsoft.com/office/officeart/2018/2/layout/IconLabelList"/>
    <dgm:cxn modelId="{C0FEE84F-3755-4CE7-9429-B3C135485788}" type="presParOf" srcId="{1F04AE7C-ACEB-4B79-8E15-659418557246}" destId="{777C7322-6E0B-429E-A43C-0B12DFA78E75}" srcOrd="2" destOrd="0" presId="urn:microsoft.com/office/officeart/2018/2/layout/IconLabelList"/>
    <dgm:cxn modelId="{0757B127-5E5C-4C48-8435-59613F61860C}" type="presParOf" srcId="{7478A7D6-FD4E-4690-9267-0FF084172DBB}" destId="{0FDFDEF1-E45D-488A-90EA-42F4AB71BDC2}" srcOrd="1" destOrd="0" presId="urn:microsoft.com/office/officeart/2018/2/layout/IconLabelList"/>
    <dgm:cxn modelId="{111B556C-8B52-4171-AFD6-A49761094139}" type="presParOf" srcId="{7478A7D6-FD4E-4690-9267-0FF084172DBB}" destId="{59B9A858-24D5-4B44-BC4E-AB6B034D9D98}" srcOrd="2" destOrd="0" presId="urn:microsoft.com/office/officeart/2018/2/layout/IconLabelList"/>
    <dgm:cxn modelId="{9458E653-10E0-48D1-9339-BB8187F50E95}" type="presParOf" srcId="{59B9A858-24D5-4B44-BC4E-AB6B034D9D98}" destId="{3E917064-D3EB-499F-9A77-78C79C2BE973}" srcOrd="0" destOrd="0" presId="urn:microsoft.com/office/officeart/2018/2/layout/IconLabelList"/>
    <dgm:cxn modelId="{421B65ED-2751-4060-87C2-EDAA39A470D1}" type="presParOf" srcId="{59B9A858-24D5-4B44-BC4E-AB6B034D9D98}" destId="{C7E49D58-9025-4FFB-83EB-4523709E9F71}" srcOrd="1" destOrd="0" presId="urn:microsoft.com/office/officeart/2018/2/layout/IconLabelList"/>
    <dgm:cxn modelId="{FAA9D904-1780-41B9-B0B8-AEA0DFAD2124}" type="presParOf" srcId="{59B9A858-24D5-4B44-BC4E-AB6B034D9D98}" destId="{4C896FF3-C8F7-44B1-B6AD-D9176691BCE5}" srcOrd="2" destOrd="0" presId="urn:microsoft.com/office/officeart/2018/2/layout/IconLabelList"/>
    <dgm:cxn modelId="{A06F7C99-60CF-4835-BE2D-F830CB49C495}" type="presParOf" srcId="{7478A7D6-FD4E-4690-9267-0FF084172DBB}" destId="{7DC72025-0946-43F2-85DA-2A57BA625079}" srcOrd="3" destOrd="0" presId="urn:microsoft.com/office/officeart/2018/2/layout/IconLabelList"/>
    <dgm:cxn modelId="{0236AF18-261C-4936-831A-3BA18223DE69}" type="presParOf" srcId="{7478A7D6-FD4E-4690-9267-0FF084172DBB}" destId="{FF592099-4A9E-4A27-A689-D343CDCE7854}" srcOrd="4" destOrd="0" presId="urn:microsoft.com/office/officeart/2018/2/layout/IconLabelList"/>
    <dgm:cxn modelId="{F48C0269-3949-4E32-A656-F7F34E5B7988}" type="presParOf" srcId="{FF592099-4A9E-4A27-A689-D343CDCE7854}" destId="{59759C4C-C7D4-43F7-BC89-68AC0F89C6DD}" srcOrd="0" destOrd="0" presId="urn:microsoft.com/office/officeart/2018/2/layout/IconLabelList"/>
    <dgm:cxn modelId="{2029B159-6A27-404E-9B01-D35C8CA701F9}" type="presParOf" srcId="{FF592099-4A9E-4A27-A689-D343CDCE7854}" destId="{261236CA-D68D-4C62-8D77-785521EE0CF5}" srcOrd="1" destOrd="0" presId="urn:microsoft.com/office/officeart/2018/2/layout/IconLabelList"/>
    <dgm:cxn modelId="{0980A14E-D3A7-4D4B-92DA-78BE99062013}" type="presParOf" srcId="{FF592099-4A9E-4A27-A689-D343CDCE7854}" destId="{7BF621DD-911D-43BC-A8B3-C3E7C0EB0E41}" srcOrd="2" destOrd="0" presId="urn:microsoft.com/office/officeart/2018/2/layout/IconLabelList"/>
    <dgm:cxn modelId="{2F03B2F1-5983-44C9-ADD5-96E83280EB9C}" type="presParOf" srcId="{7478A7D6-FD4E-4690-9267-0FF084172DBB}" destId="{690C8E1F-ABE8-4C7C-85E0-F80DC352546D}" srcOrd="5" destOrd="0" presId="urn:microsoft.com/office/officeart/2018/2/layout/IconLabelList"/>
    <dgm:cxn modelId="{58E016E0-A932-47D5-A53B-EF034A9E7AD9}" type="presParOf" srcId="{7478A7D6-FD4E-4690-9267-0FF084172DBB}" destId="{F367A047-64DD-4B08-8D60-9FA45C25201C}" srcOrd="6" destOrd="0" presId="urn:microsoft.com/office/officeart/2018/2/layout/IconLabelList"/>
    <dgm:cxn modelId="{351D25E9-A0C0-4FDE-B5C0-33166D5B9246}" type="presParOf" srcId="{F367A047-64DD-4B08-8D60-9FA45C25201C}" destId="{F24470A5-BEA2-4E83-9949-9732AD2985D4}" srcOrd="0" destOrd="0" presId="urn:microsoft.com/office/officeart/2018/2/layout/IconLabelList"/>
    <dgm:cxn modelId="{3F963D2A-F1CF-4C31-B285-8603E7BB935E}" type="presParOf" srcId="{F367A047-64DD-4B08-8D60-9FA45C25201C}" destId="{6B0CF444-1E4D-4926-B37B-9C3124BBDBA8}" srcOrd="1" destOrd="0" presId="urn:microsoft.com/office/officeart/2018/2/layout/IconLabelList"/>
    <dgm:cxn modelId="{17315635-6806-45DA-88A6-7F205B8B644A}" type="presParOf" srcId="{F367A047-64DD-4B08-8D60-9FA45C25201C}" destId="{DE84C01A-9279-4166-B797-A4CC8AC2393D}" srcOrd="2" destOrd="0" presId="urn:microsoft.com/office/officeart/2018/2/layout/IconLabelList"/>
    <dgm:cxn modelId="{8F4D37A5-4834-4B26-A099-D45056AE5B1A}" type="presParOf" srcId="{7478A7D6-FD4E-4690-9267-0FF084172DBB}" destId="{783AF9AD-74C7-435D-B6A6-AD7EA24CBF08}" srcOrd="7" destOrd="0" presId="urn:microsoft.com/office/officeart/2018/2/layout/IconLabelList"/>
    <dgm:cxn modelId="{3E97DAEE-4F1F-41E6-8B83-B9DDCCD413CD}" type="presParOf" srcId="{7478A7D6-FD4E-4690-9267-0FF084172DBB}" destId="{C5D5D4CD-76A5-4A58-8E4B-D35AF9434B8A}" srcOrd="8" destOrd="0" presId="urn:microsoft.com/office/officeart/2018/2/layout/IconLabelList"/>
    <dgm:cxn modelId="{42E4F658-E9EC-4849-8031-903B43DDC6B8}" type="presParOf" srcId="{C5D5D4CD-76A5-4A58-8E4B-D35AF9434B8A}" destId="{5462F527-FD63-4B7F-ACEA-0CCA57A8AB9C}" srcOrd="0" destOrd="0" presId="urn:microsoft.com/office/officeart/2018/2/layout/IconLabelList"/>
    <dgm:cxn modelId="{FE0F305E-02F6-4062-A15C-6C3AD8EE7B3B}" type="presParOf" srcId="{C5D5D4CD-76A5-4A58-8E4B-D35AF9434B8A}" destId="{AE4DAA5E-8EF7-4ABF-ABF2-876DA931C321}" srcOrd="1" destOrd="0" presId="urn:microsoft.com/office/officeart/2018/2/layout/IconLabelList"/>
    <dgm:cxn modelId="{2B00A184-DB93-4494-9082-8F5665917A9A}" type="presParOf" srcId="{C5D5D4CD-76A5-4A58-8E4B-D35AF9434B8A}" destId="{238A95C4-4AF5-457A-A00D-D393BCB8051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4296EC-27B9-4F47-AFCD-5223D95FAF5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B44BDC3-38CC-46EA-9211-47A317DBF9B1}">
      <dgm:prSet/>
      <dgm:spPr/>
      <dgm:t>
        <a:bodyPr/>
        <a:lstStyle/>
        <a:p>
          <a:pPr>
            <a:lnSpc>
              <a:spcPct val="100000"/>
            </a:lnSpc>
          </a:pPr>
          <a:r>
            <a:rPr lang="en-US" b="1" i="0" dirty="0"/>
            <a:t>XRP</a:t>
          </a:r>
          <a:r>
            <a:rPr lang="en-US" b="0" i="0" dirty="0"/>
            <a:t> is three-letter name for a digital currency launched in 2013 by Ripple Labs – often (wrongly) just called “ripple”. Fast and green, the digital asset </a:t>
          </a:r>
          <a:r>
            <a:rPr lang="en-US" b="1" i="0" dirty="0"/>
            <a:t>XRP</a:t>
          </a:r>
          <a:r>
            <a:rPr lang="en-US" b="0" i="0" dirty="0"/>
            <a:t> was built to be the most practical cryptocurrency for applications across the financial services space.</a:t>
          </a:r>
          <a:endParaRPr lang="en-US" dirty="0"/>
        </a:p>
      </dgm:t>
    </dgm:pt>
    <dgm:pt modelId="{E2B6AB7D-6AA9-408A-BA0B-2B2801823239}" type="parTrans" cxnId="{F5C1F710-25AE-4936-802A-1B464AF0125A}">
      <dgm:prSet/>
      <dgm:spPr/>
      <dgm:t>
        <a:bodyPr/>
        <a:lstStyle/>
        <a:p>
          <a:endParaRPr lang="en-US"/>
        </a:p>
      </dgm:t>
    </dgm:pt>
    <dgm:pt modelId="{07CCA79E-1043-4E94-B86E-049E0C4B3B76}" type="sibTrans" cxnId="{F5C1F710-25AE-4936-802A-1B464AF0125A}">
      <dgm:prSet/>
      <dgm:spPr/>
      <dgm:t>
        <a:bodyPr/>
        <a:lstStyle/>
        <a:p>
          <a:endParaRPr lang="en-US"/>
        </a:p>
      </dgm:t>
    </dgm:pt>
    <dgm:pt modelId="{ECB5718B-0756-483A-A0CF-6C20353F4B87}">
      <dgm:prSet/>
      <dgm:spPr/>
      <dgm:t>
        <a:bodyPr/>
        <a:lstStyle/>
        <a:p>
          <a:pPr>
            <a:lnSpc>
              <a:spcPct val="100000"/>
            </a:lnSpc>
          </a:pPr>
          <a:r>
            <a:rPr lang="en-US" b="0" i="0"/>
            <a:t>Ripple Labs has three main products: xCurrent, xRapid and xVia. xCurrent is its flagship tool, which gives banks the ability to efficiently move money across borders and doesn’t utilize XRP (this is what most of its financial partners are using). xVia is similar to xCurrent, but targets non-financial institutions, such as corporations and payment providers, helping them to send money through banks (this also doesn’t use XRP). xRapid helps banks improve liquidity – when trading in emerging markets, for example – and </a:t>
          </a:r>
          <a:r>
            <a:rPr lang="en-US" b="0" i="1"/>
            <a:t>does</a:t>
          </a:r>
          <a:r>
            <a:rPr lang="en-US" b="0" i="0"/>
            <a:t> make use of XRP.</a:t>
          </a:r>
          <a:endParaRPr lang="en-US"/>
        </a:p>
      </dgm:t>
    </dgm:pt>
    <dgm:pt modelId="{AA19607C-62BD-4396-81B5-285A8E8F74D3}" type="parTrans" cxnId="{CEAC94AD-3AC5-418D-B1FC-374D39B2A72C}">
      <dgm:prSet/>
      <dgm:spPr/>
      <dgm:t>
        <a:bodyPr/>
        <a:lstStyle/>
        <a:p>
          <a:endParaRPr lang="en-US"/>
        </a:p>
      </dgm:t>
    </dgm:pt>
    <dgm:pt modelId="{713C9604-D9B6-460D-8151-AE491EFB046B}" type="sibTrans" cxnId="{CEAC94AD-3AC5-418D-B1FC-374D39B2A72C}">
      <dgm:prSet/>
      <dgm:spPr/>
      <dgm:t>
        <a:bodyPr/>
        <a:lstStyle/>
        <a:p>
          <a:endParaRPr lang="en-US"/>
        </a:p>
      </dgm:t>
    </dgm:pt>
    <dgm:pt modelId="{0585EEAB-43F1-4101-BD1E-0B34414F2F64}">
      <dgm:prSet/>
      <dgm:spPr/>
      <dgm:t>
        <a:bodyPr/>
        <a:lstStyle/>
        <a:p>
          <a:pPr>
            <a:lnSpc>
              <a:spcPct val="100000"/>
            </a:lnSpc>
          </a:pPr>
          <a:r>
            <a:rPr lang="en-US" b="0" i="0"/>
            <a:t>XRP tokens aren’t mined – unlike bitcoin and others. All the 100 billion original XRP tokens were created by Ripple Labs. They’re held in a special account and released in batches of varying size each month. Each transaction on Ripple’s network has a cost, which destroys a tiny fraction of an XRP token – to stop hackers overloading the system. This has the side effect of slowly making XRP more scarce, and hence helps support its value.</a:t>
          </a:r>
          <a:endParaRPr lang="en-US"/>
        </a:p>
      </dgm:t>
    </dgm:pt>
    <dgm:pt modelId="{898C8ED0-F9B9-4EFC-B955-9D38F5401A36}" type="parTrans" cxnId="{BDE7C585-156C-42D6-9E10-CFDF9C0ABE06}">
      <dgm:prSet/>
      <dgm:spPr/>
      <dgm:t>
        <a:bodyPr/>
        <a:lstStyle/>
        <a:p>
          <a:endParaRPr lang="en-US"/>
        </a:p>
      </dgm:t>
    </dgm:pt>
    <dgm:pt modelId="{8659F561-EDAD-4545-8340-19CBF658331C}" type="sibTrans" cxnId="{BDE7C585-156C-42D6-9E10-CFDF9C0ABE06}">
      <dgm:prSet/>
      <dgm:spPr/>
      <dgm:t>
        <a:bodyPr/>
        <a:lstStyle/>
        <a:p>
          <a:endParaRPr lang="en-US"/>
        </a:p>
      </dgm:t>
    </dgm:pt>
    <dgm:pt modelId="{407126BF-1F74-4DD2-AAB0-36BF33815B83}" type="pres">
      <dgm:prSet presAssocID="{0A4296EC-27B9-4F47-AFCD-5223D95FAF54}" presName="root" presStyleCnt="0">
        <dgm:presLayoutVars>
          <dgm:dir/>
          <dgm:resizeHandles val="exact"/>
        </dgm:presLayoutVars>
      </dgm:prSet>
      <dgm:spPr/>
    </dgm:pt>
    <dgm:pt modelId="{F532B0B2-2A97-438C-922E-A40182F87EF8}" type="pres">
      <dgm:prSet presAssocID="{CB44BDC3-38CC-46EA-9211-47A317DBF9B1}" presName="compNode" presStyleCnt="0"/>
      <dgm:spPr/>
    </dgm:pt>
    <dgm:pt modelId="{EA5E5A57-1B5B-4BFB-AB45-4156745C0AF1}" type="pres">
      <dgm:prSet presAssocID="{CB44BDC3-38CC-46EA-9211-47A317DBF9B1}" presName="bgRect" presStyleLbl="bgShp" presStyleIdx="0" presStyleCnt="3" custLinFactNeighborY="-37375"/>
      <dgm:spPr/>
    </dgm:pt>
    <dgm:pt modelId="{22FC36BD-3117-4A00-ABEB-54CA074A711A}" type="pres">
      <dgm:prSet presAssocID="{CB44BDC3-38CC-46EA-9211-47A317DBF9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Yuan"/>
        </a:ext>
      </dgm:extLst>
    </dgm:pt>
    <dgm:pt modelId="{DA7CDD6A-EE53-4383-9E84-EA89F05A12C3}" type="pres">
      <dgm:prSet presAssocID="{CB44BDC3-38CC-46EA-9211-47A317DBF9B1}" presName="spaceRect" presStyleCnt="0"/>
      <dgm:spPr/>
    </dgm:pt>
    <dgm:pt modelId="{984FC7D7-BE6F-4ED4-8D76-40F8D77281B7}" type="pres">
      <dgm:prSet presAssocID="{CB44BDC3-38CC-46EA-9211-47A317DBF9B1}" presName="parTx" presStyleLbl="revTx" presStyleIdx="0" presStyleCnt="3">
        <dgm:presLayoutVars>
          <dgm:chMax val="0"/>
          <dgm:chPref val="0"/>
        </dgm:presLayoutVars>
      </dgm:prSet>
      <dgm:spPr/>
    </dgm:pt>
    <dgm:pt modelId="{A7284AED-E1F3-420D-8883-F7CFCE75D327}" type="pres">
      <dgm:prSet presAssocID="{07CCA79E-1043-4E94-B86E-049E0C4B3B76}" presName="sibTrans" presStyleCnt="0"/>
      <dgm:spPr/>
    </dgm:pt>
    <dgm:pt modelId="{F4D147DA-7599-4AC1-9A28-CCBAFC398732}" type="pres">
      <dgm:prSet presAssocID="{ECB5718B-0756-483A-A0CF-6C20353F4B87}" presName="compNode" presStyleCnt="0"/>
      <dgm:spPr/>
    </dgm:pt>
    <dgm:pt modelId="{C6FD8D96-FA23-4A5A-8ED9-568EC163A049}" type="pres">
      <dgm:prSet presAssocID="{ECB5718B-0756-483A-A0CF-6C20353F4B87}" presName="bgRect" presStyleLbl="bgShp" presStyleIdx="1" presStyleCnt="3"/>
      <dgm:spPr/>
    </dgm:pt>
    <dgm:pt modelId="{89774FC0-5037-4A3E-B045-41BE0194B5A1}" type="pres">
      <dgm:prSet presAssocID="{ECB5718B-0756-483A-A0CF-6C20353F4B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2E697911-9B40-4FFF-AD94-642E1B03D31F}" type="pres">
      <dgm:prSet presAssocID="{ECB5718B-0756-483A-A0CF-6C20353F4B87}" presName="spaceRect" presStyleCnt="0"/>
      <dgm:spPr/>
    </dgm:pt>
    <dgm:pt modelId="{9801AB1E-8307-4C58-B2AE-861278E906BA}" type="pres">
      <dgm:prSet presAssocID="{ECB5718B-0756-483A-A0CF-6C20353F4B87}" presName="parTx" presStyleLbl="revTx" presStyleIdx="1" presStyleCnt="3">
        <dgm:presLayoutVars>
          <dgm:chMax val="0"/>
          <dgm:chPref val="0"/>
        </dgm:presLayoutVars>
      </dgm:prSet>
      <dgm:spPr/>
    </dgm:pt>
    <dgm:pt modelId="{069279CA-95E6-4242-96E5-062F2CCE9F66}" type="pres">
      <dgm:prSet presAssocID="{713C9604-D9B6-460D-8151-AE491EFB046B}" presName="sibTrans" presStyleCnt="0"/>
      <dgm:spPr/>
    </dgm:pt>
    <dgm:pt modelId="{6A4952C9-9850-4861-943A-520C8D24528C}" type="pres">
      <dgm:prSet presAssocID="{0585EEAB-43F1-4101-BD1E-0B34414F2F64}" presName="compNode" presStyleCnt="0"/>
      <dgm:spPr/>
    </dgm:pt>
    <dgm:pt modelId="{C733282E-6FF8-4D42-9CF4-6A6D5BFFCD16}" type="pres">
      <dgm:prSet presAssocID="{0585EEAB-43F1-4101-BD1E-0B34414F2F64}" presName="bgRect" presStyleLbl="bgShp" presStyleIdx="2" presStyleCnt="3"/>
      <dgm:spPr/>
    </dgm:pt>
    <dgm:pt modelId="{BD141895-C479-45A9-8BA1-2B1BF1A13B05}" type="pres">
      <dgm:prSet presAssocID="{0585EEAB-43F1-4101-BD1E-0B34414F2F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t of Gold"/>
        </a:ext>
      </dgm:extLst>
    </dgm:pt>
    <dgm:pt modelId="{045BCA3E-5889-4EF2-84DB-EE4A98E7D590}" type="pres">
      <dgm:prSet presAssocID="{0585EEAB-43F1-4101-BD1E-0B34414F2F64}" presName="spaceRect" presStyleCnt="0"/>
      <dgm:spPr/>
    </dgm:pt>
    <dgm:pt modelId="{5C94A4EB-065C-46E3-B572-80C64436FC9C}" type="pres">
      <dgm:prSet presAssocID="{0585EEAB-43F1-4101-BD1E-0B34414F2F64}" presName="parTx" presStyleLbl="revTx" presStyleIdx="2" presStyleCnt="3">
        <dgm:presLayoutVars>
          <dgm:chMax val="0"/>
          <dgm:chPref val="0"/>
        </dgm:presLayoutVars>
      </dgm:prSet>
      <dgm:spPr/>
    </dgm:pt>
  </dgm:ptLst>
  <dgm:cxnLst>
    <dgm:cxn modelId="{4A167B0A-3F50-4413-99DF-CC53C2729ED9}" type="presOf" srcId="{0A4296EC-27B9-4F47-AFCD-5223D95FAF54}" destId="{407126BF-1F74-4DD2-AAB0-36BF33815B83}" srcOrd="0" destOrd="0" presId="urn:microsoft.com/office/officeart/2018/2/layout/IconVerticalSolidList"/>
    <dgm:cxn modelId="{F5C1F710-25AE-4936-802A-1B464AF0125A}" srcId="{0A4296EC-27B9-4F47-AFCD-5223D95FAF54}" destId="{CB44BDC3-38CC-46EA-9211-47A317DBF9B1}" srcOrd="0" destOrd="0" parTransId="{E2B6AB7D-6AA9-408A-BA0B-2B2801823239}" sibTransId="{07CCA79E-1043-4E94-B86E-049E0C4B3B76}"/>
    <dgm:cxn modelId="{27817D26-F8F6-4FF6-B103-55B2F02DBC7C}" type="presOf" srcId="{CB44BDC3-38CC-46EA-9211-47A317DBF9B1}" destId="{984FC7D7-BE6F-4ED4-8D76-40F8D77281B7}" srcOrd="0" destOrd="0" presId="urn:microsoft.com/office/officeart/2018/2/layout/IconVerticalSolidList"/>
    <dgm:cxn modelId="{BDE7C585-156C-42D6-9E10-CFDF9C0ABE06}" srcId="{0A4296EC-27B9-4F47-AFCD-5223D95FAF54}" destId="{0585EEAB-43F1-4101-BD1E-0B34414F2F64}" srcOrd="2" destOrd="0" parTransId="{898C8ED0-F9B9-4EFC-B955-9D38F5401A36}" sibTransId="{8659F561-EDAD-4545-8340-19CBF658331C}"/>
    <dgm:cxn modelId="{CEAC94AD-3AC5-418D-B1FC-374D39B2A72C}" srcId="{0A4296EC-27B9-4F47-AFCD-5223D95FAF54}" destId="{ECB5718B-0756-483A-A0CF-6C20353F4B87}" srcOrd="1" destOrd="0" parTransId="{AA19607C-62BD-4396-81B5-285A8E8F74D3}" sibTransId="{713C9604-D9B6-460D-8151-AE491EFB046B}"/>
    <dgm:cxn modelId="{43A94DB8-4C87-4FF9-8864-D76FE5A90661}" type="presOf" srcId="{0585EEAB-43F1-4101-BD1E-0B34414F2F64}" destId="{5C94A4EB-065C-46E3-B572-80C64436FC9C}" srcOrd="0" destOrd="0" presId="urn:microsoft.com/office/officeart/2018/2/layout/IconVerticalSolidList"/>
    <dgm:cxn modelId="{1F16C3F9-7AA8-4872-B9C0-6AE33492214A}" type="presOf" srcId="{ECB5718B-0756-483A-A0CF-6C20353F4B87}" destId="{9801AB1E-8307-4C58-B2AE-861278E906BA}" srcOrd="0" destOrd="0" presId="urn:microsoft.com/office/officeart/2018/2/layout/IconVerticalSolidList"/>
    <dgm:cxn modelId="{0C557323-B92A-46A7-BF7A-74FD582FE20C}" type="presParOf" srcId="{407126BF-1F74-4DD2-AAB0-36BF33815B83}" destId="{F532B0B2-2A97-438C-922E-A40182F87EF8}" srcOrd="0" destOrd="0" presId="urn:microsoft.com/office/officeart/2018/2/layout/IconVerticalSolidList"/>
    <dgm:cxn modelId="{5F18AA1C-27F8-4327-94DA-7780C6E7ECE1}" type="presParOf" srcId="{F532B0B2-2A97-438C-922E-A40182F87EF8}" destId="{EA5E5A57-1B5B-4BFB-AB45-4156745C0AF1}" srcOrd="0" destOrd="0" presId="urn:microsoft.com/office/officeart/2018/2/layout/IconVerticalSolidList"/>
    <dgm:cxn modelId="{704550C8-F526-4FB9-B89A-4BAB037EE5BB}" type="presParOf" srcId="{F532B0B2-2A97-438C-922E-A40182F87EF8}" destId="{22FC36BD-3117-4A00-ABEB-54CA074A711A}" srcOrd="1" destOrd="0" presId="urn:microsoft.com/office/officeart/2018/2/layout/IconVerticalSolidList"/>
    <dgm:cxn modelId="{BD26C826-DCA1-4270-AD62-A8E4A975B6C2}" type="presParOf" srcId="{F532B0B2-2A97-438C-922E-A40182F87EF8}" destId="{DA7CDD6A-EE53-4383-9E84-EA89F05A12C3}" srcOrd="2" destOrd="0" presId="urn:microsoft.com/office/officeart/2018/2/layout/IconVerticalSolidList"/>
    <dgm:cxn modelId="{47DBA4C4-30B8-4CA3-80DC-D5D2E413C848}" type="presParOf" srcId="{F532B0B2-2A97-438C-922E-A40182F87EF8}" destId="{984FC7D7-BE6F-4ED4-8D76-40F8D77281B7}" srcOrd="3" destOrd="0" presId="urn:microsoft.com/office/officeart/2018/2/layout/IconVerticalSolidList"/>
    <dgm:cxn modelId="{89A7A5C6-4013-47D9-8DC3-6945AA841BFE}" type="presParOf" srcId="{407126BF-1F74-4DD2-AAB0-36BF33815B83}" destId="{A7284AED-E1F3-420D-8883-F7CFCE75D327}" srcOrd="1" destOrd="0" presId="urn:microsoft.com/office/officeart/2018/2/layout/IconVerticalSolidList"/>
    <dgm:cxn modelId="{8473CD07-1124-44C8-B8A5-4B750BA95DC5}" type="presParOf" srcId="{407126BF-1F74-4DD2-AAB0-36BF33815B83}" destId="{F4D147DA-7599-4AC1-9A28-CCBAFC398732}" srcOrd="2" destOrd="0" presId="urn:microsoft.com/office/officeart/2018/2/layout/IconVerticalSolidList"/>
    <dgm:cxn modelId="{C7D8EF43-0212-4330-898C-D85F5D67C63B}" type="presParOf" srcId="{F4D147DA-7599-4AC1-9A28-CCBAFC398732}" destId="{C6FD8D96-FA23-4A5A-8ED9-568EC163A049}" srcOrd="0" destOrd="0" presId="urn:microsoft.com/office/officeart/2018/2/layout/IconVerticalSolidList"/>
    <dgm:cxn modelId="{7515E0D6-3534-41A6-90B0-5CF9F2772486}" type="presParOf" srcId="{F4D147DA-7599-4AC1-9A28-CCBAFC398732}" destId="{89774FC0-5037-4A3E-B045-41BE0194B5A1}" srcOrd="1" destOrd="0" presId="urn:microsoft.com/office/officeart/2018/2/layout/IconVerticalSolidList"/>
    <dgm:cxn modelId="{4FFB6F2A-3ECB-4214-92E1-4A3FB1BD6FAD}" type="presParOf" srcId="{F4D147DA-7599-4AC1-9A28-CCBAFC398732}" destId="{2E697911-9B40-4FFF-AD94-642E1B03D31F}" srcOrd="2" destOrd="0" presId="urn:microsoft.com/office/officeart/2018/2/layout/IconVerticalSolidList"/>
    <dgm:cxn modelId="{EA09A2FD-6634-45C6-9E0E-E8A7A5010FB3}" type="presParOf" srcId="{F4D147DA-7599-4AC1-9A28-CCBAFC398732}" destId="{9801AB1E-8307-4C58-B2AE-861278E906BA}" srcOrd="3" destOrd="0" presId="urn:microsoft.com/office/officeart/2018/2/layout/IconVerticalSolidList"/>
    <dgm:cxn modelId="{031A9EC9-C683-415C-96EC-CF6728ED82D0}" type="presParOf" srcId="{407126BF-1F74-4DD2-AAB0-36BF33815B83}" destId="{069279CA-95E6-4242-96E5-062F2CCE9F66}" srcOrd="3" destOrd="0" presId="urn:microsoft.com/office/officeart/2018/2/layout/IconVerticalSolidList"/>
    <dgm:cxn modelId="{590F68B6-7519-4440-90A8-02B86D5B8B24}" type="presParOf" srcId="{407126BF-1F74-4DD2-AAB0-36BF33815B83}" destId="{6A4952C9-9850-4861-943A-520C8D24528C}" srcOrd="4" destOrd="0" presId="urn:microsoft.com/office/officeart/2018/2/layout/IconVerticalSolidList"/>
    <dgm:cxn modelId="{13C4C46F-41C6-41EC-A1D1-C37DB5CA3B2B}" type="presParOf" srcId="{6A4952C9-9850-4861-943A-520C8D24528C}" destId="{C733282E-6FF8-4D42-9CF4-6A6D5BFFCD16}" srcOrd="0" destOrd="0" presId="urn:microsoft.com/office/officeart/2018/2/layout/IconVerticalSolidList"/>
    <dgm:cxn modelId="{DC9EC1E6-94EA-4085-ADB7-0A844ED631C7}" type="presParOf" srcId="{6A4952C9-9850-4861-943A-520C8D24528C}" destId="{BD141895-C479-45A9-8BA1-2B1BF1A13B05}" srcOrd="1" destOrd="0" presId="urn:microsoft.com/office/officeart/2018/2/layout/IconVerticalSolidList"/>
    <dgm:cxn modelId="{613FC412-C292-4588-802D-975AFC29FF8F}" type="presParOf" srcId="{6A4952C9-9850-4861-943A-520C8D24528C}" destId="{045BCA3E-5889-4EF2-84DB-EE4A98E7D590}" srcOrd="2" destOrd="0" presId="urn:microsoft.com/office/officeart/2018/2/layout/IconVerticalSolidList"/>
    <dgm:cxn modelId="{F46A2A5E-3C88-43DD-9948-1881FF00E651}" type="presParOf" srcId="{6A4952C9-9850-4861-943A-520C8D24528C}" destId="{5C94A4EB-065C-46E3-B572-80C64436FC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2D2F09-D471-4C07-A76E-CCC229C7DA8F}"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B6E53CCD-E956-46A1-B5AF-1FFA8DCF29C9}">
      <dgm:prSet/>
      <dgm:spPr/>
      <dgm:t>
        <a:bodyPr/>
        <a:lstStyle/>
        <a:p>
          <a:r>
            <a:rPr lang="en-US" b="1" i="0" dirty="0"/>
            <a:t>Trustworthy Network</a:t>
          </a:r>
        </a:p>
        <a:p>
          <a:r>
            <a:rPr lang="en-US" b="1" i="0" dirty="0"/>
            <a:t> </a:t>
          </a:r>
          <a:r>
            <a:rPr lang="en-US" b="0" i="0" dirty="0"/>
            <a:t>With a network of 150 validators spread across the world, XRP operates on </a:t>
          </a:r>
          <a:r>
            <a:rPr lang="en-US" b="0" i="0" dirty="0" err="1"/>
            <a:t>RippleNet</a:t>
          </a:r>
          <a:r>
            <a:rPr lang="en-US" b="0" i="0" dirty="0"/>
            <a:t>, a platform that offers high reliability and stability. This feature has made it a preferred choice among leading financial institutions globally.</a:t>
          </a:r>
          <a:endParaRPr lang="en-US" dirty="0"/>
        </a:p>
      </dgm:t>
    </dgm:pt>
    <dgm:pt modelId="{69BB16CE-03D0-47A0-B435-623BE5511FBC}" type="parTrans" cxnId="{D60EF1E0-E1D4-4FA2-BB05-D0D3983D756F}">
      <dgm:prSet/>
      <dgm:spPr/>
      <dgm:t>
        <a:bodyPr/>
        <a:lstStyle/>
        <a:p>
          <a:endParaRPr lang="en-US"/>
        </a:p>
      </dgm:t>
    </dgm:pt>
    <dgm:pt modelId="{41D38E6C-6854-464A-A9C6-F2E1EF14A6C9}" type="sibTrans" cxnId="{D60EF1E0-E1D4-4FA2-BB05-D0D3983D756F}">
      <dgm:prSet/>
      <dgm:spPr/>
      <dgm:t>
        <a:bodyPr/>
        <a:lstStyle/>
        <a:p>
          <a:endParaRPr lang="en-US"/>
        </a:p>
      </dgm:t>
    </dgm:pt>
    <dgm:pt modelId="{8E6DDB56-053F-4EC8-A46A-9CDA8B0FCF40}">
      <dgm:prSet/>
      <dgm:spPr/>
      <dgm:t>
        <a:bodyPr/>
        <a:lstStyle/>
        <a:p>
          <a:r>
            <a:rPr lang="en-US" b="1" i="0" dirty="0"/>
            <a:t>Low-Cost Transactions</a:t>
          </a:r>
        </a:p>
        <a:p>
          <a:r>
            <a:rPr lang="en-US" b="1" i="0" dirty="0"/>
            <a:t> </a:t>
          </a:r>
          <a:r>
            <a:rPr lang="en-US" b="0" i="0" dirty="0"/>
            <a:t>The Ripple blockchain uses “drops” as a unit of measurement for XRP transactions, making them low-cost and easily accessible.</a:t>
          </a:r>
          <a:endParaRPr lang="en-US" dirty="0"/>
        </a:p>
      </dgm:t>
    </dgm:pt>
    <dgm:pt modelId="{40DBCEDE-A6E9-4F00-9DCD-91C43A2B2B81}" type="parTrans" cxnId="{E68F2A61-C328-4CBB-9BDA-11AB8E8C2DF8}">
      <dgm:prSet/>
      <dgm:spPr/>
      <dgm:t>
        <a:bodyPr/>
        <a:lstStyle/>
        <a:p>
          <a:endParaRPr lang="en-US"/>
        </a:p>
      </dgm:t>
    </dgm:pt>
    <dgm:pt modelId="{5EAE88AC-A993-425F-8207-EBF4FE9BF9F7}" type="sibTrans" cxnId="{E68F2A61-C328-4CBB-9BDA-11AB8E8C2DF8}">
      <dgm:prSet/>
      <dgm:spPr/>
      <dgm:t>
        <a:bodyPr/>
        <a:lstStyle/>
        <a:p>
          <a:endParaRPr lang="en-US"/>
        </a:p>
      </dgm:t>
    </dgm:pt>
    <dgm:pt modelId="{091EB55D-2641-4F6D-B5BE-1443FA4BD36D}">
      <dgm:prSet custT="1"/>
      <dgm:spPr/>
      <dgm:t>
        <a:bodyPr/>
        <a:lstStyle/>
        <a:p>
          <a:pPr algn="ctr"/>
          <a:r>
            <a:rPr lang="en-US" sz="1400" b="1" i="0" kern="1200" dirty="0"/>
            <a:t>Scalable Infrastructure</a:t>
          </a:r>
        </a:p>
        <a:p>
          <a:pPr algn="ctr"/>
          <a:r>
            <a:rPr lang="en-US" sz="1400" b="1" i="0" kern="1200" dirty="0"/>
            <a:t> </a:t>
          </a:r>
          <a:r>
            <a:rPr lang="en-US" sz="1400" b="0" i="0" kern="1200" dirty="0"/>
            <a:t>Ripple can handle a large number of transactions per second, similar to popular payment processors </a:t>
          </a:r>
          <a:r>
            <a:rPr lang="en-US" sz="1400" kern="1200" dirty="0"/>
            <a:t>like VISA, making it a suitable option for fintech companies that need a strong infrastructure and a </a:t>
          </a:r>
          <a:r>
            <a:rPr lang="en-US" sz="1400" kern="1200" dirty="0">
              <a:solidFill>
                <a:prstClr val="white"/>
              </a:solidFill>
              <a:latin typeface="Calibri" panose="020F0502020204030204"/>
              <a:ea typeface="+mn-ea"/>
              <a:cs typeface="+mn-cs"/>
            </a:rPr>
            <a:t>quality</a:t>
          </a:r>
          <a:r>
            <a:rPr lang="en-US" sz="1400" u="none" kern="1200" dirty="0">
              <a:solidFill>
                <a:prstClr val="white"/>
              </a:solidFill>
              <a:latin typeface="Calibri" panose="020F0502020204030204"/>
              <a:ea typeface="+mn-ea"/>
              <a:cs typeface="+mn-cs"/>
            </a:rPr>
            <a:t> </a:t>
          </a:r>
          <a:r>
            <a:rPr lang="en-US" sz="1400" u="none" kern="1200" dirty="0">
              <a:solidFill>
                <a:prstClr val="white"/>
              </a:solidFill>
              <a:latin typeface="Calibri" panose="020F050202020403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crypto payment gateway</a:t>
          </a:r>
          <a:r>
            <a:rPr lang="en-US" sz="1400" u="none" kern="1200" dirty="0">
              <a:solidFill>
                <a:prstClr val="white"/>
              </a:solidFill>
              <a:latin typeface="Calibri" panose="020F0502020204030204"/>
              <a:ea typeface="+mn-ea"/>
              <a:cs typeface="+mn-cs"/>
            </a:rPr>
            <a:t>. </a:t>
          </a:r>
          <a:endParaRPr lang="en-US" sz="1400" kern="1200" dirty="0"/>
        </a:p>
      </dgm:t>
    </dgm:pt>
    <dgm:pt modelId="{9DF40C3F-BE53-47CC-AB64-AF0C58AA7BAC}" type="parTrans" cxnId="{54B6A667-3680-4536-847F-0A65C8D8A4D3}">
      <dgm:prSet/>
      <dgm:spPr/>
      <dgm:t>
        <a:bodyPr/>
        <a:lstStyle/>
        <a:p>
          <a:endParaRPr lang="en-US"/>
        </a:p>
      </dgm:t>
    </dgm:pt>
    <dgm:pt modelId="{5719A0D9-7541-4986-B734-F40E7E90BB19}" type="sibTrans" cxnId="{54B6A667-3680-4536-847F-0A65C8D8A4D3}">
      <dgm:prSet/>
      <dgm:spPr/>
      <dgm:t>
        <a:bodyPr/>
        <a:lstStyle/>
        <a:p>
          <a:endParaRPr lang="en-US"/>
        </a:p>
      </dgm:t>
    </dgm:pt>
    <dgm:pt modelId="{E07B8B7C-3350-45D3-9148-0E6B41C9959E}">
      <dgm:prSet/>
      <dgm:spPr/>
      <dgm:t>
        <a:bodyPr/>
        <a:lstStyle/>
        <a:p>
          <a:r>
            <a:rPr lang="en-US" b="1" i="0" dirty="0"/>
            <a:t>Speedy Transactions</a:t>
          </a:r>
        </a:p>
        <a:p>
          <a:r>
            <a:rPr lang="en-US" b="1" i="0" dirty="0"/>
            <a:t> </a:t>
          </a:r>
          <a:r>
            <a:rPr lang="en-US" b="0" i="0" dirty="0"/>
            <a:t>The Bitcoin network has a slow transaction time, causing many users to shy away from using it. The integration of blockchain technology can also lead to a poor user experience due to long wait times for transactions to be processed.</a:t>
          </a:r>
          <a:endParaRPr lang="en-US" dirty="0"/>
        </a:p>
      </dgm:t>
    </dgm:pt>
    <dgm:pt modelId="{2B60C27F-EDAC-4C96-8E39-A3A1D47E4628}" type="parTrans" cxnId="{37E2417E-4641-492E-A485-CB717992E2DF}">
      <dgm:prSet/>
      <dgm:spPr/>
      <dgm:t>
        <a:bodyPr/>
        <a:lstStyle/>
        <a:p>
          <a:endParaRPr lang="en-US"/>
        </a:p>
      </dgm:t>
    </dgm:pt>
    <dgm:pt modelId="{D6024C3B-6518-4810-AEDE-A7FF9696D635}" type="sibTrans" cxnId="{37E2417E-4641-492E-A485-CB717992E2DF}">
      <dgm:prSet/>
      <dgm:spPr/>
      <dgm:t>
        <a:bodyPr/>
        <a:lstStyle/>
        <a:p>
          <a:endParaRPr lang="en-US"/>
        </a:p>
      </dgm:t>
    </dgm:pt>
    <dgm:pt modelId="{E6E4F1FA-C1B9-46B8-BD55-BC0A5CBFDFAD}" type="pres">
      <dgm:prSet presAssocID="{392D2F09-D471-4C07-A76E-CCC229C7DA8F}" presName="Name0" presStyleCnt="0">
        <dgm:presLayoutVars>
          <dgm:dir/>
          <dgm:resizeHandles val="exact"/>
        </dgm:presLayoutVars>
      </dgm:prSet>
      <dgm:spPr/>
    </dgm:pt>
    <dgm:pt modelId="{D914D256-16EA-4C6B-B6EE-2217F9160BAD}" type="pres">
      <dgm:prSet presAssocID="{B6E53CCD-E956-46A1-B5AF-1FFA8DCF29C9}" presName="node" presStyleLbl="node1" presStyleIdx="0" presStyleCnt="4">
        <dgm:presLayoutVars>
          <dgm:bulletEnabled val="1"/>
        </dgm:presLayoutVars>
      </dgm:prSet>
      <dgm:spPr/>
    </dgm:pt>
    <dgm:pt modelId="{D37E9DB6-06C5-4B55-A370-36D99502A656}" type="pres">
      <dgm:prSet presAssocID="{41D38E6C-6854-464A-A9C6-F2E1EF14A6C9}" presName="sibTrans" presStyleLbl="sibTrans2D1" presStyleIdx="0" presStyleCnt="3"/>
      <dgm:spPr/>
    </dgm:pt>
    <dgm:pt modelId="{D977CBE7-96DB-41B5-8D5E-2CF856C91127}" type="pres">
      <dgm:prSet presAssocID="{41D38E6C-6854-464A-A9C6-F2E1EF14A6C9}" presName="connectorText" presStyleLbl="sibTrans2D1" presStyleIdx="0" presStyleCnt="3"/>
      <dgm:spPr/>
    </dgm:pt>
    <dgm:pt modelId="{8904ABC9-A8D3-4CB7-BAD8-778FBD3E229F}" type="pres">
      <dgm:prSet presAssocID="{8E6DDB56-053F-4EC8-A46A-9CDA8B0FCF40}" presName="node" presStyleLbl="node1" presStyleIdx="1" presStyleCnt="4">
        <dgm:presLayoutVars>
          <dgm:bulletEnabled val="1"/>
        </dgm:presLayoutVars>
      </dgm:prSet>
      <dgm:spPr/>
    </dgm:pt>
    <dgm:pt modelId="{1E90A80A-5CDE-4BDC-8320-C8C7D3580F58}" type="pres">
      <dgm:prSet presAssocID="{5EAE88AC-A993-425F-8207-EBF4FE9BF9F7}" presName="sibTrans" presStyleLbl="sibTrans2D1" presStyleIdx="1" presStyleCnt="3"/>
      <dgm:spPr/>
    </dgm:pt>
    <dgm:pt modelId="{5148E95E-5E6A-44C1-9B48-CD01946541BE}" type="pres">
      <dgm:prSet presAssocID="{5EAE88AC-A993-425F-8207-EBF4FE9BF9F7}" presName="connectorText" presStyleLbl="sibTrans2D1" presStyleIdx="1" presStyleCnt="3"/>
      <dgm:spPr/>
    </dgm:pt>
    <dgm:pt modelId="{A71E8778-9B7F-4558-B5CC-7711F38707BF}" type="pres">
      <dgm:prSet presAssocID="{091EB55D-2641-4F6D-B5BE-1443FA4BD36D}" presName="node" presStyleLbl="node1" presStyleIdx="2" presStyleCnt="4">
        <dgm:presLayoutVars>
          <dgm:bulletEnabled val="1"/>
        </dgm:presLayoutVars>
      </dgm:prSet>
      <dgm:spPr/>
    </dgm:pt>
    <dgm:pt modelId="{3457D337-5157-42E7-AA01-98E93F621500}" type="pres">
      <dgm:prSet presAssocID="{5719A0D9-7541-4986-B734-F40E7E90BB19}" presName="sibTrans" presStyleLbl="sibTrans2D1" presStyleIdx="2" presStyleCnt="3"/>
      <dgm:spPr/>
    </dgm:pt>
    <dgm:pt modelId="{606F4C69-9D27-4751-BA8F-AA695B4BF0E9}" type="pres">
      <dgm:prSet presAssocID="{5719A0D9-7541-4986-B734-F40E7E90BB19}" presName="connectorText" presStyleLbl="sibTrans2D1" presStyleIdx="2" presStyleCnt="3"/>
      <dgm:spPr/>
    </dgm:pt>
    <dgm:pt modelId="{247D8D49-8015-4DEA-AD1E-6E005F84A40D}" type="pres">
      <dgm:prSet presAssocID="{E07B8B7C-3350-45D3-9148-0E6B41C9959E}" presName="node" presStyleLbl="node1" presStyleIdx="3" presStyleCnt="4">
        <dgm:presLayoutVars>
          <dgm:bulletEnabled val="1"/>
        </dgm:presLayoutVars>
      </dgm:prSet>
      <dgm:spPr/>
    </dgm:pt>
  </dgm:ptLst>
  <dgm:cxnLst>
    <dgm:cxn modelId="{C2AC9517-4971-4C51-A32B-EADFE82571EA}" type="presOf" srcId="{392D2F09-D471-4C07-A76E-CCC229C7DA8F}" destId="{E6E4F1FA-C1B9-46B8-BD55-BC0A5CBFDFAD}" srcOrd="0" destOrd="0" presId="urn:microsoft.com/office/officeart/2005/8/layout/process1"/>
    <dgm:cxn modelId="{E3813B31-7538-4C45-97FD-1DBEBEEB9297}" type="presOf" srcId="{5EAE88AC-A993-425F-8207-EBF4FE9BF9F7}" destId="{5148E95E-5E6A-44C1-9B48-CD01946541BE}" srcOrd="1" destOrd="0" presId="urn:microsoft.com/office/officeart/2005/8/layout/process1"/>
    <dgm:cxn modelId="{80E4853A-67E0-40BE-B69E-1520EA90008E}" type="presOf" srcId="{41D38E6C-6854-464A-A9C6-F2E1EF14A6C9}" destId="{D37E9DB6-06C5-4B55-A370-36D99502A656}" srcOrd="0" destOrd="0" presId="urn:microsoft.com/office/officeart/2005/8/layout/process1"/>
    <dgm:cxn modelId="{E68F2A61-C328-4CBB-9BDA-11AB8E8C2DF8}" srcId="{392D2F09-D471-4C07-A76E-CCC229C7DA8F}" destId="{8E6DDB56-053F-4EC8-A46A-9CDA8B0FCF40}" srcOrd="1" destOrd="0" parTransId="{40DBCEDE-A6E9-4F00-9DCD-91C43A2B2B81}" sibTransId="{5EAE88AC-A993-425F-8207-EBF4FE9BF9F7}"/>
    <dgm:cxn modelId="{54B6A667-3680-4536-847F-0A65C8D8A4D3}" srcId="{392D2F09-D471-4C07-A76E-CCC229C7DA8F}" destId="{091EB55D-2641-4F6D-B5BE-1443FA4BD36D}" srcOrd="2" destOrd="0" parTransId="{9DF40C3F-BE53-47CC-AB64-AF0C58AA7BAC}" sibTransId="{5719A0D9-7541-4986-B734-F40E7E90BB19}"/>
    <dgm:cxn modelId="{82E64249-AB56-4B74-9EF1-BD91773148B6}" type="presOf" srcId="{5EAE88AC-A993-425F-8207-EBF4FE9BF9F7}" destId="{1E90A80A-5CDE-4BDC-8320-C8C7D3580F58}" srcOrd="0" destOrd="0" presId="urn:microsoft.com/office/officeart/2005/8/layout/process1"/>
    <dgm:cxn modelId="{BA399059-9223-4441-B76E-CEC8E4B42944}" type="presOf" srcId="{091EB55D-2641-4F6D-B5BE-1443FA4BD36D}" destId="{A71E8778-9B7F-4558-B5CC-7711F38707BF}" srcOrd="0" destOrd="0" presId="urn:microsoft.com/office/officeart/2005/8/layout/process1"/>
    <dgm:cxn modelId="{37E2417E-4641-492E-A485-CB717992E2DF}" srcId="{392D2F09-D471-4C07-A76E-CCC229C7DA8F}" destId="{E07B8B7C-3350-45D3-9148-0E6B41C9959E}" srcOrd="3" destOrd="0" parTransId="{2B60C27F-EDAC-4C96-8E39-A3A1D47E4628}" sibTransId="{D6024C3B-6518-4810-AEDE-A7FF9696D635}"/>
    <dgm:cxn modelId="{97A2268D-3528-443A-91FC-CEDF859B2481}" type="presOf" srcId="{5719A0D9-7541-4986-B734-F40E7E90BB19}" destId="{606F4C69-9D27-4751-BA8F-AA695B4BF0E9}" srcOrd="1" destOrd="0" presId="urn:microsoft.com/office/officeart/2005/8/layout/process1"/>
    <dgm:cxn modelId="{62BAFC9B-BBE9-44B6-A85A-787BE92C2873}" type="presOf" srcId="{41D38E6C-6854-464A-A9C6-F2E1EF14A6C9}" destId="{D977CBE7-96DB-41B5-8D5E-2CF856C91127}" srcOrd="1" destOrd="0" presId="urn:microsoft.com/office/officeart/2005/8/layout/process1"/>
    <dgm:cxn modelId="{FD6CCEA5-1152-44F5-A1D3-552A30432C89}" type="presOf" srcId="{B6E53CCD-E956-46A1-B5AF-1FFA8DCF29C9}" destId="{D914D256-16EA-4C6B-B6EE-2217F9160BAD}" srcOrd="0" destOrd="0" presId="urn:microsoft.com/office/officeart/2005/8/layout/process1"/>
    <dgm:cxn modelId="{DBC978C9-6E5A-4EB1-AD2D-14A4AD6A24F5}" type="presOf" srcId="{E07B8B7C-3350-45D3-9148-0E6B41C9959E}" destId="{247D8D49-8015-4DEA-AD1E-6E005F84A40D}" srcOrd="0" destOrd="0" presId="urn:microsoft.com/office/officeart/2005/8/layout/process1"/>
    <dgm:cxn modelId="{E502EFD4-18D3-4069-93FA-F6BCE321AFAD}" type="presOf" srcId="{5719A0D9-7541-4986-B734-F40E7E90BB19}" destId="{3457D337-5157-42E7-AA01-98E93F621500}" srcOrd="0" destOrd="0" presId="urn:microsoft.com/office/officeart/2005/8/layout/process1"/>
    <dgm:cxn modelId="{D60EF1E0-E1D4-4FA2-BB05-D0D3983D756F}" srcId="{392D2F09-D471-4C07-A76E-CCC229C7DA8F}" destId="{B6E53CCD-E956-46A1-B5AF-1FFA8DCF29C9}" srcOrd="0" destOrd="0" parTransId="{69BB16CE-03D0-47A0-B435-623BE5511FBC}" sibTransId="{41D38E6C-6854-464A-A9C6-F2E1EF14A6C9}"/>
    <dgm:cxn modelId="{F16DD7FD-558A-4117-BF59-391FB568A2D5}" type="presOf" srcId="{8E6DDB56-053F-4EC8-A46A-9CDA8B0FCF40}" destId="{8904ABC9-A8D3-4CB7-BAD8-778FBD3E229F}" srcOrd="0" destOrd="0" presId="urn:microsoft.com/office/officeart/2005/8/layout/process1"/>
    <dgm:cxn modelId="{F03ED63C-8086-4B78-93F0-F6EB60A57EF1}" type="presParOf" srcId="{E6E4F1FA-C1B9-46B8-BD55-BC0A5CBFDFAD}" destId="{D914D256-16EA-4C6B-B6EE-2217F9160BAD}" srcOrd="0" destOrd="0" presId="urn:microsoft.com/office/officeart/2005/8/layout/process1"/>
    <dgm:cxn modelId="{950E65D1-F566-4D5A-AF51-AAFB2F43EA97}" type="presParOf" srcId="{E6E4F1FA-C1B9-46B8-BD55-BC0A5CBFDFAD}" destId="{D37E9DB6-06C5-4B55-A370-36D99502A656}" srcOrd="1" destOrd="0" presId="urn:microsoft.com/office/officeart/2005/8/layout/process1"/>
    <dgm:cxn modelId="{B184760B-0C5F-4252-A851-67E864410FA5}" type="presParOf" srcId="{D37E9DB6-06C5-4B55-A370-36D99502A656}" destId="{D977CBE7-96DB-41B5-8D5E-2CF856C91127}" srcOrd="0" destOrd="0" presId="urn:microsoft.com/office/officeart/2005/8/layout/process1"/>
    <dgm:cxn modelId="{64C6FB99-BF36-40E9-AA34-14D1B091B5EB}" type="presParOf" srcId="{E6E4F1FA-C1B9-46B8-BD55-BC0A5CBFDFAD}" destId="{8904ABC9-A8D3-4CB7-BAD8-778FBD3E229F}" srcOrd="2" destOrd="0" presId="urn:microsoft.com/office/officeart/2005/8/layout/process1"/>
    <dgm:cxn modelId="{D996D40F-928F-4315-9951-B00030B3B83D}" type="presParOf" srcId="{E6E4F1FA-C1B9-46B8-BD55-BC0A5CBFDFAD}" destId="{1E90A80A-5CDE-4BDC-8320-C8C7D3580F58}" srcOrd="3" destOrd="0" presId="urn:microsoft.com/office/officeart/2005/8/layout/process1"/>
    <dgm:cxn modelId="{BB562165-5D3E-4E49-A970-F2930D898B47}" type="presParOf" srcId="{1E90A80A-5CDE-4BDC-8320-C8C7D3580F58}" destId="{5148E95E-5E6A-44C1-9B48-CD01946541BE}" srcOrd="0" destOrd="0" presId="urn:microsoft.com/office/officeart/2005/8/layout/process1"/>
    <dgm:cxn modelId="{A0930E65-0933-4841-A67B-98025826922D}" type="presParOf" srcId="{E6E4F1FA-C1B9-46B8-BD55-BC0A5CBFDFAD}" destId="{A71E8778-9B7F-4558-B5CC-7711F38707BF}" srcOrd="4" destOrd="0" presId="urn:microsoft.com/office/officeart/2005/8/layout/process1"/>
    <dgm:cxn modelId="{A60E2C4E-45E9-4D46-858C-0E5561419719}" type="presParOf" srcId="{E6E4F1FA-C1B9-46B8-BD55-BC0A5CBFDFAD}" destId="{3457D337-5157-42E7-AA01-98E93F621500}" srcOrd="5" destOrd="0" presId="urn:microsoft.com/office/officeart/2005/8/layout/process1"/>
    <dgm:cxn modelId="{23BC14D8-188B-41E5-94E5-F7400488FDFD}" type="presParOf" srcId="{3457D337-5157-42E7-AA01-98E93F621500}" destId="{606F4C69-9D27-4751-BA8F-AA695B4BF0E9}" srcOrd="0" destOrd="0" presId="urn:microsoft.com/office/officeart/2005/8/layout/process1"/>
    <dgm:cxn modelId="{19EE5C6A-B1A8-49B2-B851-17519E52BAA2}" type="presParOf" srcId="{E6E4F1FA-C1B9-46B8-BD55-BC0A5CBFDFAD}" destId="{247D8D49-8015-4DEA-AD1E-6E005F84A40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566B63-638B-4246-9FD8-EADD43AA2FB5}" type="doc">
      <dgm:prSet loTypeId="urn:microsoft.com/office/officeart/2016/7/layout/RepeatingBendingProcessNew" loCatId="process" qsTypeId="urn:microsoft.com/office/officeart/2005/8/quickstyle/simple5" qsCatId="simple" csTypeId="urn:microsoft.com/office/officeart/2005/8/colors/colorful5" csCatId="colorful"/>
      <dgm:spPr/>
      <dgm:t>
        <a:bodyPr/>
        <a:lstStyle/>
        <a:p>
          <a:endParaRPr lang="en-US"/>
        </a:p>
      </dgm:t>
    </dgm:pt>
    <dgm:pt modelId="{EF491E44-F603-4EE8-917D-847C49CC744D}">
      <dgm:prSet/>
      <dgm:spPr/>
      <dgm:t>
        <a:bodyPr/>
        <a:lstStyle/>
        <a:p>
          <a:r>
            <a:rPr lang="en-US" b="0" i="0"/>
            <a:t>High efficiency – more transactions are validated on the larger block size</a:t>
          </a:r>
          <a:endParaRPr lang="en-US"/>
        </a:p>
      </dgm:t>
    </dgm:pt>
    <dgm:pt modelId="{092A110E-4905-4127-8AE2-9CE9D3531943}" type="parTrans" cxnId="{626810C8-642B-4292-BE67-8AEBF557CE83}">
      <dgm:prSet/>
      <dgm:spPr/>
      <dgm:t>
        <a:bodyPr/>
        <a:lstStyle/>
        <a:p>
          <a:endParaRPr lang="en-US"/>
        </a:p>
      </dgm:t>
    </dgm:pt>
    <dgm:pt modelId="{567E840E-5605-492B-BF2E-AF483524A0AA}" type="sibTrans" cxnId="{626810C8-642B-4292-BE67-8AEBF557CE83}">
      <dgm:prSet/>
      <dgm:spPr/>
      <dgm:t>
        <a:bodyPr/>
        <a:lstStyle/>
        <a:p>
          <a:endParaRPr lang="en-US"/>
        </a:p>
      </dgm:t>
    </dgm:pt>
    <dgm:pt modelId="{93219D50-5265-4D7D-BEE2-37EDBD60D66D}">
      <dgm:prSet/>
      <dgm:spPr/>
      <dgm:t>
        <a:bodyPr/>
        <a:lstStyle/>
        <a:p>
          <a:r>
            <a:rPr lang="en-US" b="0" i="0"/>
            <a:t>Safe against possible wipeouts</a:t>
          </a:r>
          <a:endParaRPr lang="en-US"/>
        </a:p>
      </dgm:t>
    </dgm:pt>
    <dgm:pt modelId="{5FF16C4F-E78E-40F7-B877-0743182FD08C}" type="parTrans" cxnId="{55161614-A3A6-430A-A7D9-ECC3E9DDAE2A}">
      <dgm:prSet/>
      <dgm:spPr/>
      <dgm:t>
        <a:bodyPr/>
        <a:lstStyle/>
        <a:p>
          <a:endParaRPr lang="en-US"/>
        </a:p>
      </dgm:t>
    </dgm:pt>
    <dgm:pt modelId="{C26DAB41-8DB7-4A96-B3C7-43D9DF086B4E}" type="sibTrans" cxnId="{55161614-A3A6-430A-A7D9-ECC3E9DDAE2A}">
      <dgm:prSet/>
      <dgm:spPr/>
      <dgm:t>
        <a:bodyPr/>
        <a:lstStyle/>
        <a:p>
          <a:endParaRPr lang="en-US"/>
        </a:p>
      </dgm:t>
    </dgm:pt>
    <dgm:pt modelId="{01690CD8-2C68-4DD8-8CF2-A39DF758007C}">
      <dgm:prSet/>
      <dgm:spPr/>
      <dgm:t>
        <a:bodyPr/>
        <a:lstStyle/>
        <a:p>
          <a:r>
            <a:rPr lang="en-US" b="0" i="0"/>
            <a:t>Great exposure to the largest crypto exchanges</a:t>
          </a:r>
          <a:endParaRPr lang="en-US"/>
        </a:p>
      </dgm:t>
    </dgm:pt>
    <dgm:pt modelId="{67102A00-A9F7-49CC-A499-745FCB28116B}" type="parTrans" cxnId="{4DDF9886-C942-421C-9300-FA3F2284C46F}">
      <dgm:prSet/>
      <dgm:spPr/>
      <dgm:t>
        <a:bodyPr/>
        <a:lstStyle/>
        <a:p>
          <a:endParaRPr lang="en-US"/>
        </a:p>
      </dgm:t>
    </dgm:pt>
    <dgm:pt modelId="{8C46A8A5-F03E-4A5B-A6B0-C86BF3521D00}" type="sibTrans" cxnId="{4DDF9886-C942-421C-9300-FA3F2284C46F}">
      <dgm:prSet/>
      <dgm:spPr/>
      <dgm:t>
        <a:bodyPr/>
        <a:lstStyle/>
        <a:p>
          <a:endParaRPr lang="en-US"/>
        </a:p>
      </dgm:t>
    </dgm:pt>
    <dgm:pt modelId="{4067AA97-255A-4AC2-BF90-C305679A11CD}">
      <dgm:prSet/>
      <dgm:spPr/>
      <dgm:t>
        <a:bodyPr/>
        <a:lstStyle/>
        <a:p>
          <a:r>
            <a:rPr lang="en-US" b="0" i="0"/>
            <a:t>High liquidity</a:t>
          </a:r>
          <a:endParaRPr lang="en-US"/>
        </a:p>
      </dgm:t>
    </dgm:pt>
    <dgm:pt modelId="{1BE460A4-D327-4A5C-9758-5141B8D56C91}" type="parTrans" cxnId="{2036D53F-EB22-4932-A90A-5E641FC8D555}">
      <dgm:prSet/>
      <dgm:spPr/>
      <dgm:t>
        <a:bodyPr/>
        <a:lstStyle/>
        <a:p>
          <a:endParaRPr lang="en-US"/>
        </a:p>
      </dgm:t>
    </dgm:pt>
    <dgm:pt modelId="{0F4AAF91-15B2-4697-9DEB-0D3A836A7C83}" type="sibTrans" cxnId="{2036D53F-EB22-4932-A90A-5E641FC8D555}">
      <dgm:prSet/>
      <dgm:spPr/>
      <dgm:t>
        <a:bodyPr/>
        <a:lstStyle/>
        <a:p>
          <a:endParaRPr lang="en-US"/>
        </a:p>
      </dgm:t>
    </dgm:pt>
    <dgm:pt modelId="{E7B79572-3F92-4477-9A5C-A1B09BA92B57}">
      <dgm:prSet/>
      <dgm:spPr/>
      <dgm:t>
        <a:bodyPr/>
        <a:lstStyle/>
        <a:p>
          <a:r>
            <a:rPr lang="en-US" b="0" i="0"/>
            <a:t>Larger blocks: Bitcoin Cash has a larger block capacity than Bitcoin, allowing it to process more transactions per second.</a:t>
          </a:r>
          <a:endParaRPr lang="en-US"/>
        </a:p>
      </dgm:t>
    </dgm:pt>
    <dgm:pt modelId="{81131E69-A9ED-484D-BB36-B2BEE6B6DC9D}" type="parTrans" cxnId="{B6493706-A57A-48BD-8083-0D7029DB1E71}">
      <dgm:prSet/>
      <dgm:spPr/>
      <dgm:t>
        <a:bodyPr/>
        <a:lstStyle/>
        <a:p>
          <a:endParaRPr lang="en-US"/>
        </a:p>
      </dgm:t>
    </dgm:pt>
    <dgm:pt modelId="{7EEA80A1-5B90-4BC6-9407-C1CC183F055C}" type="sibTrans" cxnId="{B6493706-A57A-48BD-8083-0D7029DB1E71}">
      <dgm:prSet/>
      <dgm:spPr/>
      <dgm:t>
        <a:bodyPr/>
        <a:lstStyle/>
        <a:p>
          <a:endParaRPr lang="en-US"/>
        </a:p>
      </dgm:t>
    </dgm:pt>
    <dgm:pt modelId="{FE331981-F500-450D-B6EB-D02FEB320F3F}">
      <dgm:prSet/>
      <dgm:spPr/>
      <dgm:t>
        <a:bodyPr/>
        <a:lstStyle/>
        <a:p>
          <a:r>
            <a:rPr lang="en-US" b="0" i="0"/>
            <a:t>Lower fees: Due to the larger blocks, Bitcoin Cash has lower transaction fees compared to other cryptocurrencies.</a:t>
          </a:r>
          <a:endParaRPr lang="en-US"/>
        </a:p>
      </dgm:t>
    </dgm:pt>
    <dgm:pt modelId="{F930D45F-CF24-4FE5-B387-B22AB45A52EF}" type="parTrans" cxnId="{C034BB6E-4DB1-4EE1-909D-AC8F6462FFB0}">
      <dgm:prSet/>
      <dgm:spPr/>
      <dgm:t>
        <a:bodyPr/>
        <a:lstStyle/>
        <a:p>
          <a:endParaRPr lang="en-US"/>
        </a:p>
      </dgm:t>
    </dgm:pt>
    <dgm:pt modelId="{A46211BD-EAF3-4F81-8CBA-2FBD5C717A7E}" type="sibTrans" cxnId="{C034BB6E-4DB1-4EE1-909D-AC8F6462FFB0}">
      <dgm:prSet/>
      <dgm:spPr/>
      <dgm:t>
        <a:bodyPr/>
        <a:lstStyle/>
        <a:p>
          <a:endParaRPr lang="en-US"/>
        </a:p>
      </dgm:t>
    </dgm:pt>
    <dgm:pt modelId="{C56EBA4B-D82A-4FBE-9724-70611A548A8A}">
      <dgm:prSet/>
      <dgm:spPr/>
      <dgm:t>
        <a:bodyPr/>
        <a:lstStyle/>
        <a:p>
          <a:r>
            <a:rPr lang="en-US" b="0" i="0"/>
            <a:t>Active community: Bitcoin Cash has an active community of developers and investors working on developing new solutions to improve the cryptocurrency</a:t>
          </a:r>
          <a:endParaRPr lang="en-US"/>
        </a:p>
      </dgm:t>
    </dgm:pt>
    <dgm:pt modelId="{331B844F-FA4B-4E8E-B569-21015DD6F36E}" type="parTrans" cxnId="{54C8AF69-A7A9-4E31-94C0-366A36CADF29}">
      <dgm:prSet/>
      <dgm:spPr/>
      <dgm:t>
        <a:bodyPr/>
        <a:lstStyle/>
        <a:p>
          <a:endParaRPr lang="en-US"/>
        </a:p>
      </dgm:t>
    </dgm:pt>
    <dgm:pt modelId="{C32829D2-AA74-4350-97FC-D3CCDBB18EFF}" type="sibTrans" cxnId="{54C8AF69-A7A9-4E31-94C0-366A36CADF29}">
      <dgm:prSet/>
      <dgm:spPr/>
      <dgm:t>
        <a:bodyPr/>
        <a:lstStyle/>
        <a:p>
          <a:endParaRPr lang="en-US"/>
        </a:p>
      </dgm:t>
    </dgm:pt>
    <dgm:pt modelId="{F59FB9EE-0E5E-4521-9B55-E0B48937D6B9}" type="pres">
      <dgm:prSet presAssocID="{24566B63-638B-4246-9FD8-EADD43AA2FB5}" presName="Name0" presStyleCnt="0">
        <dgm:presLayoutVars>
          <dgm:dir/>
          <dgm:resizeHandles val="exact"/>
        </dgm:presLayoutVars>
      </dgm:prSet>
      <dgm:spPr/>
    </dgm:pt>
    <dgm:pt modelId="{941F545A-0341-481F-B1FB-0198DFC340ED}" type="pres">
      <dgm:prSet presAssocID="{EF491E44-F603-4EE8-917D-847C49CC744D}" presName="node" presStyleLbl="node1" presStyleIdx="0" presStyleCnt="7">
        <dgm:presLayoutVars>
          <dgm:bulletEnabled val="1"/>
        </dgm:presLayoutVars>
      </dgm:prSet>
      <dgm:spPr/>
    </dgm:pt>
    <dgm:pt modelId="{C872CFBF-24E1-4924-8AF0-D8B144FBD1DB}" type="pres">
      <dgm:prSet presAssocID="{567E840E-5605-492B-BF2E-AF483524A0AA}" presName="sibTrans" presStyleLbl="sibTrans1D1" presStyleIdx="0" presStyleCnt="6"/>
      <dgm:spPr/>
    </dgm:pt>
    <dgm:pt modelId="{6DD97ED5-5A65-4664-9D83-B5614D8A3FCA}" type="pres">
      <dgm:prSet presAssocID="{567E840E-5605-492B-BF2E-AF483524A0AA}" presName="connectorText" presStyleLbl="sibTrans1D1" presStyleIdx="0" presStyleCnt="6"/>
      <dgm:spPr/>
    </dgm:pt>
    <dgm:pt modelId="{AB0A9A70-945D-4BE8-8852-78447E9D7561}" type="pres">
      <dgm:prSet presAssocID="{93219D50-5265-4D7D-BEE2-37EDBD60D66D}" presName="node" presStyleLbl="node1" presStyleIdx="1" presStyleCnt="7">
        <dgm:presLayoutVars>
          <dgm:bulletEnabled val="1"/>
        </dgm:presLayoutVars>
      </dgm:prSet>
      <dgm:spPr/>
    </dgm:pt>
    <dgm:pt modelId="{9ECC083B-08F1-4E7C-9FC5-F42DB1C9A67C}" type="pres">
      <dgm:prSet presAssocID="{C26DAB41-8DB7-4A96-B3C7-43D9DF086B4E}" presName="sibTrans" presStyleLbl="sibTrans1D1" presStyleIdx="1" presStyleCnt="6"/>
      <dgm:spPr/>
    </dgm:pt>
    <dgm:pt modelId="{E68F64B1-FF51-4985-B574-94AF63CAE163}" type="pres">
      <dgm:prSet presAssocID="{C26DAB41-8DB7-4A96-B3C7-43D9DF086B4E}" presName="connectorText" presStyleLbl="sibTrans1D1" presStyleIdx="1" presStyleCnt="6"/>
      <dgm:spPr/>
    </dgm:pt>
    <dgm:pt modelId="{739FF247-945E-47F6-B60F-BF5A57B73A7B}" type="pres">
      <dgm:prSet presAssocID="{01690CD8-2C68-4DD8-8CF2-A39DF758007C}" presName="node" presStyleLbl="node1" presStyleIdx="2" presStyleCnt="7">
        <dgm:presLayoutVars>
          <dgm:bulletEnabled val="1"/>
        </dgm:presLayoutVars>
      </dgm:prSet>
      <dgm:spPr/>
    </dgm:pt>
    <dgm:pt modelId="{EB56342C-D2E1-44B8-9855-080A2D50540D}" type="pres">
      <dgm:prSet presAssocID="{8C46A8A5-F03E-4A5B-A6B0-C86BF3521D00}" presName="sibTrans" presStyleLbl="sibTrans1D1" presStyleIdx="2" presStyleCnt="6"/>
      <dgm:spPr/>
    </dgm:pt>
    <dgm:pt modelId="{BE563A95-D214-4B12-83D4-9797361367E7}" type="pres">
      <dgm:prSet presAssocID="{8C46A8A5-F03E-4A5B-A6B0-C86BF3521D00}" presName="connectorText" presStyleLbl="sibTrans1D1" presStyleIdx="2" presStyleCnt="6"/>
      <dgm:spPr/>
    </dgm:pt>
    <dgm:pt modelId="{FA71746E-D48D-42E4-A8CE-037943AB871A}" type="pres">
      <dgm:prSet presAssocID="{4067AA97-255A-4AC2-BF90-C305679A11CD}" presName="node" presStyleLbl="node1" presStyleIdx="3" presStyleCnt="7">
        <dgm:presLayoutVars>
          <dgm:bulletEnabled val="1"/>
        </dgm:presLayoutVars>
      </dgm:prSet>
      <dgm:spPr/>
    </dgm:pt>
    <dgm:pt modelId="{FF597CA0-5C50-4E14-950E-883F43944826}" type="pres">
      <dgm:prSet presAssocID="{0F4AAF91-15B2-4697-9DEB-0D3A836A7C83}" presName="sibTrans" presStyleLbl="sibTrans1D1" presStyleIdx="3" presStyleCnt="6"/>
      <dgm:spPr/>
    </dgm:pt>
    <dgm:pt modelId="{99334529-392B-4AF0-97D0-1B0A79BD5048}" type="pres">
      <dgm:prSet presAssocID="{0F4AAF91-15B2-4697-9DEB-0D3A836A7C83}" presName="connectorText" presStyleLbl="sibTrans1D1" presStyleIdx="3" presStyleCnt="6"/>
      <dgm:spPr/>
    </dgm:pt>
    <dgm:pt modelId="{850C3942-2DF5-419C-B00A-7400A89501AC}" type="pres">
      <dgm:prSet presAssocID="{E7B79572-3F92-4477-9A5C-A1B09BA92B57}" presName="node" presStyleLbl="node1" presStyleIdx="4" presStyleCnt="7">
        <dgm:presLayoutVars>
          <dgm:bulletEnabled val="1"/>
        </dgm:presLayoutVars>
      </dgm:prSet>
      <dgm:spPr/>
    </dgm:pt>
    <dgm:pt modelId="{3F3329A9-0565-4207-9EFA-9E5418DECF66}" type="pres">
      <dgm:prSet presAssocID="{7EEA80A1-5B90-4BC6-9407-C1CC183F055C}" presName="sibTrans" presStyleLbl="sibTrans1D1" presStyleIdx="4" presStyleCnt="6"/>
      <dgm:spPr/>
    </dgm:pt>
    <dgm:pt modelId="{3A8889D2-19F3-483F-BC1B-37E4B3888D70}" type="pres">
      <dgm:prSet presAssocID="{7EEA80A1-5B90-4BC6-9407-C1CC183F055C}" presName="connectorText" presStyleLbl="sibTrans1D1" presStyleIdx="4" presStyleCnt="6"/>
      <dgm:spPr/>
    </dgm:pt>
    <dgm:pt modelId="{4BEB04B6-FCA6-4625-8A2A-C2CB610886E0}" type="pres">
      <dgm:prSet presAssocID="{FE331981-F500-450D-B6EB-D02FEB320F3F}" presName="node" presStyleLbl="node1" presStyleIdx="5" presStyleCnt="7">
        <dgm:presLayoutVars>
          <dgm:bulletEnabled val="1"/>
        </dgm:presLayoutVars>
      </dgm:prSet>
      <dgm:spPr/>
    </dgm:pt>
    <dgm:pt modelId="{4EB7FB6B-FE87-4897-9397-0F55AECDE3D6}" type="pres">
      <dgm:prSet presAssocID="{A46211BD-EAF3-4F81-8CBA-2FBD5C717A7E}" presName="sibTrans" presStyleLbl="sibTrans1D1" presStyleIdx="5" presStyleCnt="6"/>
      <dgm:spPr/>
    </dgm:pt>
    <dgm:pt modelId="{A40BB1AB-F492-4384-A80A-2523D55AC57E}" type="pres">
      <dgm:prSet presAssocID="{A46211BD-EAF3-4F81-8CBA-2FBD5C717A7E}" presName="connectorText" presStyleLbl="sibTrans1D1" presStyleIdx="5" presStyleCnt="6"/>
      <dgm:spPr/>
    </dgm:pt>
    <dgm:pt modelId="{F7A48B55-D0A3-4298-8B0C-B0DE3A0CBEF3}" type="pres">
      <dgm:prSet presAssocID="{C56EBA4B-D82A-4FBE-9724-70611A548A8A}" presName="node" presStyleLbl="node1" presStyleIdx="6" presStyleCnt="7">
        <dgm:presLayoutVars>
          <dgm:bulletEnabled val="1"/>
        </dgm:presLayoutVars>
      </dgm:prSet>
      <dgm:spPr/>
    </dgm:pt>
  </dgm:ptLst>
  <dgm:cxnLst>
    <dgm:cxn modelId="{B6493706-A57A-48BD-8083-0D7029DB1E71}" srcId="{24566B63-638B-4246-9FD8-EADD43AA2FB5}" destId="{E7B79572-3F92-4477-9A5C-A1B09BA92B57}" srcOrd="4" destOrd="0" parTransId="{81131E69-A9ED-484D-BB36-B2BEE6B6DC9D}" sibTransId="{7EEA80A1-5B90-4BC6-9407-C1CC183F055C}"/>
    <dgm:cxn modelId="{55161614-A3A6-430A-A7D9-ECC3E9DDAE2A}" srcId="{24566B63-638B-4246-9FD8-EADD43AA2FB5}" destId="{93219D50-5265-4D7D-BEE2-37EDBD60D66D}" srcOrd="1" destOrd="0" parTransId="{5FF16C4F-E78E-40F7-B877-0743182FD08C}" sibTransId="{C26DAB41-8DB7-4A96-B3C7-43D9DF086B4E}"/>
    <dgm:cxn modelId="{31D14C23-E30D-44A6-8C80-24DC52CB12BD}" type="presOf" srcId="{A46211BD-EAF3-4F81-8CBA-2FBD5C717A7E}" destId="{A40BB1AB-F492-4384-A80A-2523D55AC57E}" srcOrd="1" destOrd="0" presId="urn:microsoft.com/office/officeart/2016/7/layout/RepeatingBendingProcessNew"/>
    <dgm:cxn modelId="{93399F26-A836-4178-8A48-19DA109453D8}" type="presOf" srcId="{567E840E-5605-492B-BF2E-AF483524A0AA}" destId="{6DD97ED5-5A65-4664-9D83-B5614D8A3FCA}" srcOrd="1" destOrd="0" presId="urn:microsoft.com/office/officeart/2016/7/layout/RepeatingBendingProcessNew"/>
    <dgm:cxn modelId="{46D8FA28-F907-4874-8275-F0DC7224F69B}" type="presOf" srcId="{EF491E44-F603-4EE8-917D-847C49CC744D}" destId="{941F545A-0341-481F-B1FB-0198DFC340ED}" srcOrd="0" destOrd="0" presId="urn:microsoft.com/office/officeart/2016/7/layout/RepeatingBendingProcessNew"/>
    <dgm:cxn modelId="{8F71032F-CEE1-4A78-8280-0F7258C8A680}" type="presOf" srcId="{567E840E-5605-492B-BF2E-AF483524A0AA}" destId="{C872CFBF-24E1-4924-8AF0-D8B144FBD1DB}" srcOrd="0" destOrd="0" presId="urn:microsoft.com/office/officeart/2016/7/layout/RepeatingBendingProcessNew"/>
    <dgm:cxn modelId="{8DD27632-5A93-473E-9C20-E14EB2E32E69}" type="presOf" srcId="{93219D50-5265-4D7D-BEE2-37EDBD60D66D}" destId="{AB0A9A70-945D-4BE8-8852-78447E9D7561}" srcOrd="0" destOrd="0" presId="urn:microsoft.com/office/officeart/2016/7/layout/RepeatingBendingProcessNew"/>
    <dgm:cxn modelId="{2036D53F-EB22-4932-A90A-5E641FC8D555}" srcId="{24566B63-638B-4246-9FD8-EADD43AA2FB5}" destId="{4067AA97-255A-4AC2-BF90-C305679A11CD}" srcOrd="3" destOrd="0" parTransId="{1BE460A4-D327-4A5C-9758-5141B8D56C91}" sibTransId="{0F4AAF91-15B2-4697-9DEB-0D3A836A7C83}"/>
    <dgm:cxn modelId="{54C8AF69-A7A9-4E31-94C0-366A36CADF29}" srcId="{24566B63-638B-4246-9FD8-EADD43AA2FB5}" destId="{C56EBA4B-D82A-4FBE-9724-70611A548A8A}" srcOrd="6" destOrd="0" parTransId="{331B844F-FA4B-4E8E-B569-21015DD6F36E}" sibTransId="{C32829D2-AA74-4350-97FC-D3CCDBB18EFF}"/>
    <dgm:cxn modelId="{C034BB6E-4DB1-4EE1-909D-AC8F6462FFB0}" srcId="{24566B63-638B-4246-9FD8-EADD43AA2FB5}" destId="{FE331981-F500-450D-B6EB-D02FEB320F3F}" srcOrd="5" destOrd="0" parTransId="{F930D45F-CF24-4FE5-B387-B22AB45A52EF}" sibTransId="{A46211BD-EAF3-4F81-8CBA-2FBD5C717A7E}"/>
    <dgm:cxn modelId="{3ECB2C50-FA6D-4B43-9289-9EB7B6C914CE}" type="presOf" srcId="{7EEA80A1-5B90-4BC6-9407-C1CC183F055C}" destId="{3A8889D2-19F3-483F-BC1B-37E4B3888D70}" srcOrd="1" destOrd="0" presId="urn:microsoft.com/office/officeart/2016/7/layout/RepeatingBendingProcessNew"/>
    <dgm:cxn modelId="{B1B0D475-C695-4DBD-81B6-304E0C0EAD94}" type="presOf" srcId="{0F4AAF91-15B2-4697-9DEB-0D3A836A7C83}" destId="{99334529-392B-4AF0-97D0-1B0A79BD5048}" srcOrd="1" destOrd="0" presId="urn:microsoft.com/office/officeart/2016/7/layout/RepeatingBendingProcessNew"/>
    <dgm:cxn modelId="{3AC11956-0AEA-4974-A1CD-655DC8DF4BA3}" type="presOf" srcId="{4067AA97-255A-4AC2-BF90-C305679A11CD}" destId="{FA71746E-D48D-42E4-A8CE-037943AB871A}" srcOrd="0" destOrd="0" presId="urn:microsoft.com/office/officeart/2016/7/layout/RepeatingBendingProcessNew"/>
    <dgm:cxn modelId="{2A569658-EEC4-4697-8FF8-09C4B5764710}" type="presOf" srcId="{8C46A8A5-F03E-4A5B-A6B0-C86BF3521D00}" destId="{EB56342C-D2E1-44B8-9855-080A2D50540D}" srcOrd="0" destOrd="0" presId="urn:microsoft.com/office/officeart/2016/7/layout/RepeatingBendingProcessNew"/>
    <dgm:cxn modelId="{7D44875A-DA3F-4865-AE74-FF5159CFA82F}" type="presOf" srcId="{FE331981-F500-450D-B6EB-D02FEB320F3F}" destId="{4BEB04B6-FCA6-4625-8A2A-C2CB610886E0}" srcOrd="0" destOrd="0" presId="urn:microsoft.com/office/officeart/2016/7/layout/RepeatingBendingProcessNew"/>
    <dgm:cxn modelId="{8F00D87A-1454-448F-B807-C9BB15CD7188}" type="presOf" srcId="{0F4AAF91-15B2-4697-9DEB-0D3A836A7C83}" destId="{FF597CA0-5C50-4E14-950E-883F43944826}" srcOrd="0" destOrd="0" presId="urn:microsoft.com/office/officeart/2016/7/layout/RepeatingBendingProcessNew"/>
    <dgm:cxn modelId="{4DDF9886-C942-421C-9300-FA3F2284C46F}" srcId="{24566B63-638B-4246-9FD8-EADD43AA2FB5}" destId="{01690CD8-2C68-4DD8-8CF2-A39DF758007C}" srcOrd="2" destOrd="0" parTransId="{67102A00-A9F7-49CC-A499-745FCB28116B}" sibTransId="{8C46A8A5-F03E-4A5B-A6B0-C86BF3521D00}"/>
    <dgm:cxn modelId="{2ECC1F8C-D6EA-4B18-B33F-BAE04A4CEA6F}" type="presOf" srcId="{7EEA80A1-5B90-4BC6-9407-C1CC183F055C}" destId="{3F3329A9-0565-4207-9EFA-9E5418DECF66}" srcOrd="0" destOrd="0" presId="urn:microsoft.com/office/officeart/2016/7/layout/RepeatingBendingProcessNew"/>
    <dgm:cxn modelId="{E4077E8E-90A3-4C6B-8027-3B54C9F21F6E}" type="presOf" srcId="{01690CD8-2C68-4DD8-8CF2-A39DF758007C}" destId="{739FF247-945E-47F6-B60F-BF5A57B73A7B}" srcOrd="0" destOrd="0" presId="urn:microsoft.com/office/officeart/2016/7/layout/RepeatingBendingProcessNew"/>
    <dgm:cxn modelId="{00EC9291-1983-406A-98E6-BC5181F3DB0D}" type="presOf" srcId="{E7B79572-3F92-4477-9A5C-A1B09BA92B57}" destId="{850C3942-2DF5-419C-B00A-7400A89501AC}" srcOrd="0" destOrd="0" presId="urn:microsoft.com/office/officeart/2016/7/layout/RepeatingBendingProcessNew"/>
    <dgm:cxn modelId="{D334E197-257D-426A-A9F9-82C88A01A735}" type="presOf" srcId="{C56EBA4B-D82A-4FBE-9724-70611A548A8A}" destId="{F7A48B55-D0A3-4298-8B0C-B0DE3A0CBEF3}" srcOrd="0" destOrd="0" presId="urn:microsoft.com/office/officeart/2016/7/layout/RepeatingBendingProcessNew"/>
    <dgm:cxn modelId="{7619DDA2-708B-46BC-97E0-D11079781107}" type="presOf" srcId="{8C46A8A5-F03E-4A5B-A6B0-C86BF3521D00}" destId="{BE563A95-D214-4B12-83D4-9797361367E7}" srcOrd="1" destOrd="0" presId="urn:microsoft.com/office/officeart/2016/7/layout/RepeatingBendingProcessNew"/>
    <dgm:cxn modelId="{CFF1F4A6-629A-4FA2-978D-46A0C194C1DE}" type="presOf" srcId="{A46211BD-EAF3-4F81-8CBA-2FBD5C717A7E}" destId="{4EB7FB6B-FE87-4897-9397-0F55AECDE3D6}" srcOrd="0" destOrd="0" presId="urn:microsoft.com/office/officeart/2016/7/layout/RepeatingBendingProcessNew"/>
    <dgm:cxn modelId="{7CE77FB1-055F-4AEE-84CF-2C933FF15C95}" type="presOf" srcId="{24566B63-638B-4246-9FD8-EADD43AA2FB5}" destId="{F59FB9EE-0E5E-4521-9B55-E0B48937D6B9}" srcOrd="0" destOrd="0" presId="urn:microsoft.com/office/officeart/2016/7/layout/RepeatingBendingProcessNew"/>
    <dgm:cxn modelId="{626810C8-642B-4292-BE67-8AEBF557CE83}" srcId="{24566B63-638B-4246-9FD8-EADD43AA2FB5}" destId="{EF491E44-F603-4EE8-917D-847C49CC744D}" srcOrd="0" destOrd="0" parTransId="{092A110E-4905-4127-8AE2-9CE9D3531943}" sibTransId="{567E840E-5605-492B-BF2E-AF483524A0AA}"/>
    <dgm:cxn modelId="{511AE2D9-DF18-45A8-9584-05A0C389DD76}" type="presOf" srcId="{C26DAB41-8DB7-4A96-B3C7-43D9DF086B4E}" destId="{9ECC083B-08F1-4E7C-9FC5-F42DB1C9A67C}" srcOrd="0" destOrd="0" presId="urn:microsoft.com/office/officeart/2016/7/layout/RepeatingBendingProcessNew"/>
    <dgm:cxn modelId="{B5BB2FDE-E140-47A8-8DFA-5D693EFBE22C}" type="presOf" srcId="{C26DAB41-8DB7-4A96-B3C7-43D9DF086B4E}" destId="{E68F64B1-FF51-4985-B574-94AF63CAE163}" srcOrd="1" destOrd="0" presId="urn:microsoft.com/office/officeart/2016/7/layout/RepeatingBendingProcessNew"/>
    <dgm:cxn modelId="{B04634F2-4472-45E1-BC25-CC2263A95722}" type="presParOf" srcId="{F59FB9EE-0E5E-4521-9B55-E0B48937D6B9}" destId="{941F545A-0341-481F-B1FB-0198DFC340ED}" srcOrd="0" destOrd="0" presId="urn:microsoft.com/office/officeart/2016/7/layout/RepeatingBendingProcessNew"/>
    <dgm:cxn modelId="{51E02684-F1D9-4984-AD3A-C6AEA5B05A65}" type="presParOf" srcId="{F59FB9EE-0E5E-4521-9B55-E0B48937D6B9}" destId="{C872CFBF-24E1-4924-8AF0-D8B144FBD1DB}" srcOrd="1" destOrd="0" presId="urn:microsoft.com/office/officeart/2016/7/layout/RepeatingBendingProcessNew"/>
    <dgm:cxn modelId="{92D58A12-0ECF-4361-AC23-74FA6DF02C35}" type="presParOf" srcId="{C872CFBF-24E1-4924-8AF0-D8B144FBD1DB}" destId="{6DD97ED5-5A65-4664-9D83-B5614D8A3FCA}" srcOrd="0" destOrd="0" presId="urn:microsoft.com/office/officeart/2016/7/layout/RepeatingBendingProcessNew"/>
    <dgm:cxn modelId="{15B51E09-D7C4-4EF4-BF02-2F9F3FB8E0CE}" type="presParOf" srcId="{F59FB9EE-0E5E-4521-9B55-E0B48937D6B9}" destId="{AB0A9A70-945D-4BE8-8852-78447E9D7561}" srcOrd="2" destOrd="0" presId="urn:microsoft.com/office/officeart/2016/7/layout/RepeatingBendingProcessNew"/>
    <dgm:cxn modelId="{3CC20662-FE8A-46A1-895B-5DCC1BF2A6D7}" type="presParOf" srcId="{F59FB9EE-0E5E-4521-9B55-E0B48937D6B9}" destId="{9ECC083B-08F1-4E7C-9FC5-F42DB1C9A67C}" srcOrd="3" destOrd="0" presId="urn:microsoft.com/office/officeart/2016/7/layout/RepeatingBendingProcessNew"/>
    <dgm:cxn modelId="{2B30C5BA-31DF-47CA-A432-D983E9E1A054}" type="presParOf" srcId="{9ECC083B-08F1-4E7C-9FC5-F42DB1C9A67C}" destId="{E68F64B1-FF51-4985-B574-94AF63CAE163}" srcOrd="0" destOrd="0" presId="urn:microsoft.com/office/officeart/2016/7/layout/RepeatingBendingProcessNew"/>
    <dgm:cxn modelId="{9B799D52-F226-460F-8018-83D3B80A2406}" type="presParOf" srcId="{F59FB9EE-0E5E-4521-9B55-E0B48937D6B9}" destId="{739FF247-945E-47F6-B60F-BF5A57B73A7B}" srcOrd="4" destOrd="0" presId="urn:microsoft.com/office/officeart/2016/7/layout/RepeatingBendingProcessNew"/>
    <dgm:cxn modelId="{CCF3A1EC-FF6C-491D-ACBC-DCF5CF46F2E1}" type="presParOf" srcId="{F59FB9EE-0E5E-4521-9B55-E0B48937D6B9}" destId="{EB56342C-D2E1-44B8-9855-080A2D50540D}" srcOrd="5" destOrd="0" presId="urn:microsoft.com/office/officeart/2016/7/layout/RepeatingBendingProcessNew"/>
    <dgm:cxn modelId="{FE15FBC7-7C0A-49F0-8A63-C64096F81871}" type="presParOf" srcId="{EB56342C-D2E1-44B8-9855-080A2D50540D}" destId="{BE563A95-D214-4B12-83D4-9797361367E7}" srcOrd="0" destOrd="0" presId="urn:microsoft.com/office/officeart/2016/7/layout/RepeatingBendingProcessNew"/>
    <dgm:cxn modelId="{6AB0EC92-7B17-4D66-A74E-4EAE4F0C6A55}" type="presParOf" srcId="{F59FB9EE-0E5E-4521-9B55-E0B48937D6B9}" destId="{FA71746E-D48D-42E4-A8CE-037943AB871A}" srcOrd="6" destOrd="0" presId="urn:microsoft.com/office/officeart/2016/7/layout/RepeatingBendingProcessNew"/>
    <dgm:cxn modelId="{157A5484-30A7-4462-AD56-3CE7828C53E9}" type="presParOf" srcId="{F59FB9EE-0E5E-4521-9B55-E0B48937D6B9}" destId="{FF597CA0-5C50-4E14-950E-883F43944826}" srcOrd="7" destOrd="0" presId="urn:microsoft.com/office/officeart/2016/7/layout/RepeatingBendingProcessNew"/>
    <dgm:cxn modelId="{F365FEFD-803B-4145-BAFB-5CF009F65EA6}" type="presParOf" srcId="{FF597CA0-5C50-4E14-950E-883F43944826}" destId="{99334529-392B-4AF0-97D0-1B0A79BD5048}" srcOrd="0" destOrd="0" presId="urn:microsoft.com/office/officeart/2016/7/layout/RepeatingBendingProcessNew"/>
    <dgm:cxn modelId="{BE865A68-99AF-4389-8025-2B133D653AFC}" type="presParOf" srcId="{F59FB9EE-0E5E-4521-9B55-E0B48937D6B9}" destId="{850C3942-2DF5-419C-B00A-7400A89501AC}" srcOrd="8" destOrd="0" presId="urn:microsoft.com/office/officeart/2016/7/layout/RepeatingBendingProcessNew"/>
    <dgm:cxn modelId="{CF235EBE-8151-47DD-BE35-688C4B81F6A1}" type="presParOf" srcId="{F59FB9EE-0E5E-4521-9B55-E0B48937D6B9}" destId="{3F3329A9-0565-4207-9EFA-9E5418DECF66}" srcOrd="9" destOrd="0" presId="urn:microsoft.com/office/officeart/2016/7/layout/RepeatingBendingProcessNew"/>
    <dgm:cxn modelId="{E59AA08D-E016-4988-916A-7CF20E887C9D}" type="presParOf" srcId="{3F3329A9-0565-4207-9EFA-9E5418DECF66}" destId="{3A8889D2-19F3-483F-BC1B-37E4B3888D70}" srcOrd="0" destOrd="0" presId="urn:microsoft.com/office/officeart/2016/7/layout/RepeatingBendingProcessNew"/>
    <dgm:cxn modelId="{AD49B03F-8140-4319-BD0C-13A519D32225}" type="presParOf" srcId="{F59FB9EE-0E5E-4521-9B55-E0B48937D6B9}" destId="{4BEB04B6-FCA6-4625-8A2A-C2CB610886E0}" srcOrd="10" destOrd="0" presId="urn:microsoft.com/office/officeart/2016/7/layout/RepeatingBendingProcessNew"/>
    <dgm:cxn modelId="{19053BF8-35A6-4502-B947-5F3882F4FBD2}" type="presParOf" srcId="{F59FB9EE-0E5E-4521-9B55-E0B48937D6B9}" destId="{4EB7FB6B-FE87-4897-9397-0F55AECDE3D6}" srcOrd="11" destOrd="0" presId="urn:microsoft.com/office/officeart/2016/7/layout/RepeatingBendingProcessNew"/>
    <dgm:cxn modelId="{F9ECE82E-4088-4148-9F0A-42CE2294CBD1}" type="presParOf" srcId="{4EB7FB6B-FE87-4897-9397-0F55AECDE3D6}" destId="{A40BB1AB-F492-4384-A80A-2523D55AC57E}" srcOrd="0" destOrd="0" presId="urn:microsoft.com/office/officeart/2016/7/layout/RepeatingBendingProcessNew"/>
    <dgm:cxn modelId="{47EB386E-D0CC-46EA-A95A-8E19C586C0A3}" type="presParOf" srcId="{F59FB9EE-0E5E-4521-9B55-E0B48937D6B9}" destId="{F7A48B55-D0A3-4298-8B0C-B0DE3A0CBEF3}"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539496-24BE-4CCE-95CA-77B98499F16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BDAE13A-404A-4949-9415-F550A660AC05}">
      <dgm:prSet/>
      <dgm:spPr/>
      <dgm:t>
        <a:bodyPr/>
        <a:lstStyle/>
        <a:p>
          <a:r>
            <a:rPr lang="en-US" b="0" i="0"/>
            <a:t>EOS is a </a:t>
          </a:r>
          <a:r>
            <a:rPr lang="en-US" b="0" i="0" u="sng">
              <a:hlinkClick xmlns:r="http://schemas.openxmlformats.org/officeDocument/2006/relationships" r:id="rId1"/>
            </a:rPr>
            <a:t>blockchain</a:t>
          </a:r>
          <a:r>
            <a:rPr lang="en-US" b="0" i="0"/>
            <a:t>-based, decentralized platform used to develop, host, and run business applications, or </a:t>
          </a:r>
          <a:r>
            <a:rPr lang="en-US" b="0" i="0" u="sng">
              <a:hlinkClick xmlns:r="http://schemas.openxmlformats.org/officeDocument/2006/relationships" r:id="rId2"/>
            </a:rPr>
            <a:t>dApps</a:t>
          </a:r>
          <a:r>
            <a:rPr lang="en-US" b="0" i="0"/>
            <a:t>.</a:t>
          </a:r>
          <a:endParaRPr lang="en-US"/>
        </a:p>
      </dgm:t>
    </dgm:pt>
    <dgm:pt modelId="{37B304B7-8CBF-474E-91CD-F1EEF7B21826}" type="parTrans" cxnId="{CA3E4BDD-6940-41E8-9984-5FA2B7D88A59}">
      <dgm:prSet/>
      <dgm:spPr/>
      <dgm:t>
        <a:bodyPr/>
        <a:lstStyle/>
        <a:p>
          <a:endParaRPr lang="en-US"/>
        </a:p>
      </dgm:t>
    </dgm:pt>
    <dgm:pt modelId="{C3147EFF-D5B6-437B-BB61-99FC4860B947}" type="sibTrans" cxnId="{CA3E4BDD-6940-41E8-9984-5FA2B7D88A59}">
      <dgm:prSet/>
      <dgm:spPr/>
      <dgm:t>
        <a:bodyPr/>
        <a:lstStyle/>
        <a:p>
          <a:endParaRPr lang="en-US"/>
        </a:p>
      </dgm:t>
    </dgm:pt>
    <dgm:pt modelId="{7381C957-4389-4D83-88D7-DE03249F00AF}">
      <dgm:prSet/>
      <dgm:spPr/>
      <dgm:t>
        <a:bodyPr/>
        <a:lstStyle/>
        <a:p>
          <a:r>
            <a:rPr lang="en-US" b="0" i="0"/>
            <a:t>EOS launched In June 2018 after an initial coin offering that raised $4.1 billion in crypto for Block.one, the company that developed the open-source software called EOS.IO that is used on the platform.</a:t>
          </a:r>
          <a:endParaRPr lang="en-US"/>
        </a:p>
      </dgm:t>
    </dgm:pt>
    <dgm:pt modelId="{49CE75E8-AA0C-4ED3-B857-EEF70B77E53E}" type="parTrans" cxnId="{06F746FC-4DF2-4C2B-BB41-B2FF71607F18}">
      <dgm:prSet/>
      <dgm:spPr/>
      <dgm:t>
        <a:bodyPr/>
        <a:lstStyle/>
        <a:p>
          <a:endParaRPr lang="en-US"/>
        </a:p>
      </dgm:t>
    </dgm:pt>
    <dgm:pt modelId="{02540C8D-7316-48B9-B87D-0747CFDDC5F6}" type="sibTrans" cxnId="{06F746FC-4DF2-4C2B-BB41-B2FF71607F18}">
      <dgm:prSet/>
      <dgm:spPr/>
      <dgm:t>
        <a:bodyPr/>
        <a:lstStyle/>
        <a:p>
          <a:endParaRPr lang="en-US"/>
        </a:p>
      </dgm:t>
    </dgm:pt>
    <dgm:pt modelId="{20EE41E7-CA84-4EF1-8F5F-C5CF9920A496}">
      <dgm:prSet/>
      <dgm:spPr/>
      <dgm:t>
        <a:bodyPr/>
        <a:lstStyle/>
        <a:p>
          <a:r>
            <a:rPr lang="en-US" b="0" i="0"/>
            <a:t>EOS supports core functionality that allows businesses and individuals to create </a:t>
          </a:r>
          <a:r>
            <a:rPr lang="en-US" b="0" i="0" u="sng">
              <a:hlinkClick xmlns:r="http://schemas.openxmlformats.org/officeDocument/2006/relationships" r:id="rId1"/>
            </a:rPr>
            <a:t>blockchain</a:t>
          </a:r>
          <a:r>
            <a:rPr lang="en-US" b="0" i="0"/>
            <a:t>-based applications in a way that is similar to web-based applications. EOS provides secure access and authentication, permissions, data hosting, usage management, and communication between dApps and the Internet.</a:t>
          </a:r>
          <a:endParaRPr lang="en-US"/>
        </a:p>
      </dgm:t>
    </dgm:pt>
    <dgm:pt modelId="{AE2C58C9-4B40-4762-888B-18C6B7A1D2E5}" type="parTrans" cxnId="{069B3D92-F028-45B2-8D63-9F2D820A1F2D}">
      <dgm:prSet/>
      <dgm:spPr/>
      <dgm:t>
        <a:bodyPr/>
        <a:lstStyle/>
        <a:p>
          <a:endParaRPr lang="en-US"/>
        </a:p>
      </dgm:t>
    </dgm:pt>
    <dgm:pt modelId="{9CB8D8F3-94F6-436B-89F3-369CFFA8DB29}" type="sibTrans" cxnId="{069B3D92-F028-45B2-8D63-9F2D820A1F2D}">
      <dgm:prSet/>
      <dgm:spPr/>
      <dgm:t>
        <a:bodyPr/>
        <a:lstStyle/>
        <a:p>
          <a:endParaRPr lang="en-US"/>
        </a:p>
      </dgm:t>
    </dgm:pt>
    <dgm:pt modelId="{DF9C3BAF-4460-4997-8FC3-4701E4804F80}">
      <dgm:prSet/>
      <dgm:spPr/>
      <dgm:t>
        <a:bodyPr/>
        <a:lstStyle/>
        <a:p>
          <a:r>
            <a:rPr lang="en-US" b="0" i="0"/>
            <a:t>EOS is supported by a web toolkit store that aims at hassle-free app development.</a:t>
          </a:r>
          <a:endParaRPr lang="en-US"/>
        </a:p>
      </dgm:t>
    </dgm:pt>
    <dgm:pt modelId="{7FB165A4-1955-4FA1-A2C0-D7D40FE05A48}" type="parTrans" cxnId="{A4DC3D99-ACBB-4715-9BBC-88C4C33B5209}">
      <dgm:prSet/>
      <dgm:spPr/>
      <dgm:t>
        <a:bodyPr/>
        <a:lstStyle/>
        <a:p>
          <a:endParaRPr lang="en-US"/>
        </a:p>
      </dgm:t>
    </dgm:pt>
    <dgm:pt modelId="{1B22BDA2-CF98-431E-A9A7-6B49C1DB61AE}" type="sibTrans" cxnId="{A4DC3D99-ACBB-4715-9BBC-88C4C33B5209}">
      <dgm:prSet/>
      <dgm:spPr/>
      <dgm:t>
        <a:bodyPr/>
        <a:lstStyle/>
        <a:p>
          <a:endParaRPr lang="en-US"/>
        </a:p>
      </dgm:t>
    </dgm:pt>
    <dgm:pt modelId="{6257A157-C036-404C-8289-17DA0BA4D2D6}" type="pres">
      <dgm:prSet presAssocID="{38539496-24BE-4CCE-95CA-77B98499F16A}" presName="linear" presStyleCnt="0">
        <dgm:presLayoutVars>
          <dgm:animLvl val="lvl"/>
          <dgm:resizeHandles val="exact"/>
        </dgm:presLayoutVars>
      </dgm:prSet>
      <dgm:spPr/>
    </dgm:pt>
    <dgm:pt modelId="{CF1F4138-7405-4DE0-9D17-72B35A599D89}" type="pres">
      <dgm:prSet presAssocID="{ABDAE13A-404A-4949-9415-F550A660AC05}" presName="parentText" presStyleLbl="node1" presStyleIdx="0" presStyleCnt="4">
        <dgm:presLayoutVars>
          <dgm:chMax val="0"/>
          <dgm:bulletEnabled val="1"/>
        </dgm:presLayoutVars>
      </dgm:prSet>
      <dgm:spPr/>
    </dgm:pt>
    <dgm:pt modelId="{3A8D47C4-D07C-4A15-8168-9A3B0304EADC}" type="pres">
      <dgm:prSet presAssocID="{C3147EFF-D5B6-437B-BB61-99FC4860B947}" presName="spacer" presStyleCnt="0"/>
      <dgm:spPr/>
    </dgm:pt>
    <dgm:pt modelId="{9A99239E-6223-4A78-AA7D-D1ED5BB38319}" type="pres">
      <dgm:prSet presAssocID="{7381C957-4389-4D83-88D7-DE03249F00AF}" presName="parentText" presStyleLbl="node1" presStyleIdx="1" presStyleCnt="4">
        <dgm:presLayoutVars>
          <dgm:chMax val="0"/>
          <dgm:bulletEnabled val="1"/>
        </dgm:presLayoutVars>
      </dgm:prSet>
      <dgm:spPr/>
    </dgm:pt>
    <dgm:pt modelId="{5A7EC92F-974D-4443-8744-DB2903838524}" type="pres">
      <dgm:prSet presAssocID="{02540C8D-7316-48B9-B87D-0747CFDDC5F6}" presName="spacer" presStyleCnt="0"/>
      <dgm:spPr/>
    </dgm:pt>
    <dgm:pt modelId="{1740EBD4-60E7-4A99-98ED-8223BD80042B}" type="pres">
      <dgm:prSet presAssocID="{20EE41E7-CA84-4EF1-8F5F-C5CF9920A496}" presName="parentText" presStyleLbl="node1" presStyleIdx="2" presStyleCnt="4">
        <dgm:presLayoutVars>
          <dgm:chMax val="0"/>
          <dgm:bulletEnabled val="1"/>
        </dgm:presLayoutVars>
      </dgm:prSet>
      <dgm:spPr/>
    </dgm:pt>
    <dgm:pt modelId="{E046D150-3290-4EAB-8D94-F27025EDCB8D}" type="pres">
      <dgm:prSet presAssocID="{9CB8D8F3-94F6-436B-89F3-369CFFA8DB29}" presName="spacer" presStyleCnt="0"/>
      <dgm:spPr/>
    </dgm:pt>
    <dgm:pt modelId="{AFB22102-24B6-4142-98A8-4874DE25B08D}" type="pres">
      <dgm:prSet presAssocID="{DF9C3BAF-4460-4997-8FC3-4701E4804F80}" presName="parentText" presStyleLbl="node1" presStyleIdx="3" presStyleCnt="4">
        <dgm:presLayoutVars>
          <dgm:chMax val="0"/>
          <dgm:bulletEnabled val="1"/>
        </dgm:presLayoutVars>
      </dgm:prSet>
      <dgm:spPr/>
    </dgm:pt>
  </dgm:ptLst>
  <dgm:cxnLst>
    <dgm:cxn modelId="{0939AD36-EA66-4E1C-B623-DB785837B6E4}" type="presOf" srcId="{ABDAE13A-404A-4949-9415-F550A660AC05}" destId="{CF1F4138-7405-4DE0-9D17-72B35A599D89}" srcOrd="0" destOrd="0" presId="urn:microsoft.com/office/officeart/2005/8/layout/vList2"/>
    <dgm:cxn modelId="{069B3D92-F028-45B2-8D63-9F2D820A1F2D}" srcId="{38539496-24BE-4CCE-95CA-77B98499F16A}" destId="{20EE41E7-CA84-4EF1-8F5F-C5CF9920A496}" srcOrd="2" destOrd="0" parTransId="{AE2C58C9-4B40-4762-888B-18C6B7A1D2E5}" sibTransId="{9CB8D8F3-94F6-436B-89F3-369CFFA8DB29}"/>
    <dgm:cxn modelId="{D9602D93-CC7D-4053-8C22-BF00B26D183C}" type="presOf" srcId="{DF9C3BAF-4460-4997-8FC3-4701E4804F80}" destId="{AFB22102-24B6-4142-98A8-4874DE25B08D}" srcOrd="0" destOrd="0" presId="urn:microsoft.com/office/officeart/2005/8/layout/vList2"/>
    <dgm:cxn modelId="{A4DC3D99-ACBB-4715-9BBC-88C4C33B5209}" srcId="{38539496-24BE-4CCE-95CA-77B98499F16A}" destId="{DF9C3BAF-4460-4997-8FC3-4701E4804F80}" srcOrd="3" destOrd="0" parTransId="{7FB165A4-1955-4FA1-A2C0-D7D40FE05A48}" sibTransId="{1B22BDA2-CF98-431E-A9A7-6B49C1DB61AE}"/>
    <dgm:cxn modelId="{F7D210B7-4AD6-4CCA-A6DF-48160C0A4C25}" type="presOf" srcId="{20EE41E7-CA84-4EF1-8F5F-C5CF9920A496}" destId="{1740EBD4-60E7-4A99-98ED-8223BD80042B}" srcOrd="0" destOrd="0" presId="urn:microsoft.com/office/officeart/2005/8/layout/vList2"/>
    <dgm:cxn modelId="{376685D7-B79B-4EB4-A57E-94568B9F1AE4}" type="presOf" srcId="{38539496-24BE-4CCE-95CA-77B98499F16A}" destId="{6257A157-C036-404C-8289-17DA0BA4D2D6}" srcOrd="0" destOrd="0" presId="urn:microsoft.com/office/officeart/2005/8/layout/vList2"/>
    <dgm:cxn modelId="{CA3E4BDD-6940-41E8-9984-5FA2B7D88A59}" srcId="{38539496-24BE-4CCE-95CA-77B98499F16A}" destId="{ABDAE13A-404A-4949-9415-F550A660AC05}" srcOrd="0" destOrd="0" parTransId="{37B304B7-8CBF-474E-91CD-F1EEF7B21826}" sibTransId="{C3147EFF-D5B6-437B-BB61-99FC4860B947}"/>
    <dgm:cxn modelId="{06F746FC-4DF2-4C2B-BB41-B2FF71607F18}" srcId="{38539496-24BE-4CCE-95CA-77B98499F16A}" destId="{7381C957-4389-4D83-88D7-DE03249F00AF}" srcOrd="1" destOrd="0" parTransId="{49CE75E8-AA0C-4ED3-B857-EEF70B77E53E}" sibTransId="{02540C8D-7316-48B9-B87D-0747CFDDC5F6}"/>
    <dgm:cxn modelId="{1575C9FD-586A-4E32-828E-BFB3242C841C}" type="presOf" srcId="{7381C957-4389-4D83-88D7-DE03249F00AF}" destId="{9A99239E-6223-4A78-AA7D-D1ED5BB38319}" srcOrd="0" destOrd="0" presId="urn:microsoft.com/office/officeart/2005/8/layout/vList2"/>
    <dgm:cxn modelId="{25ED828D-4F40-45CE-91E0-487B695B4AF0}" type="presParOf" srcId="{6257A157-C036-404C-8289-17DA0BA4D2D6}" destId="{CF1F4138-7405-4DE0-9D17-72B35A599D89}" srcOrd="0" destOrd="0" presId="urn:microsoft.com/office/officeart/2005/8/layout/vList2"/>
    <dgm:cxn modelId="{A1908B28-EA18-4E4C-9439-E9C4EA3194B5}" type="presParOf" srcId="{6257A157-C036-404C-8289-17DA0BA4D2D6}" destId="{3A8D47C4-D07C-4A15-8168-9A3B0304EADC}" srcOrd="1" destOrd="0" presId="urn:microsoft.com/office/officeart/2005/8/layout/vList2"/>
    <dgm:cxn modelId="{60AC0076-E91A-4928-A591-06016315F39E}" type="presParOf" srcId="{6257A157-C036-404C-8289-17DA0BA4D2D6}" destId="{9A99239E-6223-4A78-AA7D-D1ED5BB38319}" srcOrd="2" destOrd="0" presId="urn:microsoft.com/office/officeart/2005/8/layout/vList2"/>
    <dgm:cxn modelId="{672294A6-CD02-4E31-B910-961559539D19}" type="presParOf" srcId="{6257A157-C036-404C-8289-17DA0BA4D2D6}" destId="{5A7EC92F-974D-4443-8744-DB2903838524}" srcOrd="3" destOrd="0" presId="urn:microsoft.com/office/officeart/2005/8/layout/vList2"/>
    <dgm:cxn modelId="{61B5701C-2305-48F4-B0C1-4A0A4EB25401}" type="presParOf" srcId="{6257A157-C036-404C-8289-17DA0BA4D2D6}" destId="{1740EBD4-60E7-4A99-98ED-8223BD80042B}" srcOrd="4" destOrd="0" presId="urn:microsoft.com/office/officeart/2005/8/layout/vList2"/>
    <dgm:cxn modelId="{9D7CB801-E10A-479C-B81D-475CAFCFE3D4}" type="presParOf" srcId="{6257A157-C036-404C-8289-17DA0BA4D2D6}" destId="{E046D150-3290-4EAB-8D94-F27025EDCB8D}" srcOrd="5" destOrd="0" presId="urn:microsoft.com/office/officeart/2005/8/layout/vList2"/>
    <dgm:cxn modelId="{0741EECC-2B1A-41F8-A7ED-53813AE7CC94}" type="presParOf" srcId="{6257A157-C036-404C-8289-17DA0BA4D2D6}" destId="{AFB22102-24B6-4142-98A8-4874DE25B08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426D-C2CF-4632-B0A6-0F62DCCB3DFB}">
      <dsp:nvSpPr>
        <dsp:cNvPr id="0" name=""/>
        <dsp:cNvSpPr/>
      </dsp:nvSpPr>
      <dsp:spPr>
        <a:xfrm>
          <a:off x="884853" y="1079320"/>
          <a:ext cx="699671"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4AF076-2029-448F-BA16-1E9610C55F2D}">
      <dsp:nvSpPr>
        <dsp:cNvPr id="0" name=""/>
        <dsp:cNvSpPr/>
      </dsp:nvSpPr>
      <dsp:spPr>
        <a:xfrm>
          <a:off x="1626505" y="1020526"/>
          <a:ext cx="80462"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136952-8F04-485D-A341-C02AA7A87B95}">
      <dsp:nvSpPr>
        <dsp:cNvPr id="0" name=""/>
        <dsp:cNvSpPr/>
      </dsp:nvSpPr>
      <dsp:spPr>
        <a:xfrm>
          <a:off x="459981" y="741943"/>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58807" y="840769"/>
        <a:ext cx="477174" cy="477174"/>
      </dsp:txXfrm>
    </dsp:sp>
    <dsp:sp modelId="{02563F62-962F-4A1B-AC4E-B0C24E8567BC}">
      <dsp:nvSpPr>
        <dsp:cNvPr id="0" name=""/>
        <dsp:cNvSpPr/>
      </dsp:nvSpPr>
      <dsp:spPr>
        <a:xfrm>
          <a:off x="10264" y="1582369"/>
          <a:ext cx="1574260"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0" i="0" kern="1200"/>
            <a:t>Imagine a scenario in which you want to repay a friend who bought you lunch, by sending money online to his or her account. There are several ways in which this could go wrong, including:</a:t>
          </a:r>
          <a:endParaRPr lang="en-US" sz="1100" kern="1200"/>
        </a:p>
      </dsp:txBody>
      <dsp:txXfrm>
        <a:off x="10264" y="1897221"/>
        <a:ext cx="1574260" cy="1712173"/>
      </dsp:txXfrm>
    </dsp:sp>
    <dsp:sp modelId="{5EB137BC-006B-4734-8E10-15B9AAB5D063}">
      <dsp:nvSpPr>
        <dsp:cNvPr id="0" name=""/>
        <dsp:cNvSpPr/>
      </dsp:nvSpPr>
      <dsp:spPr>
        <a:xfrm>
          <a:off x="1759442" y="1079320"/>
          <a:ext cx="157426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CF9CF0-8260-4D4B-9032-866BE5B4D04E}">
      <dsp:nvSpPr>
        <dsp:cNvPr id="0" name=""/>
        <dsp:cNvSpPr/>
      </dsp:nvSpPr>
      <dsp:spPr>
        <a:xfrm>
          <a:off x="3375683" y="1020526"/>
          <a:ext cx="80462"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ADD138-852F-4BF2-ADD3-27CA418C9C4E}">
      <dsp:nvSpPr>
        <dsp:cNvPr id="0" name=""/>
        <dsp:cNvSpPr/>
      </dsp:nvSpPr>
      <dsp:spPr>
        <a:xfrm>
          <a:off x="2209159" y="741943"/>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07985" y="840769"/>
        <a:ext cx="477174" cy="477174"/>
      </dsp:txXfrm>
    </dsp:sp>
    <dsp:sp modelId="{6DAB98EF-6383-45D1-B0C1-5EBA0980BFB2}">
      <dsp:nvSpPr>
        <dsp:cNvPr id="0" name=""/>
        <dsp:cNvSpPr/>
      </dsp:nvSpPr>
      <dsp:spPr>
        <a:xfrm>
          <a:off x="1759442" y="1582369"/>
          <a:ext cx="1574260"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0" i="0" kern="1200"/>
            <a:t>The financial institution could have a technical issue, such as its systems are down or the machines aren’t working properly.</a:t>
          </a:r>
          <a:endParaRPr lang="en-US" sz="1100" kern="1200"/>
        </a:p>
      </dsp:txBody>
      <dsp:txXfrm>
        <a:off x="1759442" y="1897221"/>
        <a:ext cx="1574260" cy="1712173"/>
      </dsp:txXfrm>
    </dsp:sp>
    <dsp:sp modelId="{BDBE885E-DF89-4A73-927A-7AD1C73F31B9}">
      <dsp:nvSpPr>
        <dsp:cNvPr id="0" name=""/>
        <dsp:cNvSpPr/>
      </dsp:nvSpPr>
      <dsp:spPr>
        <a:xfrm>
          <a:off x="3508621" y="1079320"/>
          <a:ext cx="157426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6744F8-7A2A-4299-BD92-9BC21008AD5F}">
      <dsp:nvSpPr>
        <dsp:cNvPr id="0" name=""/>
        <dsp:cNvSpPr/>
      </dsp:nvSpPr>
      <dsp:spPr>
        <a:xfrm>
          <a:off x="5124862" y="1020526"/>
          <a:ext cx="80462"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ECDFE0-7B8C-442D-9C6B-3CF64FDAD774}">
      <dsp:nvSpPr>
        <dsp:cNvPr id="0" name=""/>
        <dsp:cNvSpPr/>
      </dsp:nvSpPr>
      <dsp:spPr>
        <a:xfrm>
          <a:off x="3958338" y="741943"/>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057164" y="840769"/>
        <a:ext cx="477174" cy="477174"/>
      </dsp:txXfrm>
    </dsp:sp>
    <dsp:sp modelId="{847F2771-2B97-4BE3-BDAB-3FF8E20EDBB8}">
      <dsp:nvSpPr>
        <dsp:cNvPr id="0" name=""/>
        <dsp:cNvSpPr/>
      </dsp:nvSpPr>
      <dsp:spPr>
        <a:xfrm>
          <a:off x="3508621" y="1582369"/>
          <a:ext cx="1574260"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0" i="0" kern="1200"/>
            <a:t>Your or your friend’s account could have been hacked—for example, there could be a denial-of-service attack or identity theft.</a:t>
          </a:r>
          <a:endParaRPr lang="en-US" sz="1100" kern="1200"/>
        </a:p>
      </dsp:txBody>
      <dsp:txXfrm>
        <a:off x="3508621" y="1897221"/>
        <a:ext cx="1574260" cy="1712173"/>
      </dsp:txXfrm>
    </dsp:sp>
    <dsp:sp modelId="{01B882B1-08E4-4E27-A853-C488C3B2A4A5}">
      <dsp:nvSpPr>
        <dsp:cNvPr id="0" name=""/>
        <dsp:cNvSpPr/>
      </dsp:nvSpPr>
      <dsp:spPr>
        <a:xfrm>
          <a:off x="5257800" y="1079320"/>
          <a:ext cx="157426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941ACA-6F91-4A8C-8E18-7239E52D7415}">
      <dsp:nvSpPr>
        <dsp:cNvPr id="0" name=""/>
        <dsp:cNvSpPr/>
      </dsp:nvSpPr>
      <dsp:spPr>
        <a:xfrm>
          <a:off x="6874041" y="1020526"/>
          <a:ext cx="80462"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0F83D3-DCC4-43E3-ABB9-B4BAD49550AA}">
      <dsp:nvSpPr>
        <dsp:cNvPr id="0" name=""/>
        <dsp:cNvSpPr/>
      </dsp:nvSpPr>
      <dsp:spPr>
        <a:xfrm>
          <a:off x="5707517" y="741943"/>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06343" y="840769"/>
        <a:ext cx="477174" cy="477174"/>
      </dsp:txXfrm>
    </dsp:sp>
    <dsp:sp modelId="{7FD5C985-2A65-402D-85AE-3A0ACEA378E8}">
      <dsp:nvSpPr>
        <dsp:cNvPr id="0" name=""/>
        <dsp:cNvSpPr/>
      </dsp:nvSpPr>
      <dsp:spPr>
        <a:xfrm>
          <a:off x="5257800" y="1582369"/>
          <a:ext cx="1574260"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0" i="0" kern="1200"/>
            <a:t>The transfer limits for your or your friend’s account could have been exceeded.</a:t>
          </a:r>
          <a:endParaRPr lang="en-US" sz="1100" kern="1200"/>
        </a:p>
      </dsp:txBody>
      <dsp:txXfrm>
        <a:off x="5257800" y="1897221"/>
        <a:ext cx="1574260" cy="1712173"/>
      </dsp:txXfrm>
    </dsp:sp>
    <dsp:sp modelId="{7B0B8B9A-F62F-43BF-BA0F-1F01B760EA8D}">
      <dsp:nvSpPr>
        <dsp:cNvPr id="0" name=""/>
        <dsp:cNvSpPr/>
      </dsp:nvSpPr>
      <dsp:spPr>
        <a:xfrm>
          <a:off x="7006978" y="1079320"/>
          <a:ext cx="157426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A157B2-26C0-40A0-8B30-A3E7A94CBF29}">
      <dsp:nvSpPr>
        <dsp:cNvPr id="0" name=""/>
        <dsp:cNvSpPr/>
      </dsp:nvSpPr>
      <dsp:spPr>
        <a:xfrm>
          <a:off x="8623219" y="1020526"/>
          <a:ext cx="80462" cy="15127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629950-22DA-44C4-A40A-AF9DBBB574FE}">
      <dsp:nvSpPr>
        <dsp:cNvPr id="0" name=""/>
        <dsp:cNvSpPr/>
      </dsp:nvSpPr>
      <dsp:spPr>
        <a:xfrm>
          <a:off x="7456695" y="741943"/>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555521" y="840769"/>
        <a:ext cx="477174" cy="477174"/>
      </dsp:txXfrm>
    </dsp:sp>
    <dsp:sp modelId="{0CE9BE13-44E7-4F31-9949-A1E4C443752F}">
      <dsp:nvSpPr>
        <dsp:cNvPr id="0" name=""/>
        <dsp:cNvSpPr/>
      </dsp:nvSpPr>
      <dsp:spPr>
        <a:xfrm>
          <a:off x="7006978" y="1582369"/>
          <a:ext cx="1574260"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0" i="0" kern="1200"/>
            <a:t>There is a central point of failure: the bank.</a:t>
          </a:r>
          <a:endParaRPr lang="en-US" sz="1100" kern="1200"/>
        </a:p>
      </dsp:txBody>
      <dsp:txXfrm>
        <a:off x="7006978" y="1897221"/>
        <a:ext cx="1574260" cy="1712173"/>
      </dsp:txXfrm>
    </dsp:sp>
    <dsp:sp modelId="{6535203C-E9E6-4284-B42B-3B271C9CB4D0}">
      <dsp:nvSpPr>
        <dsp:cNvPr id="0" name=""/>
        <dsp:cNvSpPr/>
      </dsp:nvSpPr>
      <dsp:spPr>
        <a:xfrm>
          <a:off x="8756157" y="1079320"/>
          <a:ext cx="78713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A23BB9-F2BB-404B-8DB3-6887B4D7C873}">
      <dsp:nvSpPr>
        <dsp:cNvPr id="0" name=""/>
        <dsp:cNvSpPr/>
      </dsp:nvSpPr>
      <dsp:spPr>
        <a:xfrm>
          <a:off x="9205874" y="741943"/>
          <a:ext cx="674826" cy="67482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304700" y="840769"/>
        <a:ext cx="477174" cy="477174"/>
      </dsp:txXfrm>
    </dsp:sp>
    <dsp:sp modelId="{28A10A0E-4354-4343-86BD-C2C3C33AFC16}">
      <dsp:nvSpPr>
        <dsp:cNvPr id="0" name=""/>
        <dsp:cNvSpPr/>
      </dsp:nvSpPr>
      <dsp:spPr>
        <a:xfrm>
          <a:off x="8756157" y="1582369"/>
          <a:ext cx="1574260" cy="2027025"/>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179" tIns="165100" rIns="124179" bIns="165100" numCol="1" spcCol="1270" anchor="t" anchorCtr="0">
          <a:noAutofit/>
        </a:bodyPr>
        <a:lstStyle/>
        <a:p>
          <a:pPr marL="0" lvl="0" indent="0" algn="l" defTabSz="488950">
            <a:lnSpc>
              <a:spcPct val="90000"/>
            </a:lnSpc>
            <a:spcBef>
              <a:spcPct val="0"/>
            </a:spcBef>
            <a:spcAft>
              <a:spcPct val="35000"/>
            </a:spcAft>
            <a:buNone/>
          </a:pPr>
          <a:r>
            <a:rPr lang="en-US" sz="1100" b="0" i="0" kern="1200" dirty="0"/>
            <a:t>Now imagine a similar transaction between two people using the bitcoin app. A notification appears asking whether the person is sure he or she is ready to transfer bitcoins. If yes, processing takes place: The system authenticates the user’s identity, checks whether the user has the required balance to make that transaction, and so on. After that’s done, the payment is transferred and the money lands in the receiver’s account</a:t>
          </a:r>
          <a:endParaRPr lang="en-US" sz="1100" kern="1200" dirty="0"/>
        </a:p>
      </dsp:txBody>
      <dsp:txXfrm>
        <a:off x="8756157" y="1897221"/>
        <a:ext cx="1574260" cy="17121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4F335-CFF0-4781-AE40-9379854044A7}">
      <dsp:nvSpPr>
        <dsp:cNvPr id="0" name=""/>
        <dsp:cNvSpPr/>
      </dsp:nvSpPr>
      <dsp:spPr>
        <a:xfrm>
          <a:off x="478800" y="83691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DE0CA-8D00-47A1-946B-073CF643ECE8}">
      <dsp:nvSpPr>
        <dsp:cNvPr id="0" name=""/>
        <dsp:cNvSpPr/>
      </dsp:nvSpPr>
      <dsp:spPr>
        <a:xfrm>
          <a:off x="712800" y="107091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A6CA1-E35B-4FCE-B421-3071B2F64061}">
      <dsp:nvSpPr>
        <dsp:cNvPr id="0" name=""/>
        <dsp:cNvSpPr/>
      </dsp:nvSpPr>
      <dsp:spPr>
        <a:xfrm>
          <a:off x="127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EOS is a blockchain-based platform that enables the development of business applications, or DApps.</a:t>
          </a:r>
          <a:endParaRPr lang="en-US" sz="1100" kern="1200"/>
        </a:p>
      </dsp:txBody>
      <dsp:txXfrm>
        <a:off x="127800" y="2276919"/>
        <a:ext cx="1800000" cy="1237500"/>
      </dsp:txXfrm>
    </dsp:sp>
    <dsp:sp modelId="{CECC2BCF-3E0E-40AC-A013-174280A2340F}">
      <dsp:nvSpPr>
        <dsp:cNvPr id="0" name=""/>
        <dsp:cNvSpPr/>
      </dsp:nvSpPr>
      <dsp:spPr>
        <a:xfrm>
          <a:off x="2593800" y="83691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AF4AC-442F-4069-94EA-128D94D4D3A1}">
      <dsp:nvSpPr>
        <dsp:cNvPr id="0" name=""/>
        <dsp:cNvSpPr/>
      </dsp:nvSpPr>
      <dsp:spPr>
        <a:xfrm>
          <a:off x="2827800" y="107091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6DF54-855C-42B3-A298-BC4487FACA88}">
      <dsp:nvSpPr>
        <dsp:cNvPr id="0" name=""/>
        <dsp:cNvSpPr/>
      </dsp:nvSpPr>
      <dsp:spPr>
        <a:xfrm>
          <a:off x="2242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EOS supports secure access and authentication, permissioning, data hosting, usage management, and communication between the DApps and the Internet.</a:t>
          </a:r>
          <a:endParaRPr lang="en-US" sz="1100" kern="1200"/>
        </a:p>
      </dsp:txBody>
      <dsp:txXfrm>
        <a:off x="2242800" y="2276919"/>
        <a:ext cx="1800000" cy="1237500"/>
      </dsp:txXfrm>
    </dsp:sp>
    <dsp:sp modelId="{A899D041-D8AA-4043-820E-B06DF7E81CC2}">
      <dsp:nvSpPr>
        <dsp:cNvPr id="0" name=""/>
        <dsp:cNvSpPr/>
      </dsp:nvSpPr>
      <dsp:spPr>
        <a:xfrm>
          <a:off x="4708800" y="83691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D2561E-7509-410E-8C68-1D974C3C8689}">
      <dsp:nvSpPr>
        <dsp:cNvPr id="0" name=""/>
        <dsp:cNvSpPr/>
      </dsp:nvSpPr>
      <dsp:spPr>
        <a:xfrm>
          <a:off x="4942800" y="107091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F680F2-3B24-42A8-9F51-903CF7843FC3}">
      <dsp:nvSpPr>
        <dsp:cNvPr id="0" name=""/>
        <dsp:cNvSpPr/>
      </dsp:nvSpPr>
      <dsp:spPr>
        <a:xfrm>
          <a:off x="4357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EOS.IO is the system architecture.</a:t>
          </a:r>
          <a:endParaRPr lang="en-US" sz="1100" kern="1200"/>
        </a:p>
      </dsp:txBody>
      <dsp:txXfrm>
        <a:off x="4357800" y="2276919"/>
        <a:ext cx="1800000" cy="1237500"/>
      </dsp:txXfrm>
    </dsp:sp>
    <dsp:sp modelId="{39B94734-CC8C-4BB0-B26E-15FB9E5CBFFA}">
      <dsp:nvSpPr>
        <dsp:cNvPr id="0" name=""/>
        <dsp:cNvSpPr/>
      </dsp:nvSpPr>
      <dsp:spPr>
        <a:xfrm>
          <a:off x="6823800" y="83691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B8584-3E9B-4131-A6E6-A0CB2B38B4E7}">
      <dsp:nvSpPr>
        <dsp:cNvPr id="0" name=""/>
        <dsp:cNvSpPr/>
      </dsp:nvSpPr>
      <dsp:spPr>
        <a:xfrm>
          <a:off x="7057800" y="107091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FDFEDF-75E4-4DFC-860D-DEE692330B2F}">
      <dsp:nvSpPr>
        <dsp:cNvPr id="0" name=""/>
        <dsp:cNvSpPr/>
      </dsp:nvSpPr>
      <dsp:spPr>
        <a:xfrm>
          <a:off x="6472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The EOS token is the network's cryptocurrency.</a:t>
          </a:r>
          <a:endParaRPr lang="en-US" sz="1100" kern="1200"/>
        </a:p>
      </dsp:txBody>
      <dsp:txXfrm>
        <a:off x="6472800" y="2276919"/>
        <a:ext cx="1800000" cy="1237500"/>
      </dsp:txXfrm>
    </dsp:sp>
    <dsp:sp modelId="{6AF92F09-CD51-41F2-9BAB-B38F89258BC6}">
      <dsp:nvSpPr>
        <dsp:cNvPr id="0" name=""/>
        <dsp:cNvSpPr/>
      </dsp:nvSpPr>
      <dsp:spPr>
        <a:xfrm>
          <a:off x="8938800" y="836919"/>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71C587-01F8-49E6-813E-AEB4807C4AE4}">
      <dsp:nvSpPr>
        <dsp:cNvPr id="0" name=""/>
        <dsp:cNvSpPr/>
      </dsp:nvSpPr>
      <dsp:spPr>
        <a:xfrm>
          <a:off x="9172800" y="107091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122F9F-59FF-42A9-B901-333D256452E9}">
      <dsp:nvSpPr>
        <dsp:cNvPr id="0" name=""/>
        <dsp:cNvSpPr/>
      </dsp:nvSpPr>
      <dsp:spPr>
        <a:xfrm>
          <a:off x="8587800" y="2276919"/>
          <a:ext cx="180000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Its main competitor is the better-established Ethereum platform.</a:t>
          </a:r>
          <a:endParaRPr lang="en-US" sz="1100" kern="1200"/>
        </a:p>
      </dsp:txBody>
      <dsp:txXfrm>
        <a:off x="8587800" y="2276919"/>
        <a:ext cx="180000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0B418-9317-4CD6-88AC-F914426283C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9655F4-872A-49D3-8EC5-BDBB19355A9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6D448-445B-4B34-ACB0-35B5A7A321F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just" defTabSz="666750">
            <a:lnSpc>
              <a:spcPct val="100000"/>
            </a:lnSpc>
            <a:spcBef>
              <a:spcPct val="0"/>
            </a:spcBef>
            <a:spcAft>
              <a:spcPct val="35000"/>
            </a:spcAft>
            <a:buNone/>
          </a:pPr>
          <a:r>
            <a:rPr lang="en-US" sz="1500" b="0" i="0" kern="1200" dirty="0"/>
            <a:t>Bitcoin (BTC) is a </a:t>
          </a:r>
          <a:r>
            <a:rPr lang="en-US" sz="1500" b="0" i="0" u="sng" kern="1200" dirty="0">
              <a:hlinkClick xmlns:r="http://schemas.openxmlformats.org/officeDocument/2006/relationships" r:id="rId3"/>
            </a:rPr>
            <a:t>cryptocurrency</a:t>
          </a:r>
          <a:r>
            <a:rPr lang="en-US" sz="1500" b="0" i="0" kern="1200" dirty="0"/>
            <a:t>, a virtual currency designed to act as money and a form of payment outside the control of any one person, group, or entity, thus removing the need for third-party involvement in financial transactions. It is rewarded to blockchain miners for verifying transactions and can be purchased on several exchanges.</a:t>
          </a:r>
          <a:endParaRPr lang="en-US" sz="1500" kern="1200" dirty="0"/>
        </a:p>
      </dsp:txBody>
      <dsp:txXfrm>
        <a:off x="1435590" y="531"/>
        <a:ext cx="9080009" cy="1242935"/>
      </dsp:txXfrm>
    </dsp:sp>
    <dsp:sp modelId="{BDC7BDD9-646F-4D74-99C2-25DFA7BBE99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35854-8228-48A1-B12B-5320153FC5AE}">
      <dsp:nvSpPr>
        <dsp:cNvPr id="0" name=""/>
        <dsp:cNvSpPr/>
      </dsp:nvSpPr>
      <dsp:spPr>
        <a:xfrm>
          <a:off x="375988" y="1833861"/>
          <a:ext cx="683614" cy="68361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DF309-30FD-4A4D-B26A-4E08700DEB4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just" defTabSz="666750">
            <a:lnSpc>
              <a:spcPct val="100000"/>
            </a:lnSpc>
            <a:spcBef>
              <a:spcPct val="0"/>
            </a:spcBef>
            <a:spcAft>
              <a:spcPct val="35000"/>
            </a:spcAft>
            <a:buNone/>
          </a:pPr>
          <a:r>
            <a:rPr lang="en-US" sz="1500" b="0" i="0" kern="1200" dirty="0"/>
            <a:t>Bitcoin was introduced to the public in 2009 by an anonymous developer or group of developers using the name Satoshi Nakamoto.1</a:t>
          </a:r>
          <a:endParaRPr lang="en-US" sz="1500" kern="1200" dirty="0"/>
        </a:p>
      </dsp:txBody>
      <dsp:txXfrm>
        <a:off x="1435590" y="1554201"/>
        <a:ext cx="9080009" cy="1242935"/>
      </dsp:txXfrm>
    </dsp:sp>
    <dsp:sp modelId="{A777FE5E-414E-4850-BCA3-FF259D70E0C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D86A0-C888-4978-801B-D654BFBD5D70}">
      <dsp:nvSpPr>
        <dsp:cNvPr id="0" name=""/>
        <dsp:cNvSpPr/>
      </dsp:nvSpPr>
      <dsp:spPr>
        <a:xfrm>
          <a:off x="375988" y="3387531"/>
          <a:ext cx="683614" cy="68361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9AFE2-69C9-44D6-80FB-5F4717C2127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just" defTabSz="666750">
            <a:lnSpc>
              <a:spcPct val="100000"/>
            </a:lnSpc>
            <a:spcBef>
              <a:spcPct val="0"/>
            </a:spcBef>
            <a:spcAft>
              <a:spcPct val="35000"/>
            </a:spcAft>
            <a:buNone/>
          </a:pPr>
          <a:r>
            <a:rPr lang="en-US" sz="1500" b="0" i="0" kern="1200" dirty="0"/>
            <a:t>It has since become the most well-known cryptocurrency in the world. Its popularity has inspired the development of many other cryptocurrencies. These competitors either attempt to replace it as a payment system or are used as utility or security tokens in other blockchains and emerging financial technologies.</a:t>
          </a:r>
          <a:endParaRPr lang="en-US" sz="1500" kern="1200" dirty="0"/>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C774E-DABB-43BC-92B5-D30B11D4DBCE}">
      <dsp:nvSpPr>
        <dsp:cNvPr id="0" name=""/>
        <dsp:cNvSpPr/>
      </dsp:nvSpPr>
      <dsp:spPr>
        <a:xfrm>
          <a:off x="228846" y="1437"/>
          <a:ext cx="2462591" cy="14775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dirty="0"/>
            <a:t>Launched in 2009, Bitcoin is the world's largest cryptocurrency by market capitalization.</a:t>
          </a:r>
          <a:endParaRPr lang="en-US" sz="1500" kern="1200" dirty="0"/>
        </a:p>
      </dsp:txBody>
      <dsp:txXfrm>
        <a:off x="272122" y="44713"/>
        <a:ext cx="2376039" cy="1391002"/>
      </dsp:txXfrm>
    </dsp:sp>
    <dsp:sp modelId="{4BB6F0A3-A7BA-487F-BAC3-F5E7C18099CE}">
      <dsp:nvSpPr>
        <dsp:cNvPr id="0" name=""/>
        <dsp:cNvSpPr/>
      </dsp:nvSpPr>
      <dsp:spPr>
        <a:xfrm>
          <a:off x="2908146" y="434853"/>
          <a:ext cx="522069" cy="6107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08146" y="556997"/>
        <a:ext cx="365448" cy="366434"/>
      </dsp:txXfrm>
    </dsp:sp>
    <dsp:sp modelId="{F37C7971-9430-45B5-8044-D71466214AAE}">
      <dsp:nvSpPr>
        <dsp:cNvPr id="0" name=""/>
        <dsp:cNvSpPr/>
      </dsp:nvSpPr>
      <dsp:spPr>
        <a:xfrm>
          <a:off x="3676474" y="1437"/>
          <a:ext cx="2462591" cy="147755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Unlike fiat currency, Bitcoin is created, distributed, traded, and stored using a decentralized ledger system known as a blockchain</a:t>
          </a:r>
          <a:endParaRPr lang="en-US" sz="1500" kern="1200"/>
        </a:p>
      </dsp:txBody>
      <dsp:txXfrm>
        <a:off x="3719750" y="44713"/>
        <a:ext cx="2376039" cy="1391002"/>
      </dsp:txXfrm>
    </dsp:sp>
    <dsp:sp modelId="{8618B15B-CEEE-47D2-A50F-0CA5A9F11ED9}">
      <dsp:nvSpPr>
        <dsp:cNvPr id="0" name=""/>
        <dsp:cNvSpPr/>
      </dsp:nvSpPr>
      <dsp:spPr>
        <a:xfrm rot="5400000">
          <a:off x="4646735" y="1651373"/>
          <a:ext cx="522069" cy="610722"/>
        </a:xfrm>
        <a:prstGeom prst="rightArrow">
          <a:avLst>
            <a:gd name="adj1" fmla="val 60000"/>
            <a:gd name="adj2" fmla="val 5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4724553" y="1695700"/>
        <a:ext cx="366434" cy="365448"/>
      </dsp:txXfrm>
    </dsp:sp>
    <dsp:sp modelId="{9FCFCA58-D5A3-4E9D-808A-3DFB925523DA}">
      <dsp:nvSpPr>
        <dsp:cNvPr id="0" name=""/>
        <dsp:cNvSpPr/>
      </dsp:nvSpPr>
      <dsp:spPr>
        <a:xfrm>
          <a:off x="3676474" y="2464029"/>
          <a:ext cx="2462591" cy="147755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Bitcoin and its ledger are secured by proof-of-work (PoW) consensus, which also secures the system and verifies transactions.</a:t>
          </a:r>
          <a:endParaRPr lang="en-US" sz="1500" kern="1200"/>
        </a:p>
      </dsp:txBody>
      <dsp:txXfrm>
        <a:off x="3719750" y="2507305"/>
        <a:ext cx="2376039" cy="1391002"/>
      </dsp:txXfrm>
    </dsp:sp>
    <dsp:sp modelId="{6D909ABE-500F-4A2B-9C5F-1966E1DFEFB6}">
      <dsp:nvSpPr>
        <dsp:cNvPr id="0" name=""/>
        <dsp:cNvSpPr/>
      </dsp:nvSpPr>
      <dsp:spPr>
        <a:xfrm rot="10800000">
          <a:off x="2937697" y="2897445"/>
          <a:ext cx="522069" cy="610722"/>
        </a:xfrm>
        <a:prstGeom prst="rightArrow">
          <a:avLst>
            <a:gd name="adj1" fmla="val 60000"/>
            <a:gd name="adj2" fmla="val 5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094318" y="3019589"/>
        <a:ext cx="365448" cy="366434"/>
      </dsp:txXfrm>
    </dsp:sp>
    <dsp:sp modelId="{D1EDD1C9-7641-400A-A1CE-DB6E713409A4}">
      <dsp:nvSpPr>
        <dsp:cNvPr id="0" name=""/>
        <dsp:cNvSpPr/>
      </dsp:nvSpPr>
      <dsp:spPr>
        <a:xfrm>
          <a:off x="228846" y="2464029"/>
          <a:ext cx="2462591" cy="147755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Bitcoin can be purchased via various cryptocurrency exchanges.</a:t>
          </a:r>
          <a:endParaRPr lang="en-US" sz="1500" kern="1200"/>
        </a:p>
      </dsp:txBody>
      <dsp:txXfrm>
        <a:off x="272122" y="2507305"/>
        <a:ext cx="2376039" cy="1391002"/>
      </dsp:txXfrm>
    </dsp:sp>
    <dsp:sp modelId="{A66A9BFD-80DE-4FB3-92F0-A3AD4851C472}">
      <dsp:nvSpPr>
        <dsp:cNvPr id="0" name=""/>
        <dsp:cNvSpPr/>
      </dsp:nvSpPr>
      <dsp:spPr>
        <a:xfrm rot="5400000">
          <a:off x="1199107" y="4113965"/>
          <a:ext cx="522069" cy="610722"/>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276925" y="4158292"/>
        <a:ext cx="366434" cy="365448"/>
      </dsp:txXfrm>
    </dsp:sp>
    <dsp:sp modelId="{D2389997-B2F8-40C2-B0C1-86A2F91C92E6}">
      <dsp:nvSpPr>
        <dsp:cNvPr id="0" name=""/>
        <dsp:cNvSpPr/>
      </dsp:nvSpPr>
      <dsp:spPr>
        <a:xfrm>
          <a:off x="228846" y="4926620"/>
          <a:ext cx="2462591" cy="147755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Bitcoin's history as a store of value has been turbulent; it has undergone several boom and bust cycles over its relatively short lifespan.</a:t>
          </a:r>
          <a:endParaRPr lang="en-US" sz="1500" kern="1200"/>
        </a:p>
      </dsp:txBody>
      <dsp:txXfrm>
        <a:off x="272122" y="4969896"/>
        <a:ext cx="2376039" cy="1391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5313D-98E7-451E-A4CE-FE629E29EF0A}">
      <dsp:nvSpPr>
        <dsp:cNvPr id="0" name=""/>
        <dsp:cNvSpPr/>
      </dsp:nvSpPr>
      <dsp:spPr>
        <a:xfrm>
          <a:off x="212335" y="78058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A31DF-B065-4644-A7D8-9DE1969AC056}">
      <dsp:nvSpPr>
        <dsp:cNvPr id="0" name=""/>
        <dsp:cNvSpPr/>
      </dsp:nvSpPr>
      <dsp:spPr>
        <a:xfrm>
          <a:off x="492877" y="1061128"/>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C3DBA-FA01-4CD6-BDA8-9E7D697C1A6D}">
      <dsp:nvSpPr>
        <dsp:cNvPr id="0" name=""/>
        <dsp:cNvSpPr/>
      </dsp:nvSpPr>
      <dsp:spPr>
        <a:xfrm>
          <a:off x="1834517" y="78058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0" i="0" kern="1200"/>
            <a:t>Ever since the Ethereum network was launched in July 2015 by Vitalik Buterin, its associated currency – also called ethereum, or ether (ETH) – has proven hugely popular.</a:t>
          </a:r>
          <a:endParaRPr lang="en-US" sz="1200" kern="1200"/>
        </a:p>
      </dsp:txBody>
      <dsp:txXfrm>
        <a:off x="1834517" y="780586"/>
        <a:ext cx="3148942" cy="1335915"/>
      </dsp:txXfrm>
    </dsp:sp>
    <dsp:sp modelId="{3F6D3B38-D911-4708-BDE9-E11B20AE03D6}">
      <dsp:nvSpPr>
        <dsp:cNvPr id="0" name=""/>
        <dsp:cNvSpPr/>
      </dsp:nvSpPr>
      <dsp:spPr>
        <a:xfrm>
          <a:off x="5532139" y="780586"/>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89690-E81F-43DC-BBB8-B3DEDE4DE218}">
      <dsp:nvSpPr>
        <dsp:cNvPr id="0" name=""/>
        <dsp:cNvSpPr/>
      </dsp:nvSpPr>
      <dsp:spPr>
        <a:xfrm>
          <a:off x="5812681" y="1061128"/>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E5A70-659C-4B32-8CC4-1EE63EC35918}">
      <dsp:nvSpPr>
        <dsp:cNvPr id="0" name=""/>
        <dsp:cNvSpPr/>
      </dsp:nvSpPr>
      <dsp:spPr>
        <a:xfrm>
          <a:off x="7154322" y="780586"/>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How is it different to bitcoin?</a:t>
          </a:r>
          <a:r>
            <a:rPr lang="en-US" sz="1200" b="0" i="0" kern="1200"/>
            <a:t> If bitcoin is a digital payment system, Ethereum is all about </a:t>
          </a:r>
          <a:r>
            <a:rPr lang="en-US" sz="1200" b="0" i="1" kern="1200"/>
            <a:t>utility</a:t>
          </a:r>
          <a:r>
            <a:rPr lang="en-US" sz="1200" b="0" i="0" kern="1200"/>
            <a:t>. To appreciate its benefits, it’s worth understanding the Ethereum network. It is a decentralized, open-source, public-distributed computing platform that runs smart contracts: applications that run exactly as programmed without any possibility of downtime, censorship, fraud or third-party interference.</a:t>
          </a:r>
          <a:endParaRPr lang="en-US" sz="1200" kern="1200"/>
        </a:p>
      </dsp:txBody>
      <dsp:txXfrm>
        <a:off x="7154322" y="780586"/>
        <a:ext cx="3148942" cy="1335915"/>
      </dsp:txXfrm>
    </dsp:sp>
    <dsp:sp modelId="{D053E0A5-66F1-4D42-A58B-9302E25252F1}">
      <dsp:nvSpPr>
        <dsp:cNvPr id="0" name=""/>
        <dsp:cNvSpPr/>
      </dsp:nvSpPr>
      <dsp:spPr>
        <a:xfrm>
          <a:off x="212335" y="298350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EC57B-CFDB-4CC8-8E9C-FBC184B387FC}">
      <dsp:nvSpPr>
        <dsp:cNvPr id="0" name=""/>
        <dsp:cNvSpPr/>
      </dsp:nvSpPr>
      <dsp:spPr>
        <a:xfrm>
          <a:off x="492877" y="326404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900510-D415-405C-B629-FC169D0A8514}">
      <dsp:nvSpPr>
        <dsp:cNvPr id="0" name=""/>
        <dsp:cNvSpPr/>
      </dsp:nvSpPr>
      <dsp:spPr>
        <a:xfrm>
          <a:off x="1834517" y="298350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dirty="0"/>
            <a:t>How does it work?</a:t>
          </a:r>
          <a:r>
            <a:rPr lang="en-US" sz="1200" b="0" i="0" kern="1200" dirty="0"/>
            <a:t> In the Ethereum protocol and blockchain there is a price for each operation. Ether is simply the unit of cryptocurrency used on the Ethereum blockchain, and is used to pay for computer processing time and for transaction fees. It’s frequently compared to bitcoin, but it’s not actually a competing currency. However, Ethereum and ether wouldn’t have been possible without bitcoin, and there are many similarities between the two. For example, they’re both blockchain-based cryptocurrencies and can be mined by users around the world.</a:t>
          </a:r>
          <a:endParaRPr lang="en-US" sz="1200" kern="1200" dirty="0"/>
        </a:p>
      </dsp:txBody>
      <dsp:txXfrm>
        <a:off x="1834517" y="2983501"/>
        <a:ext cx="3148942" cy="1335915"/>
      </dsp:txXfrm>
    </dsp:sp>
    <dsp:sp modelId="{42765270-12AC-42B8-95F9-D30AF5C77024}">
      <dsp:nvSpPr>
        <dsp:cNvPr id="0" name=""/>
        <dsp:cNvSpPr/>
      </dsp:nvSpPr>
      <dsp:spPr>
        <a:xfrm>
          <a:off x="5532139" y="298350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A02A51-1A5E-4BE4-ABC7-B56C00677F09}">
      <dsp:nvSpPr>
        <dsp:cNvPr id="0" name=""/>
        <dsp:cNvSpPr/>
      </dsp:nvSpPr>
      <dsp:spPr>
        <a:xfrm>
          <a:off x="5812681" y="326404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5E971-AB88-45EA-9B6D-E40874C36C76}">
      <dsp:nvSpPr>
        <dsp:cNvPr id="0" name=""/>
        <dsp:cNvSpPr/>
      </dsp:nvSpPr>
      <dsp:spPr>
        <a:xfrm>
          <a:off x="7154322" y="3298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dirty="0"/>
            <a:t>So when will all the ether be mined?</a:t>
          </a:r>
          <a:r>
            <a:rPr lang="en-US" sz="1200" b="0" i="0" kern="1200" dirty="0"/>
            <a:t> While the annual supply of ether is limited to 18 million, Ethereum could theoretically continue to introduce new currency and make its supply unlimited. Conversely, bitcoin’s supply is capped at 21 million. Another key contrast with bitcoin is the processing speed; bitcoin transactions take around 10 minutes, whereas an ether transaction takes an average of 15 seconds.</a:t>
          </a:r>
          <a:br>
            <a:rPr lang="en-US" sz="1200" kern="1200" dirty="0"/>
          </a:br>
          <a:br>
            <a:rPr lang="en-US" sz="1200" kern="1200" dirty="0"/>
          </a:br>
          <a:br>
            <a:rPr lang="en-US" sz="1200" kern="1200" dirty="0"/>
          </a:br>
          <a:endParaRPr lang="en-US" sz="1200" kern="1200" dirty="0"/>
        </a:p>
      </dsp:txBody>
      <dsp:txXfrm>
        <a:off x="7154322" y="3298457"/>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3D9D0-D6AA-4D7C-AAEF-E9AC0E4916CD}">
      <dsp:nvSpPr>
        <dsp:cNvPr id="0" name=""/>
        <dsp:cNvSpPr/>
      </dsp:nvSpPr>
      <dsp:spPr>
        <a:xfrm>
          <a:off x="622800" y="69805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7C7322-6E0B-429E-A43C-0B12DFA78E75}">
      <dsp:nvSpPr>
        <dsp:cNvPr id="0" name=""/>
        <dsp:cNvSpPr/>
      </dsp:nvSpPr>
      <dsp:spPr>
        <a:xfrm>
          <a:off x="127800" y="1951717"/>
          <a:ext cx="1800000" cy="170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Data coordination. </a:t>
          </a:r>
          <a:r>
            <a:rPr lang="en-US" sz="1100" b="0" i="0" kern="1200"/>
            <a:t>Ethereum’s decentralized architecture better allocates information and trust so that network participants do not have to rely on a central entity to manage the system and mediate transactions.</a:t>
          </a:r>
          <a:endParaRPr lang="en-US" sz="1100" kern="1200"/>
        </a:p>
      </dsp:txBody>
      <dsp:txXfrm>
        <a:off x="127800" y="1951717"/>
        <a:ext cx="1800000" cy="1701562"/>
      </dsp:txXfrm>
    </dsp:sp>
    <dsp:sp modelId="{3E917064-D3EB-499F-9A77-78C79C2BE973}">
      <dsp:nvSpPr>
        <dsp:cNvPr id="0" name=""/>
        <dsp:cNvSpPr/>
      </dsp:nvSpPr>
      <dsp:spPr>
        <a:xfrm>
          <a:off x="2737800" y="69805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96FF3-C8F7-44B1-B6AD-D9176691BCE5}">
      <dsp:nvSpPr>
        <dsp:cNvPr id="0" name=""/>
        <dsp:cNvSpPr/>
      </dsp:nvSpPr>
      <dsp:spPr>
        <a:xfrm>
          <a:off x="2242800" y="1951717"/>
          <a:ext cx="1800000" cy="170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Rapid deployment. </a:t>
          </a:r>
          <a:r>
            <a:rPr lang="en-US" sz="1100" b="0" i="0" kern="1200"/>
            <a:t>With an all-in-one SaaS platform enterprises can easily deploy and manage private blockchain networks instead of coding a blockchain implementation from scratch.</a:t>
          </a:r>
          <a:endParaRPr lang="en-US" sz="1100" kern="1200"/>
        </a:p>
      </dsp:txBody>
      <dsp:txXfrm>
        <a:off x="2242800" y="1951717"/>
        <a:ext cx="1800000" cy="1701562"/>
      </dsp:txXfrm>
    </dsp:sp>
    <dsp:sp modelId="{59759C4C-C7D4-43F7-BC89-68AC0F89C6DD}">
      <dsp:nvSpPr>
        <dsp:cNvPr id="0" name=""/>
        <dsp:cNvSpPr/>
      </dsp:nvSpPr>
      <dsp:spPr>
        <a:xfrm>
          <a:off x="4852800" y="69805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621DD-911D-43BC-A8B3-C3E7C0EB0E41}">
      <dsp:nvSpPr>
        <dsp:cNvPr id="0" name=""/>
        <dsp:cNvSpPr/>
      </dsp:nvSpPr>
      <dsp:spPr>
        <a:xfrm>
          <a:off x="4357800" y="1951717"/>
          <a:ext cx="1800000" cy="170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dirty="0"/>
            <a:t>Private transactions</a:t>
          </a:r>
          <a:r>
            <a:rPr lang="en-US" sz="1100" b="0" i="0" kern="1200" dirty="0"/>
            <a:t>. Enterprises can achieve granularity of privacy in Ethereum by forming private consortia with private transaction layers. </a:t>
          </a:r>
          <a:endParaRPr lang="en-US" sz="1100" kern="1200" dirty="0"/>
        </a:p>
      </dsp:txBody>
      <dsp:txXfrm>
        <a:off x="4357800" y="1951717"/>
        <a:ext cx="1800000" cy="1701562"/>
      </dsp:txXfrm>
    </dsp:sp>
    <dsp:sp modelId="{F24470A5-BEA2-4E83-9949-9732AD2985D4}">
      <dsp:nvSpPr>
        <dsp:cNvPr id="0" name=""/>
        <dsp:cNvSpPr/>
      </dsp:nvSpPr>
      <dsp:spPr>
        <a:xfrm>
          <a:off x="6967800" y="69805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84C01A-9279-4166-B797-A4CC8AC2393D}">
      <dsp:nvSpPr>
        <dsp:cNvPr id="0" name=""/>
        <dsp:cNvSpPr/>
      </dsp:nvSpPr>
      <dsp:spPr>
        <a:xfrm>
          <a:off x="6472800" y="1951717"/>
          <a:ext cx="1800000" cy="170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Scalability and performance. </a:t>
          </a:r>
          <a:r>
            <a:rPr lang="en-US" sz="1100" b="0" i="0" kern="1200"/>
            <a:t>With </a:t>
          </a:r>
          <a:r>
            <a:rPr lang="en-US" sz="1100" b="0" i="0" kern="1200">
              <a:hlinkClick xmlns:r="http://schemas.openxmlformats.org/officeDocument/2006/relationships" r:id="rId9"/>
            </a:rPr>
            <a:t>Proof of Authority consensus</a:t>
          </a:r>
          <a:r>
            <a:rPr lang="en-US" sz="1100" b="0" i="0" kern="1200"/>
            <a:t> and custom block time and gas limit, consortium networks built on Ethereum can outperform the public mainnet and scale up to hundreds of transactions per second or more depending on network configuration. </a:t>
          </a:r>
          <a:endParaRPr lang="en-US" sz="1100" kern="1200"/>
        </a:p>
      </dsp:txBody>
      <dsp:txXfrm>
        <a:off x="6472800" y="1951717"/>
        <a:ext cx="1800000" cy="1701562"/>
      </dsp:txXfrm>
    </dsp:sp>
    <dsp:sp modelId="{5462F527-FD63-4B7F-ACEA-0CCA57A8AB9C}">
      <dsp:nvSpPr>
        <dsp:cNvPr id="0" name=""/>
        <dsp:cNvSpPr/>
      </dsp:nvSpPr>
      <dsp:spPr>
        <a:xfrm>
          <a:off x="9082800" y="698057"/>
          <a:ext cx="810000" cy="81000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8A95C4-4AF5-457A-A00D-D393BCB80518}">
      <dsp:nvSpPr>
        <dsp:cNvPr id="0" name=""/>
        <dsp:cNvSpPr/>
      </dsp:nvSpPr>
      <dsp:spPr>
        <a:xfrm>
          <a:off x="8587800" y="1951717"/>
          <a:ext cx="1800000" cy="170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Tokenization. </a:t>
          </a:r>
          <a:r>
            <a:rPr lang="en-US" sz="1100" b="0" i="0" kern="1200"/>
            <a:t>Businesses can tokenize any asset on Ethereum that has been registered in a digital format.</a:t>
          </a:r>
          <a:endParaRPr lang="en-US" sz="1100" kern="1200"/>
        </a:p>
      </dsp:txBody>
      <dsp:txXfrm>
        <a:off x="8587800" y="1951717"/>
        <a:ext cx="1800000" cy="17015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E5A57-1B5B-4BFB-AB45-4156745C0AF1}">
      <dsp:nvSpPr>
        <dsp:cNvPr id="0" name=""/>
        <dsp:cNvSpPr/>
      </dsp:nvSpPr>
      <dsp:spPr>
        <a:xfrm>
          <a:off x="0" y="0"/>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C36BD-3117-4A00-ABEB-54CA074A711A}">
      <dsp:nvSpPr>
        <dsp:cNvPr id="0" name=""/>
        <dsp:cNvSpPr/>
      </dsp:nvSpPr>
      <dsp:spPr>
        <a:xfrm>
          <a:off x="378260" y="285001"/>
          <a:ext cx="688419" cy="687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FC7D7-BE6F-4ED4-8D76-40F8D77281B7}">
      <dsp:nvSpPr>
        <dsp:cNvPr id="0" name=""/>
        <dsp:cNvSpPr/>
      </dsp:nvSpPr>
      <dsp:spPr>
        <a:xfrm>
          <a:off x="1444941" y="3650"/>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1" i="0" kern="1200" dirty="0"/>
            <a:t>XRP</a:t>
          </a:r>
          <a:r>
            <a:rPr lang="en-US" sz="1400" b="0" i="0" kern="1200" dirty="0"/>
            <a:t> is three-letter name for a digital currency launched in 2013 by Ripple Labs – often (wrongly) just called “ripple”. Fast and green, the digital asset </a:t>
          </a:r>
          <a:r>
            <a:rPr lang="en-US" sz="1400" b="1" i="0" kern="1200" dirty="0"/>
            <a:t>XRP</a:t>
          </a:r>
          <a:r>
            <a:rPr lang="en-US" sz="1400" b="0" i="0" kern="1200" dirty="0"/>
            <a:t> was built to be the most practical cryptocurrency for applications across the financial services space.</a:t>
          </a:r>
          <a:endParaRPr lang="en-US" sz="1400" kern="1200" dirty="0"/>
        </a:p>
      </dsp:txBody>
      <dsp:txXfrm>
        <a:off x="1444941" y="3650"/>
        <a:ext cx="8994754" cy="1251671"/>
      </dsp:txXfrm>
    </dsp:sp>
    <dsp:sp modelId="{C6FD8D96-FA23-4A5A-8ED9-568EC163A049}">
      <dsp:nvSpPr>
        <dsp:cNvPr id="0" name=""/>
        <dsp:cNvSpPr/>
      </dsp:nvSpPr>
      <dsp:spPr>
        <a:xfrm>
          <a:off x="0" y="1549833"/>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774FC0-5037-4A3E-B045-41BE0194B5A1}">
      <dsp:nvSpPr>
        <dsp:cNvPr id="0" name=""/>
        <dsp:cNvSpPr/>
      </dsp:nvSpPr>
      <dsp:spPr>
        <a:xfrm>
          <a:off x="378260" y="1831184"/>
          <a:ext cx="688419" cy="687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1AB1E-8307-4C58-B2AE-861278E906BA}">
      <dsp:nvSpPr>
        <dsp:cNvPr id="0" name=""/>
        <dsp:cNvSpPr/>
      </dsp:nvSpPr>
      <dsp:spPr>
        <a:xfrm>
          <a:off x="1444941" y="1549833"/>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0" i="0" kern="1200"/>
            <a:t>Ripple Labs has three main products: xCurrent, xRapid and xVia. xCurrent is its flagship tool, which gives banks the ability to efficiently move money across borders and doesn’t utilize XRP (this is what most of its financial partners are using). xVia is similar to xCurrent, but targets non-financial institutions, such as corporations and payment providers, helping them to send money through banks (this also doesn’t use XRP). xRapid helps banks improve liquidity – when trading in emerging markets, for example – and </a:t>
          </a:r>
          <a:r>
            <a:rPr lang="en-US" sz="1400" b="0" i="1" kern="1200"/>
            <a:t>does</a:t>
          </a:r>
          <a:r>
            <a:rPr lang="en-US" sz="1400" b="0" i="0" kern="1200"/>
            <a:t> make use of XRP.</a:t>
          </a:r>
          <a:endParaRPr lang="en-US" sz="1400" kern="1200"/>
        </a:p>
      </dsp:txBody>
      <dsp:txXfrm>
        <a:off x="1444941" y="1549833"/>
        <a:ext cx="8994754" cy="1251671"/>
      </dsp:txXfrm>
    </dsp:sp>
    <dsp:sp modelId="{C733282E-6FF8-4D42-9CF4-6A6D5BFFCD16}">
      <dsp:nvSpPr>
        <dsp:cNvPr id="0" name=""/>
        <dsp:cNvSpPr/>
      </dsp:nvSpPr>
      <dsp:spPr>
        <a:xfrm>
          <a:off x="0" y="3096015"/>
          <a:ext cx="10515600" cy="12504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41895-C479-45A9-8BA1-2B1BF1A13B05}">
      <dsp:nvSpPr>
        <dsp:cNvPr id="0" name=""/>
        <dsp:cNvSpPr/>
      </dsp:nvSpPr>
      <dsp:spPr>
        <a:xfrm>
          <a:off x="378260" y="3377367"/>
          <a:ext cx="688419" cy="6877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94A4EB-065C-46E3-B572-80C64436FC9C}">
      <dsp:nvSpPr>
        <dsp:cNvPr id="0" name=""/>
        <dsp:cNvSpPr/>
      </dsp:nvSpPr>
      <dsp:spPr>
        <a:xfrm>
          <a:off x="1444941" y="3096015"/>
          <a:ext cx="8994754"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b="0" i="0" kern="1200"/>
            <a:t>XRP tokens aren’t mined – unlike bitcoin and others. All the 100 billion original XRP tokens were created by Ripple Labs. They’re held in a special account and released in batches of varying size each month. Each transaction on Ripple’s network has a cost, which destroys a tiny fraction of an XRP token – to stop hackers overloading the system. This has the side effect of slowly making XRP more scarce, and hence helps support its value.</a:t>
          </a:r>
          <a:endParaRPr lang="en-US" sz="1400" kern="1200"/>
        </a:p>
      </dsp:txBody>
      <dsp:txXfrm>
        <a:off x="1444941" y="3096015"/>
        <a:ext cx="8994754" cy="12516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4D256-16EA-4C6B-B6EE-2217F9160BAD}">
      <dsp:nvSpPr>
        <dsp:cNvPr id="0" name=""/>
        <dsp:cNvSpPr/>
      </dsp:nvSpPr>
      <dsp:spPr>
        <a:xfrm>
          <a:off x="4621" y="547887"/>
          <a:ext cx="2020453" cy="2853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Trustworthy Network</a:t>
          </a:r>
        </a:p>
        <a:p>
          <a:pPr marL="0" lvl="0" indent="0" algn="ctr" defTabSz="622300">
            <a:lnSpc>
              <a:spcPct val="90000"/>
            </a:lnSpc>
            <a:spcBef>
              <a:spcPct val="0"/>
            </a:spcBef>
            <a:spcAft>
              <a:spcPct val="35000"/>
            </a:spcAft>
            <a:buNone/>
          </a:pPr>
          <a:r>
            <a:rPr lang="en-US" sz="1400" b="1" i="0" kern="1200" dirty="0"/>
            <a:t> </a:t>
          </a:r>
          <a:r>
            <a:rPr lang="en-US" sz="1400" b="0" i="0" kern="1200" dirty="0"/>
            <a:t>With a network of 150 validators spread across the world, XRP operates on </a:t>
          </a:r>
          <a:r>
            <a:rPr lang="en-US" sz="1400" b="0" i="0" kern="1200" dirty="0" err="1"/>
            <a:t>RippleNet</a:t>
          </a:r>
          <a:r>
            <a:rPr lang="en-US" sz="1400" b="0" i="0" kern="1200" dirty="0"/>
            <a:t>, a platform that offers high reliability and stability. This feature has made it a preferred choice among leading financial institutions globally.</a:t>
          </a:r>
          <a:endParaRPr lang="en-US" sz="1400" kern="1200" dirty="0"/>
        </a:p>
      </dsp:txBody>
      <dsp:txXfrm>
        <a:off x="63798" y="607064"/>
        <a:ext cx="1902099" cy="2734747"/>
      </dsp:txXfrm>
    </dsp:sp>
    <dsp:sp modelId="{D37E9DB6-06C5-4B55-A370-36D99502A656}">
      <dsp:nvSpPr>
        <dsp:cNvPr id="0" name=""/>
        <dsp:cNvSpPr/>
      </dsp:nvSpPr>
      <dsp:spPr>
        <a:xfrm>
          <a:off x="2227119" y="1723901"/>
          <a:ext cx="428336" cy="50107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227119" y="1824115"/>
        <a:ext cx="299835" cy="300644"/>
      </dsp:txXfrm>
    </dsp:sp>
    <dsp:sp modelId="{8904ABC9-A8D3-4CB7-BAD8-778FBD3E229F}">
      <dsp:nvSpPr>
        <dsp:cNvPr id="0" name=""/>
        <dsp:cNvSpPr/>
      </dsp:nvSpPr>
      <dsp:spPr>
        <a:xfrm>
          <a:off x="2833255" y="547887"/>
          <a:ext cx="2020453" cy="2853101"/>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Low-Cost Transactions</a:t>
          </a:r>
        </a:p>
        <a:p>
          <a:pPr marL="0" lvl="0" indent="0" algn="ctr" defTabSz="622300">
            <a:lnSpc>
              <a:spcPct val="90000"/>
            </a:lnSpc>
            <a:spcBef>
              <a:spcPct val="0"/>
            </a:spcBef>
            <a:spcAft>
              <a:spcPct val="35000"/>
            </a:spcAft>
            <a:buNone/>
          </a:pPr>
          <a:r>
            <a:rPr lang="en-US" sz="1400" b="1" i="0" kern="1200" dirty="0"/>
            <a:t> </a:t>
          </a:r>
          <a:r>
            <a:rPr lang="en-US" sz="1400" b="0" i="0" kern="1200" dirty="0"/>
            <a:t>The Ripple blockchain uses “drops” as a unit of measurement for XRP transactions, making them low-cost and easily accessible.</a:t>
          </a:r>
          <a:endParaRPr lang="en-US" sz="1400" kern="1200" dirty="0"/>
        </a:p>
      </dsp:txBody>
      <dsp:txXfrm>
        <a:off x="2892432" y="607064"/>
        <a:ext cx="1902099" cy="2734747"/>
      </dsp:txXfrm>
    </dsp:sp>
    <dsp:sp modelId="{1E90A80A-5CDE-4BDC-8320-C8C7D3580F58}">
      <dsp:nvSpPr>
        <dsp:cNvPr id="0" name=""/>
        <dsp:cNvSpPr/>
      </dsp:nvSpPr>
      <dsp:spPr>
        <a:xfrm>
          <a:off x="5055754" y="1723901"/>
          <a:ext cx="428336" cy="501072"/>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055754" y="1824115"/>
        <a:ext cx="299835" cy="300644"/>
      </dsp:txXfrm>
    </dsp:sp>
    <dsp:sp modelId="{A71E8778-9B7F-4558-B5CC-7711F38707BF}">
      <dsp:nvSpPr>
        <dsp:cNvPr id="0" name=""/>
        <dsp:cNvSpPr/>
      </dsp:nvSpPr>
      <dsp:spPr>
        <a:xfrm>
          <a:off x="5661890" y="547887"/>
          <a:ext cx="2020453" cy="2853101"/>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Scalable Infrastructure</a:t>
          </a:r>
        </a:p>
        <a:p>
          <a:pPr marL="0" lvl="0" indent="0" algn="ctr" defTabSz="622300">
            <a:lnSpc>
              <a:spcPct val="90000"/>
            </a:lnSpc>
            <a:spcBef>
              <a:spcPct val="0"/>
            </a:spcBef>
            <a:spcAft>
              <a:spcPct val="35000"/>
            </a:spcAft>
            <a:buNone/>
          </a:pPr>
          <a:r>
            <a:rPr lang="en-US" sz="1400" b="1" i="0" kern="1200" dirty="0"/>
            <a:t> </a:t>
          </a:r>
          <a:r>
            <a:rPr lang="en-US" sz="1400" b="0" i="0" kern="1200" dirty="0"/>
            <a:t>Ripple can handle a large number of transactions per second, similar to popular payment processors </a:t>
          </a:r>
          <a:r>
            <a:rPr lang="en-US" sz="1400" kern="1200" dirty="0"/>
            <a:t>like VISA, making it a suitable option for fintech companies that need a strong infrastructure and a </a:t>
          </a:r>
          <a:r>
            <a:rPr lang="en-US" sz="1400" kern="1200" dirty="0">
              <a:solidFill>
                <a:prstClr val="white"/>
              </a:solidFill>
              <a:latin typeface="Calibri" panose="020F0502020204030204"/>
              <a:ea typeface="+mn-ea"/>
              <a:cs typeface="+mn-cs"/>
            </a:rPr>
            <a:t>quality</a:t>
          </a:r>
          <a:r>
            <a:rPr lang="en-US" sz="1400" u="none" kern="1200" dirty="0">
              <a:solidFill>
                <a:prstClr val="white"/>
              </a:solidFill>
              <a:latin typeface="Calibri" panose="020F0502020204030204"/>
              <a:ea typeface="+mn-ea"/>
              <a:cs typeface="+mn-cs"/>
            </a:rPr>
            <a:t> </a:t>
          </a:r>
          <a:r>
            <a:rPr lang="en-US" sz="1400" u="none" kern="1200" dirty="0">
              <a:solidFill>
                <a:prstClr val="white"/>
              </a:solidFill>
              <a:latin typeface="Calibri" panose="020F050202020403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crypto payment gateway</a:t>
          </a:r>
          <a:r>
            <a:rPr lang="en-US" sz="1400" u="none" kern="1200" dirty="0">
              <a:solidFill>
                <a:prstClr val="white"/>
              </a:solidFill>
              <a:latin typeface="Calibri" panose="020F0502020204030204"/>
              <a:ea typeface="+mn-ea"/>
              <a:cs typeface="+mn-cs"/>
            </a:rPr>
            <a:t>. </a:t>
          </a:r>
          <a:endParaRPr lang="en-US" sz="1400" kern="1200" dirty="0"/>
        </a:p>
      </dsp:txBody>
      <dsp:txXfrm>
        <a:off x="5721067" y="607064"/>
        <a:ext cx="1902099" cy="2734747"/>
      </dsp:txXfrm>
    </dsp:sp>
    <dsp:sp modelId="{3457D337-5157-42E7-AA01-98E93F621500}">
      <dsp:nvSpPr>
        <dsp:cNvPr id="0" name=""/>
        <dsp:cNvSpPr/>
      </dsp:nvSpPr>
      <dsp:spPr>
        <a:xfrm>
          <a:off x="7884389" y="1723901"/>
          <a:ext cx="428336" cy="501072"/>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884389" y="1824115"/>
        <a:ext cx="299835" cy="300644"/>
      </dsp:txXfrm>
    </dsp:sp>
    <dsp:sp modelId="{247D8D49-8015-4DEA-AD1E-6E005F84A40D}">
      <dsp:nvSpPr>
        <dsp:cNvPr id="0" name=""/>
        <dsp:cNvSpPr/>
      </dsp:nvSpPr>
      <dsp:spPr>
        <a:xfrm>
          <a:off x="8490525" y="547887"/>
          <a:ext cx="2020453" cy="285310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Speedy Transactions</a:t>
          </a:r>
        </a:p>
        <a:p>
          <a:pPr marL="0" lvl="0" indent="0" algn="ctr" defTabSz="622300">
            <a:lnSpc>
              <a:spcPct val="90000"/>
            </a:lnSpc>
            <a:spcBef>
              <a:spcPct val="0"/>
            </a:spcBef>
            <a:spcAft>
              <a:spcPct val="35000"/>
            </a:spcAft>
            <a:buNone/>
          </a:pPr>
          <a:r>
            <a:rPr lang="en-US" sz="1400" b="1" i="0" kern="1200" dirty="0"/>
            <a:t> </a:t>
          </a:r>
          <a:r>
            <a:rPr lang="en-US" sz="1400" b="0" i="0" kern="1200" dirty="0"/>
            <a:t>The Bitcoin network has a slow transaction time, causing many users to shy away from using it. The integration of blockchain technology can also lead to a poor user experience due to long wait times for transactions to be processed.</a:t>
          </a:r>
          <a:endParaRPr lang="en-US" sz="1400" kern="1200" dirty="0"/>
        </a:p>
      </dsp:txBody>
      <dsp:txXfrm>
        <a:off x="8549702" y="607064"/>
        <a:ext cx="1902099" cy="27347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2CFBF-24E1-4924-8AF0-D8B144FBD1DB}">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941F545A-0341-481F-B1FB-0198DFC340ED}">
      <dsp:nvSpPr>
        <dsp:cNvPr id="0" name=""/>
        <dsp:cNvSpPr/>
      </dsp:nvSpPr>
      <dsp:spPr>
        <a:xfrm>
          <a:off x="2092" y="573182"/>
          <a:ext cx="2241239" cy="134474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b="0" i="0" kern="1200"/>
            <a:t>High efficiency – more transactions are validated on the larger block size</a:t>
          </a:r>
          <a:endParaRPr lang="en-US" sz="1300" kern="1200"/>
        </a:p>
      </dsp:txBody>
      <dsp:txXfrm>
        <a:off x="2092" y="573182"/>
        <a:ext cx="2241239" cy="1344743"/>
      </dsp:txXfrm>
    </dsp:sp>
    <dsp:sp modelId="{9ECC083B-08F1-4E7C-9FC5-F42DB1C9A67C}">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1351709"/>
              <a:satOff val="-3484"/>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AB0A9A70-945D-4BE8-8852-78447E9D7561}">
      <dsp:nvSpPr>
        <dsp:cNvPr id="0" name=""/>
        <dsp:cNvSpPr/>
      </dsp:nvSpPr>
      <dsp:spPr>
        <a:xfrm>
          <a:off x="2758817" y="573182"/>
          <a:ext cx="2241239" cy="1344743"/>
        </a:xfrm>
        <a:prstGeom prst="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b="0" i="0" kern="1200"/>
            <a:t>Safe against possible wipeouts</a:t>
          </a:r>
          <a:endParaRPr lang="en-US" sz="1300" kern="1200"/>
        </a:p>
      </dsp:txBody>
      <dsp:txXfrm>
        <a:off x="2758817" y="573182"/>
        <a:ext cx="2241239" cy="1344743"/>
      </dsp:txXfrm>
    </dsp:sp>
    <dsp:sp modelId="{EB56342C-D2E1-44B8-9855-080A2D50540D}">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6350" cap="flat" cmpd="sng" algn="ctr">
          <a:solidFill>
            <a:schemeClr val="accent5">
              <a:hueOff val="-2703417"/>
              <a:satOff val="-6968"/>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739FF247-945E-47F6-B60F-BF5A57B73A7B}">
      <dsp:nvSpPr>
        <dsp:cNvPr id="0" name=""/>
        <dsp:cNvSpPr/>
      </dsp:nvSpPr>
      <dsp:spPr>
        <a:xfrm>
          <a:off x="5515542" y="573182"/>
          <a:ext cx="2241239" cy="1344743"/>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b="0" i="0" kern="1200"/>
            <a:t>Great exposure to the largest crypto exchanges</a:t>
          </a:r>
          <a:endParaRPr lang="en-US" sz="1300" kern="1200"/>
        </a:p>
      </dsp:txBody>
      <dsp:txXfrm>
        <a:off x="5515542" y="573182"/>
        <a:ext cx="2241239" cy="1344743"/>
      </dsp:txXfrm>
    </dsp:sp>
    <dsp:sp modelId="{FF597CA0-5C50-4E14-950E-883F43944826}">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4055126"/>
              <a:satOff val="-10451"/>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FA71746E-D48D-42E4-A8CE-037943AB871A}">
      <dsp:nvSpPr>
        <dsp:cNvPr id="0" name=""/>
        <dsp:cNvSpPr/>
      </dsp:nvSpPr>
      <dsp:spPr>
        <a:xfrm>
          <a:off x="8272267" y="573182"/>
          <a:ext cx="2241239" cy="1344743"/>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b="0" i="0" kern="1200"/>
            <a:t>High liquidity</a:t>
          </a:r>
          <a:endParaRPr lang="en-US" sz="1300" kern="1200"/>
        </a:p>
      </dsp:txBody>
      <dsp:txXfrm>
        <a:off x="8272267" y="573182"/>
        <a:ext cx="2241239" cy="1344743"/>
      </dsp:txXfrm>
    </dsp:sp>
    <dsp:sp modelId="{3F3329A9-0565-4207-9EFA-9E5418DECF66}">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5406834"/>
              <a:satOff val="-13935"/>
              <a:lumOff val="-9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850C3942-2DF5-419C-B00A-7400A89501AC}">
      <dsp:nvSpPr>
        <dsp:cNvPr id="0" name=""/>
        <dsp:cNvSpPr/>
      </dsp:nvSpPr>
      <dsp:spPr>
        <a:xfrm>
          <a:off x="2092" y="2433411"/>
          <a:ext cx="2241239" cy="1344743"/>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b="0" i="0" kern="1200"/>
            <a:t>Larger blocks: Bitcoin Cash has a larger block capacity than Bitcoin, allowing it to process more transactions per second.</a:t>
          </a:r>
          <a:endParaRPr lang="en-US" sz="1300" kern="1200"/>
        </a:p>
      </dsp:txBody>
      <dsp:txXfrm>
        <a:off x="2092" y="2433411"/>
        <a:ext cx="2241239" cy="1344743"/>
      </dsp:txXfrm>
    </dsp:sp>
    <dsp:sp modelId="{4EB7FB6B-FE87-4897-9397-0F55AECDE3D6}">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4BEB04B6-FCA6-4625-8A2A-C2CB610886E0}">
      <dsp:nvSpPr>
        <dsp:cNvPr id="0" name=""/>
        <dsp:cNvSpPr/>
      </dsp:nvSpPr>
      <dsp:spPr>
        <a:xfrm>
          <a:off x="2758817" y="2433411"/>
          <a:ext cx="2241239" cy="1344743"/>
        </a:xfrm>
        <a:prstGeom prst="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b="0" i="0" kern="1200"/>
            <a:t>Lower fees: Due to the larger blocks, Bitcoin Cash has lower transaction fees compared to other cryptocurrencies.</a:t>
          </a:r>
          <a:endParaRPr lang="en-US" sz="1300" kern="1200"/>
        </a:p>
      </dsp:txBody>
      <dsp:txXfrm>
        <a:off x="2758817" y="2433411"/>
        <a:ext cx="2241239" cy="1344743"/>
      </dsp:txXfrm>
    </dsp:sp>
    <dsp:sp modelId="{F7A48B55-D0A3-4298-8B0C-B0DE3A0CBEF3}">
      <dsp:nvSpPr>
        <dsp:cNvPr id="0" name=""/>
        <dsp:cNvSpPr/>
      </dsp:nvSpPr>
      <dsp:spPr>
        <a:xfrm>
          <a:off x="5515542" y="2433411"/>
          <a:ext cx="2241239" cy="1344743"/>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77850">
            <a:lnSpc>
              <a:spcPct val="90000"/>
            </a:lnSpc>
            <a:spcBef>
              <a:spcPct val="0"/>
            </a:spcBef>
            <a:spcAft>
              <a:spcPct val="35000"/>
            </a:spcAft>
            <a:buNone/>
          </a:pPr>
          <a:r>
            <a:rPr lang="en-US" sz="1300" b="0" i="0" kern="1200"/>
            <a:t>Active community: Bitcoin Cash has an active community of developers and investors working on developing new solutions to improve the cryptocurrency</a:t>
          </a:r>
          <a:endParaRPr lang="en-US" sz="1300" kern="1200"/>
        </a:p>
      </dsp:txBody>
      <dsp:txXfrm>
        <a:off x="5515542" y="2433411"/>
        <a:ext cx="2241239" cy="13447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F4138-7405-4DE0-9D17-72B35A599D89}">
      <dsp:nvSpPr>
        <dsp:cNvPr id="0" name=""/>
        <dsp:cNvSpPr/>
      </dsp:nvSpPr>
      <dsp:spPr>
        <a:xfrm>
          <a:off x="0" y="84046"/>
          <a:ext cx="10515600"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EOS is a </a:t>
          </a:r>
          <a:r>
            <a:rPr lang="en-US" sz="1800" b="0" i="0" u="sng" kern="1200">
              <a:hlinkClick xmlns:r="http://schemas.openxmlformats.org/officeDocument/2006/relationships" r:id="rId1"/>
            </a:rPr>
            <a:t>blockchain</a:t>
          </a:r>
          <a:r>
            <a:rPr lang="en-US" sz="1800" b="0" i="0" kern="1200"/>
            <a:t>-based, decentralized platform used to develop, host, and run business applications, or </a:t>
          </a:r>
          <a:r>
            <a:rPr lang="en-US" sz="1800" b="0" i="0" u="sng" kern="1200">
              <a:hlinkClick xmlns:r="http://schemas.openxmlformats.org/officeDocument/2006/relationships" r:id="rId2"/>
            </a:rPr>
            <a:t>dApps</a:t>
          </a:r>
          <a:r>
            <a:rPr lang="en-US" sz="1800" b="0" i="0" kern="1200"/>
            <a:t>.</a:t>
          </a:r>
          <a:endParaRPr lang="en-US" sz="1800" kern="1200"/>
        </a:p>
      </dsp:txBody>
      <dsp:txXfrm>
        <a:off x="49154" y="133200"/>
        <a:ext cx="10417292" cy="908623"/>
      </dsp:txXfrm>
    </dsp:sp>
    <dsp:sp modelId="{9A99239E-6223-4A78-AA7D-D1ED5BB38319}">
      <dsp:nvSpPr>
        <dsp:cNvPr id="0" name=""/>
        <dsp:cNvSpPr/>
      </dsp:nvSpPr>
      <dsp:spPr>
        <a:xfrm>
          <a:off x="0" y="1142817"/>
          <a:ext cx="10515600" cy="10069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EOS launched In June 2018 after an initial coin offering that raised $4.1 billion in crypto for Block.one, the company that developed the open-source software called EOS.IO that is used on the platform.</a:t>
          </a:r>
          <a:endParaRPr lang="en-US" sz="1800" kern="1200"/>
        </a:p>
      </dsp:txBody>
      <dsp:txXfrm>
        <a:off x="49154" y="1191971"/>
        <a:ext cx="10417292" cy="908623"/>
      </dsp:txXfrm>
    </dsp:sp>
    <dsp:sp modelId="{1740EBD4-60E7-4A99-98ED-8223BD80042B}">
      <dsp:nvSpPr>
        <dsp:cNvPr id="0" name=""/>
        <dsp:cNvSpPr/>
      </dsp:nvSpPr>
      <dsp:spPr>
        <a:xfrm>
          <a:off x="0" y="2201589"/>
          <a:ext cx="10515600" cy="10069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EOS supports core functionality that allows businesses and individuals to create </a:t>
          </a:r>
          <a:r>
            <a:rPr lang="en-US" sz="1800" b="0" i="0" u="sng" kern="1200">
              <a:hlinkClick xmlns:r="http://schemas.openxmlformats.org/officeDocument/2006/relationships" r:id="rId1"/>
            </a:rPr>
            <a:t>blockchain</a:t>
          </a:r>
          <a:r>
            <a:rPr lang="en-US" sz="1800" b="0" i="0" kern="1200"/>
            <a:t>-based applications in a way that is similar to web-based applications. EOS provides secure access and authentication, permissions, data hosting, usage management, and communication between dApps and the Internet.</a:t>
          </a:r>
          <a:endParaRPr lang="en-US" sz="1800" kern="1200"/>
        </a:p>
      </dsp:txBody>
      <dsp:txXfrm>
        <a:off x="49154" y="2250743"/>
        <a:ext cx="10417292" cy="908623"/>
      </dsp:txXfrm>
    </dsp:sp>
    <dsp:sp modelId="{AFB22102-24B6-4142-98A8-4874DE25B08D}">
      <dsp:nvSpPr>
        <dsp:cNvPr id="0" name=""/>
        <dsp:cNvSpPr/>
      </dsp:nvSpPr>
      <dsp:spPr>
        <a:xfrm>
          <a:off x="0" y="3260360"/>
          <a:ext cx="10515600"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EOS is supported by a web toolkit store that aims at hassle-free app development.</a:t>
          </a:r>
          <a:endParaRPr lang="en-US" sz="1800" kern="1200"/>
        </a:p>
      </dsp:txBody>
      <dsp:txXfrm>
        <a:off x="49154" y="3309514"/>
        <a:ext cx="10417292" cy="908623"/>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24A7-BAC6-A719-1B75-808BE911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8888514-C7EA-9F9E-0DAC-F858829D7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7246CD2-ED84-9074-6860-67553968D224}"/>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5" name="Footer Placeholder 4">
            <a:extLst>
              <a:ext uri="{FF2B5EF4-FFF2-40B4-BE49-F238E27FC236}">
                <a16:creationId xmlns:a16="http://schemas.microsoft.com/office/drawing/2014/main" id="{14033140-673A-23B8-BFE7-6E2C0D1854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78FA03-33DC-4772-CFAE-9B282348CB5E}"/>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313693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E9F8-1F2C-50DF-9B3F-9A1BA0B69AF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04D3E5-421B-34B2-344A-C7567C9CE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6EAB4E-9B65-AB9F-A76B-08CFA391435C}"/>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5" name="Footer Placeholder 4">
            <a:extLst>
              <a:ext uri="{FF2B5EF4-FFF2-40B4-BE49-F238E27FC236}">
                <a16:creationId xmlns:a16="http://schemas.microsoft.com/office/drawing/2014/main" id="{94849C2F-5DF7-D072-BA70-B0DEC69090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108F81-D90D-E961-EF2A-90414A9A2AFC}"/>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386122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721F0-51E4-6158-EBBE-9778B0E311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97193A-9FB4-296B-9A51-B0C98FD13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3F4B84-4EA4-4F37-5F37-6E5A6D8EF546}"/>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5" name="Footer Placeholder 4">
            <a:extLst>
              <a:ext uri="{FF2B5EF4-FFF2-40B4-BE49-F238E27FC236}">
                <a16:creationId xmlns:a16="http://schemas.microsoft.com/office/drawing/2014/main" id="{06464210-3426-1D9C-64DC-14DE114479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36EEE3-6548-5CFA-252E-78A2F5BD67C7}"/>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148250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2F63-F865-1F7A-0876-258645903BC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629F0C4-6982-2CA6-408A-E1E6B80F5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585327-DF80-5077-15A4-8D57914A5020}"/>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5" name="Footer Placeholder 4">
            <a:extLst>
              <a:ext uri="{FF2B5EF4-FFF2-40B4-BE49-F238E27FC236}">
                <a16:creationId xmlns:a16="http://schemas.microsoft.com/office/drawing/2014/main" id="{438F4D2D-9D6B-D57E-142F-D336D6C64DE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154627-F1CE-C15B-1D8A-B27D60B037B8}"/>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257368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2CB7-0A25-CB8C-FAE6-6982DF76E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CDAC217-D42F-912F-ACAE-60AE51C48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A0588-7381-7F99-4D37-16C4B29BFF7F}"/>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5" name="Footer Placeholder 4">
            <a:extLst>
              <a:ext uri="{FF2B5EF4-FFF2-40B4-BE49-F238E27FC236}">
                <a16:creationId xmlns:a16="http://schemas.microsoft.com/office/drawing/2014/main" id="{8D2D5F0C-D6B1-F750-B7E2-6F65E03D31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010ADA-6EDE-1F40-773D-A383875BBD5A}"/>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208887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8621-2951-09A8-4BF2-0972AD34E9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5265B2C-BFB4-FB73-1B26-EDC1B0CD5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68F7AA8-7D7D-F213-94F3-2EAB8BE515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F316393-9C25-26A9-E7C3-29277D2CA78F}"/>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6" name="Footer Placeholder 5">
            <a:extLst>
              <a:ext uri="{FF2B5EF4-FFF2-40B4-BE49-F238E27FC236}">
                <a16:creationId xmlns:a16="http://schemas.microsoft.com/office/drawing/2014/main" id="{BDFCC1B9-6779-3A81-CEEF-F207356F12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9AC126-CFC6-B076-C9BA-90F45B1AFEB4}"/>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204978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9FA8-F7BF-57F3-0FF8-3E62EBC384F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62BBFED-CE05-212D-FE84-7210DCB43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4757C8-BC0B-9677-97F9-07C577524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350B083-1B92-1666-F2C5-4F593A600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BAEFE-44B8-EBA2-33C7-A95A4161D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64EF3E1-D412-2FAB-DD92-9F4768FBFB96}"/>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8" name="Footer Placeholder 7">
            <a:extLst>
              <a:ext uri="{FF2B5EF4-FFF2-40B4-BE49-F238E27FC236}">
                <a16:creationId xmlns:a16="http://schemas.microsoft.com/office/drawing/2014/main" id="{2C0A597E-86B9-0AE4-93D8-0DE47978655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72F956E-59A2-3F0A-0BBF-E2B715916CCB}"/>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322131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D633-FC3A-6D7D-DCFD-FACA4AFCFFD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B1510F2-6F50-D4D9-1A36-03FDAC9035B8}"/>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4" name="Footer Placeholder 3">
            <a:extLst>
              <a:ext uri="{FF2B5EF4-FFF2-40B4-BE49-F238E27FC236}">
                <a16:creationId xmlns:a16="http://schemas.microsoft.com/office/drawing/2014/main" id="{D242A9F7-FAAE-67A8-9119-FA45C3EE01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FF7A40B-D36F-0020-C0D7-818EB82F33FB}"/>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380406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E8156-DBB9-0757-3790-E3405E595D03}"/>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3" name="Footer Placeholder 2">
            <a:extLst>
              <a:ext uri="{FF2B5EF4-FFF2-40B4-BE49-F238E27FC236}">
                <a16:creationId xmlns:a16="http://schemas.microsoft.com/office/drawing/2014/main" id="{8F04FE33-5943-FCC5-34C9-93F7521D091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E7557BB-93AC-ED08-AC49-8282B0B3E628}"/>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406050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7257-209A-E2F9-96FD-BB80ECBA1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86C19A2-CEE5-3010-231F-DA2343E83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2165F36-6E38-01C7-1DA0-8F58CF6EE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A9055-3DA7-F77E-7DEF-F2D410D1FBAB}"/>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6" name="Footer Placeholder 5">
            <a:extLst>
              <a:ext uri="{FF2B5EF4-FFF2-40B4-BE49-F238E27FC236}">
                <a16:creationId xmlns:a16="http://schemas.microsoft.com/office/drawing/2014/main" id="{2C29AED6-89B2-B455-A391-BCD020EA80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AD4E5AB-87A9-9177-693C-FC59F591C356}"/>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2793687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2D40-4DA3-D15A-FAF2-BA8A257F9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B0C908-A037-872B-87AA-20FF3562C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FFC03A9-03BB-7DAD-3BE5-E1FEAC506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704A3-1D85-6963-ABAB-2118D0812268}"/>
              </a:ext>
            </a:extLst>
          </p:cNvPr>
          <p:cNvSpPr>
            <a:spLocks noGrp="1"/>
          </p:cNvSpPr>
          <p:nvPr>
            <p:ph type="dt" sz="half" idx="10"/>
          </p:nvPr>
        </p:nvSpPr>
        <p:spPr/>
        <p:txBody>
          <a:bodyPr/>
          <a:lstStyle/>
          <a:p>
            <a:fld id="{1400B4E0-9660-45B1-AAB4-A4CF32BFB27F}" type="datetimeFigureOut">
              <a:rPr lang="en-CA" smtClean="0"/>
              <a:t>2023-11-02</a:t>
            </a:fld>
            <a:endParaRPr lang="en-CA"/>
          </a:p>
        </p:txBody>
      </p:sp>
      <p:sp>
        <p:nvSpPr>
          <p:cNvPr id="6" name="Footer Placeholder 5">
            <a:extLst>
              <a:ext uri="{FF2B5EF4-FFF2-40B4-BE49-F238E27FC236}">
                <a16:creationId xmlns:a16="http://schemas.microsoft.com/office/drawing/2014/main" id="{2257370C-C6C1-846D-32D0-10A478E2FB0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B948F7-F5CA-C3D3-E081-0784A9E854BC}"/>
              </a:ext>
            </a:extLst>
          </p:cNvPr>
          <p:cNvSpPr>
            <a:spLocks noGrp="1"/>
          </p:cNvSpPr>
          <p:nvPr>
            <p:ph type="sldNum" sz="quarter" idx="12"/>
          </p:nvPr>
        </p:nvSpPr>
        <p:spPr/>
        <p:txBody>
          <a:bodyPr/>
          <a:lstStyle/>
          <a:p>
            <a:fld id="{7F44FA91-8A00-4875-B6D7-ABECA9A96EE2}" type="slidenum">
              <a:rPr lang="en-CA" smtClean="0"/>
              <a:t>‹#›</a:t>
            </a:fld>
            <a:endParaRPr lang="en-CA"/>
          </a:p>
        </p:txBody>
      </p:sp>
    </p:spTree>
    <p:extLst>
      <p:ext uri="{BB962C8B-B14F-4D97-AF65-F5344CB8AC3E}">
        <p14:creationId xmlns:p14="http://schemas.microsoft.com/office/powerpoint/2010/main" val="238425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1764E-4DC0-1665-5CBE-91C85E1F1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6D9EB7-5426-7352-B064-B8FD32F8C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729925-B592-1023-6702-31FF02E8C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0B4E0-9660-45B1-AAB4-A4CF32BFB27F}" type="datetimeFigureOut">
              <a:rPr lang="en-CA" smtClean="0"/>
              <a:t>2023-11-02</a:t>
            </a:fld>
            <a:endParaRPr lang="en-CA"/>
          </a:p>
        </p:txBody>
      </p:sp>
      <p:sp>
        <p:nvSpPr>
          <p:cNvPr id="5" name="Footer Placeholder 4">
            <a:extLst>
              <a:ext uri="{FF2B5EF4-FFF2-40B4-BE49-F238E27FC236}">
                <a16:creationId xmlns:a16="http://schemas.microsoft.com/office/drawing/2014/main" id="{01102A4D-5C0F-C3C5-FF6A-E2C3F6FB2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53C9674-0C01-FC0E-9B73-AD1F69DC7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4FA91-8A00-4875-B6D7-ABECA9A96EE2}" type="slidenum">
              <a:rPr lang="en-CA" smtClean="0"/>
              <a:t>‹#›</a:t>
            </a:fld>
            <a:endParaRPr lang="en-CA"/>
          </a:p>
        </p:txBody>
      </p:sp>
    </p:spTree>
    <p:extLst>
      <p:ext uri="{BB962C8B-B14F-4D97-AF65-F5344CB8AC3E}">
        <p14:creationId xmlns:p14="http://schemas.microsoft.com/office/powerpoint/2010/main" val="334423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ailtra.ai/currencies/XRP/ripple/US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0" descr="Digital stock icons in closeup">
            <a:extLst>
              <a:ext uri="{FF2B5EF4-FFF2-40B4-BE49-F238E27FC236}">
                <a16:creationId xmlns:a16="http://schemas.microsoft.com/office/drawing/2014/main" id="{AC413261-0C48-95D3-0B21-223D13C81E06}"/>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4E5E5E45-EC40-82E1-796D-BC044A92A9A0}"/>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Crypto currencies</a:t>
            </a:r>
            <a:endParaRPr lang="en-CA">
              <a:solidFill>
                <a:srgbClr val="FFFFFF"/>
              </a:solidFill>
            </a:endParaRPr>
          </a:p>
        </p:txBody>
      </p:sp>
    </p:spTree>
    <p:extLst>
      <p:ext uri="{BB962C8B-B14F-4D97-AF65-F5344CB8AC3E}">
        <p14:creationId xmlns:p14="http://schemas.microsoft.com/office/powerpoint/2010/main" val="21308695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6" name="Rectangle 2054">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7" name="Rectangle 2056">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8" name="Rectangle 2058">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2060">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1" name="Content Placeholder 1">
            <a:extLst>
              <a:ext uri="{FF2B5EF4-FFF2-40B4-BE49-F238E27FC236}">
                <a16:creationId xmlns:a16="http://schemas.microsoft.com/office/drawing/2014/main" id="{2FD7DAAB-ACBD-65CD-2E14-7AD23AF19DEA}"/>
              </a:ext>
            </a:extLst>
          </p:cNvPr>
          <p:cNvSpPr>
            <a:spLocks noGrp="1"/>
          </p:cNvSpPr>
          <p:nvPr>
            <p:ph idx="1"/>
          </p:nvPr>
        </p:nvSpPr>
        <p:spPr>
          <a:xfrm>
            <a:off x="4379430" y="1164726"/>
            <a:ext cx="6458847" cy="1874428"/>
          </a:xfrm>
        </p:spPr>
        <p:txBody>
          <a:bodyPr vert="horz" lIns="91440" tIns="45720" rIns="91440" bIns="45720" rtlCol="0" anchor="t">
            <a:normAutofit/>
          </a:bodyPr>
          <a:lstStyle/>
          <a:p>
            <a:pPr algn="just"/>
            <a:r>
              <a:rPr lang="en-US" sz="1500" dirty="0"/>
              <a:t>As of 31 August 2010, the price of Bitcoin was about $0.06, and since then, the price of Bitcoin has witnessed an unprecedented rise, reaching an all-time high of $68,000 in November 2021 and declining to $29,448 in May 2022. Figure 1 shows the trend of monthly Bitcoin market prices (in USD) from August 2010 to May 2022.</a:t>
            </a:r>
          </a:p>
        </p:txBody>
      </p:sp>
      <p:cxnSp>
        <p:nvCxnSpPr>
          <p:cNvPr id="2070" name="Straight Connector 2062">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7181EDA-4209-C96E-B5EA-1C245114A832}"/>
              </a:ext>
            </a:extLst>
          </p:cNvPr>
          <p:cNvSpPr txBox="1"/>
          <p:nvPr/>
        </p:nvSpPr>
        <p:spPr>
          <a:xfrm>
            <a:off x="4546708" y="4971031"/>
            <a:ext cx="4546188" cy="686821"/>
          </a:xfrm>
          <a:prstGeom prst="rect">
            <a:avLst/>
          </a:prstGeom>
        </p:spPr>
        <p:txBody>
          <a:bodyPr vert="horz" lIns="91440" tIns="45720" rIns="91440" bIns="45720" rtlCol="0">
            <a:normAutofit/>
          </a:bodyPr>
          <a:lstStyle/>
          <a:p>
            <a:pPr indent="-146304" defTabSz="585216">
              <a:lnSpc>
                <a:spcPct val="90000"/>
              </a:lnSpc>
              <a:spcAft>
                <a:spcPts val="384"/>
              </a:spcAft>
              <a:buFont typeface="Arial" panose="020B0604020202020204" pitchFamily="34" charset="0"/>
              <a:buChar char="•"/>
            </a:pPr>
            <a:r>
              <a:rPr lang="en-US" sz="1280" kern="1200" dirty="0">
                <a:solidFill>
                  <a:srgbClr val="333333"/>
                </a:solidFill>
                <a:latin typeface="Open Sans" panose="020B0606030504020204" pitchFamily="34" charset="0"/>
                <a:ea typeface="+mn-ea"/>
                <a:cs typeface="+mn-cs"/>
              </a:rPr>
              <a:t>Monthly Ethereum market price (in USD), 31/03/2016–31/05/2022</a:t>
            </a:r>
            <a:endParaRPr lang="en-US" sz="2000" dirty="0"/>
          </a:p>
        </p:txBody>
      </p:sp>
      <p:sp>
        <p:nvSpPr>
          <p:cNvPr id="6" name="TextBox 5">
            <a:extLst>
              <a:ext uri="{FF2B5EF4-FFF2-40B4-BE49-F238E27FC236}">
                <a16:creationId xmlns:a16="http://schemas.microsoft.com/office/drawing/2014/main" id="{A5190FDB-C1E5-CAEE-4A13-99A2EB40095F}"/>
              </a:ext>
            </a:extLst>
          </p:cNvPr>
          <p:cNvSpPr txBox="1"/>
          <p:nvPr/>
        </p:nvSpPr>
        <p:spPr>
          <a:xfrm>
            <a:off x="1689938" y="1261839"/>
            <a:ext cx="2437527" cy="757130"/>
          </a:xfrm>
          <a:prstGeom prst="rect">
            <a:avLst/>
          </a:prstGeom>
          <a:noFill/>
        </p:spPr>
        <p:txBody>
          <a:bodyPr wrap="square">
            <a:spAutoFit/>
          </a:bodyPr>
          <a:lstStyle/>
          <a:p>
            <a:pPr defTabSz="585216">
              <a:lnSpc>
                <a:spcPct val="90000"/>
              </a:lnSpc>
              <a:spcBef>
                <a:spcPct val="0"/>
              </a:spcBef>
              <a:spcAft>
                <a:spcPts val="384"/>
              </a:spcAft>
            </a:pPr>
            <a:r>
              <a:rPr lang="en-US" sz="2400" kern="1200" dirty="0">
                <a:solidFill>
                  <a:schemeClr val="tx1"/>
                </a:solidFill>
                <a:latin typeface="+mj-lt"/>
                <a:ea typeface="+mj-ea"/>
                <a:cs typeface="+mj-cs"/>
              </a:rPr>
              <a:t>Dynamics of </a:t>
            </a:r>
            <a:r>
              <a:rPr lang="en-US" sz="2400" kern="1200" dirty="0">
                <a:solidFill>
                  <a:schemeClr val="tx1"/>
                </a:solidFill>
                <a:latin typeface="+mn-lt"/>
                <a:ea typeface="+mn-ea"/>
                <a:cs typeface="+mn-cs"/>
              </a:rPr>
              <a:t>Ethereum</a:t>
            </a:r>
            <a:endParaRPr lang="en-US" sz="4000" kern="1200" dirty="0">
              <a:latin typeface="+mj-lt"/>
              <a:ea typeface="+mj-ea"/>
              <a:cs typeface="+mj-cs"/>
            </a:endParaRPr>
          </a:p>
        </p:txBody>
      </p:sp>
      <p:pic>
        <p:nvPicPr>
          <p:cNvPr id="2050" name="Picture 2" descr="Figure 2. Monthly Ethereum market price (in USD), 31/03/2016–31/05/2022.">
            <a:extLst>
              <a:ext uri="{FF2B5EF4-FFF2-40B4-BE49-F238E27FC236}">
                <a16:creationId xmlns:a16="http://schemas.microsoft.com/office/drawing/2014/main" id="{7DAFE1A4-37FD-4CB5-984D-A8D624671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227" y="2889785"/>
            <a:ext cx="6235048" cy="167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9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ED64-913A-715F-C09F-2D742D11D6BE}"/>
              </a:ext>
            </a:extLst>
          </p:cNvPr>
          <p:cNvSpPr>
            <a:spLocks noGrp="1"/>
          </p:cNvSpPr>
          <p:nvPr>
            <p:ph type="title"/>
          </p:nvPr>
        </p:nvSpPr>
        <p:spPr/>
        <p:txBody>
          <a:bodyPr/>
          <a:lstStyle/>
          <a:p>
            <a:r>
              <a:rPr lang="en-CA" dirty="0"/>
              <a:t>Ripple (XRP)</a:t>
            </a:r>
            <a:br>
              <a:rPr lang="en-CA" b="1" i="0" dirty="0">
                <a:solidFill>
                  <a:srgbClr val="171923"/>
                </a:solidFill>
                <a:effectLst/>
                <a:latin typeface="__Inter_be6f45"/>
              </a:rPr>
            </a:br>
            <a:endParaRPr lang="en-CA" dirty="0"/>
          </a:p>
        </p:txBody>
      </p:sp>
      <p:graphicFrame>
        <p:nvGraphicFramePr>
          <p:cNvPr id="7" name="Content Placeholder 2">
            <a:extLst>
              <a:ext uri="{FF2B5EF4-FFF2-40B4-BE49-F238E27FC236}">
                <a16:creationId xmlns:a16="http://schemas.microsoft.com/office/drawing/2014/main" id="{FEFBB556-0CC7-214E-6138-40DEBB07EF76}"/>
              </a:ext>
            </a:extLst>
          </p:cNvPr>
          <p:cNvGraphicFramePr>
            <a:graphicFrameLocks noGrp="1"/>
          </p:cNvGraphicFramePr>
          <p:nvPr>
            <p:ph idx="1"/>
            <p:extLst>
              <p:ext uri="{D42A27DB-BD31-4B8C-83A1-F6EECF244321}">
                <p14:modId xmlns:p14="http://schemas.microsoft.com/office/powerpoint/2010/main" val="2474778442"/>
              </p:ext>
            </p:extLst>
          </p:nvPr>
        </p:nvGraphicFramePr>
        <p:xfrm>
          <a:off x="838200" y="154114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092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FE7DF-3E11-696B-59F9-366F2465FE4A}"/>
              </a:ext>
            </a:extLst>
          </p:cNvPr>
          <p:cNvSpPr>
            <a:spLocks noGrp="1"/>
          </p:cNvSpPr>
          <p:nvPr>
            <p:ph type="title"/>
          </p:nvPr>
        </p:nvSpPr>
        <p:spPr>
          <a:xfrm>
            <a:off x="838200" y="365125"/>
            <a:ext cx="10515600" cy="1325563"/>
          </a:xfrm>
        </p:spPr>
        <p:txBody>
          <a:bodyPr>
            <a:normAutofit/>
          </a:bodyPr>
          <a:lstStyle/>
          <a:p>
            <a:r>
              <a:rPr lang="en-US" sz="5400"/>
              <a:t>Key takeaways Ripple (XRP)</a:t>
            </a:r>
            <a:endParaRPr lang="en-CA" sz="5400"/>
          </a:p>
        </p:txBody>
      </p:sp>
      <p:sp>
        <p:nvSpPr>
          <p:cNvPr id="2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0667B637-4A75-DB8A-8376-4860B5E762A2}"/>
              </a:ext>
            </a:extLst>
          </p:cNvPr>
          <p:cNvGraphicFramePr>
            <a:graphicFrameLocks noGrp="1"/>
          </p:cNvGraphicFramePr>
          <p:nvPr>
            <p:ph idx="1"/>
            <p:extLst>
              <p:ext uri="{D42A27DB-BD31-4B8C-83A1-F6EECF244321}">
                <p14:modId xmlns:p14="http://schemas.microsoft.com/office/powerpoint/2010/main" val="117122344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70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543DE-91F9-F37F-CA75-13BE15E1CDA6}"/>
              </a:ext>
            </a:extLst>
          </p:cNvPr>
          <p:cNvSpPr>
            <a:spLocks noGrp="1"/>
          </p:cNvSpPr>
          <p:nvPr>
            <p:ph type="title"/>
          </p:nvPr>
        </p:nvSpPr>
        <p:spPr>
          <a:xfrm>
            <a:off x="589560" y="856180"/>
            <a:ext cx="4560584" cy="1128068"/>
          </a:xfrm>
        </p:spPr>
        <p:txBody>
          <a:bodyPr anchor="ctr">
            <a:normAutofit fontScale="90000"/>
          </a:bodyPr>
          <a:lstStyle/>
          <a:p>
            <a:r>
              <a:rPr lang="en-US" sz="3700" kern="1200" dirty="0">
                <a:latin typeface="+mj-lt"/>
                <a:ea typeface="+mj-ea"/>
                <a:cs typeface="+mj-cs"/>
              </a:rPr>
              <a:t>Dynamics of </a:t>
            </a:r>
            <a:r>
              <a:rPr lang="en-US" sz="3700" kern="1200" dirty="0">
                <a:latin typeface="+mn-lt"/>
                <a:ea typeface="+mn-ea"/>
                <a:cs typeface="+mn-cs"/>
              </a:rPr>
              <a:t>Ripple XRP</a:t>
            </a:r>
            <a:br>
              <a:rPr lang="en-US" sz="3700" kern="1200" dirty="0">
                <a:latin typeface="+mj-lt"/>
                <a:ea typeface="+mj-ea"/>
                <a:cs typeface="+mj-cs"/>
              </a:rPr>
            </a:br>
            <a:endParaRPr lang="en-CA" sz="3700" dirty="0"/>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32B301-3DF6-0DF9-4E6D-5A91F076229A}"/>
              </a:ext>
            </a:extLst>
          </p:cNvPr>
          <p:cNvSpPr>
            <a:spLocks noGrp="1"/>
          </p:cNvSpPr>
          <p:nvPr>
            <p:ph idx="1"/>
          </p:nvPr>
        </p:nvSpPr>
        <p:spPr>
          <a:xfrm>
            <a:off x="590719" y="2330505"/>
            <a:ext cx="4559425" cy="3979585"/>
          </a:xfrm>
        </p:spPr>
        <p:txBody>
          <a:bodyPr anchor="ctr">
            <a:normAutofit/>
          </a:bodyPr>
          <a:lstStyle/>
          <a:p>
            <a:r>
              <a:rPr lang="en-US" sz="2000" b="1" i="0">
                <a:effectLst/>
                <a:latin typeface="Inter"/>
              </a:rPr>
              <a:t>Ripple Sold 892M XRP in Q3 2023</a:t>
            </a:r>
          </a:p>
          <a:p>
            <a:r>
              <a:rPr lang="en-US" sz="2000" b="0" i="0">
                <a:effectLst/>
                <a:latin typeface="Inter"/>
              </a:rPr>
              <a:t>Ripple, the blockchain company responsible for the XRP cryptocurrency, has recently unveiled its Q3 2023 report, revealing that it sold more than 892 million XRP tokens during the third quarter of the year. However, it’s worth noting that 41.3 billion </a:t>
            </a:r>
            <a:r>
              <a:rPr lang="en-US" sz="2000" b="0" i="0" u="none" strike="noStrike">
                <a:effectLst/>
                <a:latin typeface="Inter"/>
                <a:hlinkClick r:id="rId2" tooltip="XRP"/>
              </a:rPr>
              <a:t>XRP</a:t>
            </a:r>
            <a:r>
              <a:rPr lang="en-US" sz="2000" b="0" i="0">
                <a:effectLst/>
                <a:latin typeface="Inter"/>
              </a:rPr>
              <a:t> is currently locked away in escrow out of a total holding of 46.5 billion XRP.</a:t>
            </a:r>
          </a:p>
          <a:p>
            <a:endParaRPr lang="en-CA" sz="2000"/>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graph of a stock market&#10;&#10;Description automatically generated">
            <a:extLst>
              <a:ext uri="{FF2B5EF4-FFF2-40B4-BE49-F238E27FC236}">
                <a16:creationId xmlns:a16="http://schemas.microsoft.com/office/drawing/2014/main" id="{94A33E11-20AC-5760-4C78-70BBBC21187A}"/>
              </a:ext>
            </a:extLst>
          </p:cNvPr>
          <p:cNvPicPr>
            <a:picLocks noChangeAspect="1"/>
          </p:cNvPicPr>
          <p:nvPr/>
        </p:nvPicPr>
        <p:blipFill rotWithShape="1">
          <a:blip r:embed="rId3"/>
          <a:srcRect t="572" r="4" b="2493"/>
          <a:stretch/>
        </p:blipFill>
        <p:spPr>
          <a:xfrm>
            <a:off x="5977788" y="799352"/>
            <a:ext cx="5425410" cy="5259296"/>
          </a:xfrm>
          <a:prstGeom prst="rect">
            <a:avLst/>
          </a:prstGeom>
        </p:spPr>
      </p:pic>
    </p:spTree>
    <p:extLst>
      <p:ext uri="{BB962C8B-B14F-4D97-AF65-F5344CB8AC3E}">
        <p14:creationId xmlns:p14="http://schemas.microsoft.com/office/powerpoint/2010/main" val="55195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7B604-0EFA-A7E8-742B-49F3F734EFCE}"/>
              </a:ext>
            </a:extLst>
          </p:cNvPr>
          <p:cNvSpPr>
            <a:spLocks noGrp="1"/>
          </p:cNvSpPr>
          <p:nvPr>
            <p:ph type="title"/>
          </p:nvPr>
        </p:nvSpPr>
        <p:spPr>
          <a:xfrm>
            <a:off x="572493" y="238539"/>
            <a:ext cx="11018520" cy="1434415"/>
          </a:xfrm>
        </p:spPr>
        <p:txBody>
          <a:bodyPr anchor="b">
            <a:normAutofit/>
          </a:bodyPr>
          <a:lstStyle/>
          <a:p>
            <a:r>
              <a:rPr lang="en-US" sz="5400"/>
              <a:t>Bitcoin Cash</a:t>
            </a:r>
            <a:endParaRPr lang="en-CA" sz="5400"/>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6">
            <a:extLst>
              <a:ext uri="{FF2B5EF4-FFF2-40B4-BE49-F238E27FC236}">
                <a16:creationId xmlns:a16="http://schemas.microsoft.com/office/drawing/2014/main" id="{3F109CE9-AE86-6508-D0E5-BAC67A2A9552}"/>
              </a:ext>
            </a:extLst>
          </p:cNvPr>
          <p:cNvSpPr>
            <a:spLocks noGrp="1"/>
          </p:cNvSpPr>
          <p:nvPr>
            <p:ph idx="1"/>
          </p:nvPr>
        </p:nvSpPr>
        <p:spPr>
          <a:xfrm>
            <a:off x="572493" y="2071316"/>
            <a:ext cx="6713552" cy="4119172"/>
          </a:xfrm>
        </p:spPr>
        <p:txBody>
          <a:bodyPr anchor="t">
            <a:normAutofit/>
          </a:bodyPr>
          <a:lstStyle/>
          <a:p>
            <a:r>
              <a:rPr lang="en-US" sz="1700">
                <a:latin typeface="+mj-lt"/>
              </a:rPr>
              <a:t>Bitcoin Cash is a proof-of-work blockchain network and cryptocurrency that’s faster and cheaper to use than Bitcoin </a:t>
            </a:r>
          </a:p>
          <a:p>
            <a:r>
              <a:rPr lang="en-US" sz="1700">
                <a:latin typeface="+mj-lt"/>
              </a:rPr>
              <a:t>The asset was created via a hard fork of the Bitcoin blockchain network and has since developed its own community. Like its predecessor, Bitcoin Cash is accepted at certain merchants, can be bought on PayPal and represents another way to transact value.</a:t>
            </a:r>
          </a:p>
          <a:p>
            <a:endParaRPr lang="en-US" sz="1700">
              <a:latin typeface="+mj-lt"/>
            </a:endParaRPr>
          </a:p>
          <a:p>
            <a:r>
              <a:rPr lang="en-US" sz="1700">
                <a:latin typeface="+mj-lt"/>
              </a:rPr>
              <a:t>BCH was meant to solve many of Bitcoin’s long-standing issues — but such a solution caused a rift in the crypto community. While the two can easily coexist, many argue over which will be the asset of the future</a:t>
            </a:r>
          </a:p>
          <a:p>
            <a:pPr rtl="0"/>
            <a:r>
              <a:rPr lang="en-US" sz="1700" b="0" i="0">
                <a:effectLst/>
                <a:latin typeface="+mj-lt"/>
              </a:rPr>
              <a:t>BCH operates faster and has lower transaction fees than its predecessor, thanks to the larger block size. It’s much better suited for smaller transactions, such as buying a cup of coffee with cryptocurrency.</a:t>
            </a:r>
          </a:p>
        </p:txBody>
      </p:sp>
      <p:pic>
        <p:nvPicPr>
          <p:cNvPr id="14" name="Picture 8" descr="B sign-on figures">
            <a:extLst>
              <a:ext uri="{FF2B5EF4-FFF2-40B4-BE49-F238E27FC236}">
                <a16:creationId xmlns:a16="http://schemas.microsoft.com/office/drawing/2014/main" id="{AC8FE497-E8BE-E6EC-0BDD-F4FFC0CB432B}"/>
              </a:ext>
            </a:extLst>
          </p:cNvPr>
          <p:cNvPicPr>
            <a:picLocks noChangeAspect="1"/>
          </p:cNvPicPr>
          <p:nvPr/>
        </p:nvPicPr>
        <p:blipFill rotWithShape="1">
          <a:blip r:embed="rId2"/>
          <a:srcRect l="14870" r="21396" b="3"/>
          <a:stretch/>
        </p:blipFill>
        <p:spPr>
          <a:xfrm>
            <a:off x="7675658" y="2093976"/>
            <a:ext cx="3941064" cy="4096512"/>
          </a:xfrm>
          <a:prstGeom prst="rect">
            <a:avLst/>
          </a:prstGeom>
        </p:spPr>
      </p:pic>
    </p:spTree>
    <p:extLst>
      <p:ext uri="{BB962C8B-B14F-4D97-AF65-F5344CB8AC3E}">
        <p14:creationId xmlns:p14="http://schemas.microsoft.com/office/powerpoint/2010/main" val="152676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16">
            <a:extLst>
              <a:ext uri="{FF2B5EF4-FFF2-40B4-BE49-F238E27FC236}">
                <a16:creationId xmlns:a16="http://schemas.microsoft.com/office/drawing/2014/main" id="{CD59D6FF-A5C5-7B57-1BF9-76F9874C2A26}"/>
              </a:ext>
            </a:extLst>
          </p:cNvPr>
          <p:cNvPicPr>
            <a:picLocks noChangeAspect="1"/>
          </p:cNvPicPr>
          <p:nvPr/>
        </p:nvPicPr>
        <p:blipFill rotWithShape="1">
          <a:blip r:embed="rId2">
            <a:duotone>
              <a:schemeClr val="bg2">
                <a:shade val="45000"/>
                <a:satMod val="135000"/>
              </a:schemeClr>
              <a:prstClr val="white"/>
            </a:duotone>
          </a:blip>
          <a:srcRect t="11756" b="3975"/>
          <a:stretch/>
        </p:blipFill>
        <p:spPr>
          <a:xfrm>
            <a:off x="20" y="10"/>
            <a:ext cx="12191980" cy="6857990"/>
          </a:xfrm>
          <a:prstGeom prst="rect">
            <a:avLst/>
          </a:prstGeom>
        </p:spPr>
      </p:pic>
      <p:sp>
        <p:nvSpPr>
          <p:cNvPr id="24"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BB02C8-FB0B-1698-DD6D-CCDB81E8D3B4}"/>
              </a:ext>
            </a:extLst>
          </p:cNvPr>
          <p:cNvSpPr>
            <a:spLocks noGrp="1"/>
          </p:cNvSpPr>
          <p:nvPr>
            <p:ph type="title"/>
          </p:nvPr>
        </p:nvSpPr>
        <p:spPr>
          <a:xfrm>
            <a:off x="838200" y="365125"/>
            <a:ext cx="10515600" cy="1325563"/>
          </a:xfrm>
        </p:spPr>
        <p:txBody>
          <a:bodyPr>
            <a:normAutofit/>
          </a:bodyPr>
          <a:lstStyle/>
          <a:p>
            <a:r>
              <a:rPr lang="en-US"/>
              <a:t>Key takeaways Bitcoin cash</a:t>
            </a:r>
            <a:endParaRPr lang="en-CA"/>
          </a:p>
        </p:txBody>
      </p:sp>
      <p:graphicFrame>
        <p:nvGraphicFramePr>
          <p:cNvPr id="25" name="Content Placeholder 2">
            <a:extLst>
              <a:ext uri="{FF2B5EF4-FFF2-40B4-BE49-F238E27FC236}">
                <a16:creationId xmlns:a16="http://schemas.microsoft.com/office/drawing/2014/main" id="{378857CE-0959-5EFF-90B9-21BDAD99AF57}"/>
              </a:ext>
            </a:extLst>
          </p:cNvPr>
          <p:cNvGraphicFramePr>
            <a:graphicFrameLocks noGrp="1"/>
          </p:cNvGraphicFramePr>
          <p:nvPr>
            <p:ph idx="1"/>
            <p:extLst>
              <p:ext uri="{D42A27DB-BD31-4B8C-83A1-F6EECF244321}">
                <p14:modId xmlns:p14="http://schemas.microsoft.com/office/powerpoint/2010/main" val="15579555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17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215EEC-9DFB-3D6F-1FE2-39024343472C}"/>
              </a:ext>
            </a:extLst>
          </p:cNvPr>
          <p:cNvSpPr>
            <a:spLocks noGrp="1"/>
          </p:cNvSpPr>
          <p:nvPr>
            <p:ph type="title"/>
          </p:nvPr>
        </p:nvSpPr>
        <p:spPr>
          <a:xfrm>
            <a:off x="838200" y="3905833"/>
            <a:ext cx="4215063" cy="2398713"/>
          </a:xfrm>
        </p:spPr>
        <p:txBody>
          <a:bodyPr>
            <a:normAutofit/>
          </a:bodyPr>
          <a:lstStyle/>
          <a:p>
            <a:r>
              <a:rPr lang="en-US" kern="1200">
                <a:latin typeface="+mj-lt"/>
                <a:ea typeface="+mj-ea"/>
                <a:cs typeface="+mj-cs"/>
              </a:rPr>
              <a:t>Dynamics of </a:t>
            </a:r>
            <a:r>
              <a:rPr lang="en-US" dirty="0">
                <a:latin typeface="+mn-lt"/>
                <a:ea typeface="+mn-ea"/>
                <a:cs typeface="+mn-cs"/>
              </a:rPr>
              <a:t>Bitcoin Cash</a:t>
            </a:r>
            <a:endParaRPr lang="en-CA" dirty="0"/>
          </a:p>
        </p:txBody>
      </p:sp>
      <p:pic>
        <p:nvPicPr>
          <p:cNvPr id="5" name="Picture 4" descr="A graph showing a graph&#10;&#10;Description automatically generated with medium confidence">
            <a:extLst>
              <a:ext uri="{FF2B5EF4-FFF2-40B4-BE49-F238E27FC236}">
                <a16:creationId xmlns:a16="http://schemas.microsoft.com/office/drawing/2014/main" id="{C33F0164-4EFC-6052-BAFD-FECEACCDA524}"/>
              </a:ext>
            </a:extLst>
          </p:cNvPr>
          <p:cNvPicPr>
            <a:picLocks noChangeAspect="1"/>
          </p:cNvPicPr>
          <p:nvPr/>
        </p:nvPicPr>
        <p:blipFill>
          <a:blip r:embed="rId2"/>
          <a:stretch>
            <a:fillRect/>
          </a:stretch>
        </p:blipFill>
        <p:spPr>
          <a:xfrm>
            <a:off x="1158955" y="837600"/>
            <a:ext cx="9875259" cy="1900986"/>
          </a:xfrm>
          <a:prstGeom prst="rect">
            <a:avLst/>
          </a:prstGeom>
        </p:spPr>
      </p:pic>
      <p:sp>
        <p:nvSpPr>
          <p:cNvPr id="3" name="Content Placeholder 2">
            <a:extLst>
              <a:ext uri="{FF2B5EF4-FFF2-40B4-BE49-F238E27FC236}">
                <a16:creationId xmlns:a16="http://schemas.microsoft.com/office/drawing/2014/main" id="{693AA894-40D7-BB26-AC33-7525624C4D66}"/>
              </a:ext>
            </a:extLst>
          </p:cNvPr>
          <p:cNvSpPr>
            <a:spLocks noGrp="1"/>
          </p:cNvSpPr>
          <p:nvPr>
            <p:ph idx="1"/>
          </p:nvPr>
        </p:nvSpPr>
        <p:spPr>
          <a:xfrm>
            <a:off x="5630779" y="3884452"/>
            <a:ext cx="5723021" cy="2398713"/>
          </a:xfrm>
        </p:spPr>
        <p:txBody>
          <a:bodyPr anchor="ctr">
            <a:normAutofit/>
          </a:bodyPr>
          <a:lstStyle/>
          <a:p>
            <a:r>
              <a:rPr lang="en-US" sz="2000" b="0" i="0">
                <a:effectLst/>
                <a:latin typeface="Google Sans"/>
              </a:rPr>
              <a:t>According to our Bitcoin Cash price prediction, BCH is forecasted to trade within a price range of $ 175.26 and $ 275.24 next year. Bitcoin Cash will increase by 11.82% and reach $ 275.24 if it reaches the higher value target for 2024</a:t>
            </a:r>
            <a:endParaRPr lang="en-CA" sz="2000" dirty="0"/>
          </a:p>
        </p:txBody>
      </p:sp>
    </p:spTree>
    <p:extLst>
      <p:ext uri="{BB962C8B-B14F-4D97-AF65-F5344CB8AC3E}">
        <p14:creationId xmlns:p14="http://schemas.microsoft.com/office/powerpoint/2010/main" val="58074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green swirly pattern&#10;&#10;Description automatically generated">
            <a:extLst>
              <a:ext uri="{FF2B5EF4-FFF2-40B4-BE49-F238E27FC236}">
                <a16:creationId xmlns:a16="http://schemas.microsoft.com/office/drawing/2014/main" id="{0207B4F9-DDF8-D162-598D-53678E75E117}"/>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0E24085-C4D9-4E04-466A-C429EAD358AF}"/>
              </a:ext>
            </a:extLst>
          </p:cNvPr>
          <p:cNvSpPr>
            <a:spLocks noGrp="1"/>
          </p:cNvSpPr>
          <p:nvPr>
            <p:ph type="title"/>
          </p:nvPr>
        </p:nvSpPr>
        <p:spPr>
          <a:xfrm>
            <a:off x="838200" y="365125"/>
            <a:ext cx="10515600" cy="1325563"/>
          </a:xfrm>
        </p:spPr>
        <p:txBody>
          <a:bodyPr>
            <a:normAutofit/>
          </a:bodyPr>
          <a:lstStyle/>
          <a:p>
            <a:r>
              <a:rPr lang="en-US">
                <a:solidFill>
                  <a:srgbClr val="FFFFFF"/>
                </a:solidFill>
              </a:rPr>
              <a:t>EOS</a:t>
            </a:r>
            <a:endParaRPr lang="en-CA">
              <a:solidFill>
                <a:srgbClr val="FFFFFF"/>
              </a:solidFill>
            </a:endParaRPr>
          </a:p>
        </p:txBody>
      </p:sp>
      <p:graphicFrame>
        <p:nvGraphicFramePr>
          <p:cNvPr id="13" name="Content Placeholder 2">
            <a:extLst>
              <a:ext uri="{FF2B5EF4-FFF2-40B4-BE49-F238E27FC236}">
                <a16:creationId xmlns:a16="http://schemas.microsoft.com/office/drawing/2014/main" id="{C92B1A2B-4068-1F9F-3780-5CF88D6B5BF0}"/>
              </a:ext>
            </a:extLst>
          </p:cNvPr>
          <p:cNvGraphicFramePr>
            <a:graphicFrameLocks noGrp="1"/>
          </p:cNvGraphicFramePr>
          <p:nvPr>
            <p:ph idx="1"/>
            <p:extLst>
              <p:ext uri="{D42A27DB-BD31-4B8C-83A1-F6EECF244321}">
                <p14:modId xmlns:p14="http://schemas.microsoft.com/office/powerpoint/2010/main" val="37946662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33068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up of a blue fan&#10;&#10;Description automatically generated">
            <a:extLst>
              <a:ext uri="{FF2B5EF4-FFF2-40B4-BE49-F238E27FC236}">
                <a16:creationId xmlns:a16="http://schemas.microsoft.com/office/drawing/2014/main" id="{937256AA-8687-0E59-CBB3-C69F4EE65079}"/>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1B0158B-7F53-A7B5-379D-9DEFDFA596DD}"/>
              </a:ext>
            </a:extLst>
          </p:cNvPr>
          <p:cNvSpPr>
            <a:spLocks noGrp="1"/>
          </p:cNvSpPr>
          <p:nvPr>
            <p:ph type="title"/>
          </p:nvPr>
        </p:nvSpPr>
        <p:spPr>
          <a:xfrm>
            <a:off x="838200" y="365125"/>
            <a:ext cx="10515600" cy="1325563"/>
          </a:xfrm>
        </p:spPr>
        <p:txBody>
          <a:bodyPr>
            <a:normAutofit/>
          </a:bodyPr>
          <a:lstStyle/>
          <a:p>
            <a:r>
              <a:rPr lang="en-US">
                <a:solidFill>
                  <a:srgbClr val="FFFFFF"/>
                </a:solidFill>
              </a:rPr>
              <a:t>Takeaways EOS</a:t>
            </a:r>
            <a:endParaRPr lang="en-CA">
              <a:solidFill>
                <a:srgbClr val="FFFFFF"/>
              </a:solidFill>
            </a:endParaRPr>
          </a:p>
        </p:txBody>
      </p:sp>
      <p:graphicFrame>
        <p:nvGraphicFramePr>
          <p:cNvPr id="5" name="Content Placeholder 2">
            <a:extLst>
              <a:ext uri="{FF2B5EF4-FFF2-40B4-BE49-F238E27FC236}">
                <a16:creationId xmlns:a16="http://schemas.microsoft.com/office/drawing/2014/main" id="{31AF4331-1775-217D-92C4-B2FE09289150}"/>
              </a:ext>
            </a:extLst>
          </p:cNvPr>
          <p:cNvGraphicFramePr>
            <a:graphicFrameLocks noGrp="1"/>
          </p:cNvGraphicFramePr>
          <p:nvPr>
            <p:ph idx="1"/>
            <p:extLst>
              <p:ext uri="{D42A27DB-BD31-4B8C-83A1-F6EECF244321}">
                <p14:modId xmlns:p14="http://schemas.microsoft.com/office/powerpoint/2010/main" val="3207229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423741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14">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6" name="Rectangle 15">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1FAB0A1-6007-70AB-3ECA-9925AD77384D}"/>
              </a:ext>
            </a:extLst>
          </p:cNvPr>
          <p:cNvSpPr>
            <a:spLocks noGrp="1"/>
          </p:cNvSpPr>
          <p:nvPr>
            <p:ph type="title"/>
          </p:nvPr>
        </p:nvSpPr>
        <p:spPr>
          <a:xfrm>
            <a:off x="876691" y="301843"/>
            <a:ext cx="10477109" cy="1003532"/>
          </a:xfrm>
        </p:spPr>
        <p:txBody>
          <a:bodyPr anchor="ctr">
            <a:normAutofit/>
          </a:bodyPr>
          <a:lstStyle/>
          <a:p>
            <a:r>
              <a:rPr lang="en-US" sz="3200">
                <a:solidFill>
                  <a:srgbClr val="FFFFFF"/>
                </a:solidFill>
              </a:rPr>
              <a:t>Dynamics of EOS</a:t>
            </a:r>
            <a:endParaRPr lang="en-CA" sz="3200">
              <a:solidFill>
                <a:srgbClr val="FFFFFF"/>
              </a:solidFill>
            </a:endParaRPr>
          </a:p>
        </p:txBody>
      </p:sp>
      <p:sp>
        <p:nvSpPr>
          <p:cNvPr id="5" name="TextBox 4">
            <a:extLst>
              <a:ext uri="{FF2B5EF4-FFF2-40B4-BE49-F238E27FC236}">
                <a16:creationId xmlns:a16="http://schemas.microsoft.com/office/drawing/2014/main" id="{4230C7F3-DA54-4C9A-ECA0-75E2960C85C4}"/>
              </a:ext>
            </a:extLst>
          </p:cNvPr>
          <p:cNvSpPr txBox="1"/>
          <p:nvPr/>
        </p:nvSpPr>
        <p:spPr>
          <a:xfrm>
            <a:off x="5252720" y="5351105"/>
            <a:ext cx="5540205" cy="1117229"/>
          </a:xfrm>
          <a:prstGeom prst="rect">
            <a:avLst/>
          </a:prstGeom>
          <a:noFill/>
        </p:spPr>
        <p:txBody>
          <a:bodyPr wrap="square" rtlCol="0">
            <a:spAutoFit/>
          </a:bodyPr>
          <a:lstStyle/>
          <a:p>
            <a:pPr defTabSz="777240">
              <a:spcAft>
                <a:spcPts val="600"/>
              </a:spcAft>
            </a:pPr>
            <a:r>
              <a:rPr lang="en-US" sz="1190" kern="1200" dirty="0">
                <a:solidFill>
                  <a:srgbClr val="777777"/>
                </a:solidFill>
                <a:latin typeface="Open Sans" panose="020B0606030504020204" pitchFamily="34" charset="0"/>
                <a:ea typeface="+mn-ea"/>
                <a:cs typeface="+mn-cs"/>
              </a:rPr>
              <a:t>The EOS price prediction 2023 provided by Wallet Investor is based on technical analysis and neural network EOS price prediction. According to their information, the price of EOS USD during 2023 may fall from $0.75 to $0.08.</a:t>
            </a:r>
            <a:endParaRPr lang="en-CA" sz="1190" kern="1200" dirty="0">
              <a:solidFill>
                <a:schemeClr val="tx1"/>
              </a:solidFill>
              <a:latin typeface="+mn-lt"/>
              <a:ea typeface="+mn-ea"/>
              <a:cs typeface="+mn-cs"/>
            </a:endParaRPr>
          </a:p>
          <a:p>
            <a:pPr>
              <a:spcAft>
                <a:spcPts val="600"/>
              </a:spcAft>
            </a:pPr>
            <a:endParaRPr lang="en-CA" sz="1400" dirty="0"/>
          </a:p>
        </p:txBody>
      </p:sp>
      <p:pic>
        <p:nvPicPr>
          <p:cNvPr id="9" name="Content Placeholder 3" descr="A graph showing the growth of a stock market&#10;&#10;Description automatically generated">
            <a:extLst>
              <a:ext uri="{FF2B5EF4-FFF2-40B4-BE49-F238E27FC236}">
                <a16:creationId xmlns:a16="http://schemas.microsoft.com/office/drawing/2014/main" id="{4DFE3FA0-8084-26FC-6F66-DF7251E0E638}"/>
              </a:ext>
            </a:extLst>
          </p:cNvPr>
          <p:cNvPicPr>
            <a:picLocks noGrp="1" noChangeAspect="1"/>
          </p:cNvPicPr>
          <p:nvPr>
            <p:ph idx="1"/>
          </p:nvPr>
        </p:nvPicPr>
        <p:blipFill>
          <a:blip r:embed="rId2"/>
          <a:stretch>
            <a:fillRect/>
          </a:stretch>
        </p:blipFill>
        <p:spPr>
          <a:xfrm>
            <a:off x="5337258" y="2260203"/>
            <a:ext cx="5277859" cy="3029781"/>
          </a:xfrm>
          <a:prstGeom prst="rect">
            <a:avLst/>
          </a:prstGeom>
          <a:ln>
            <a:solidFill>
              <a:schemeClr val="tx1"/>
            </a:solidFill>
          </a:ln>
        </p:spPr>
      </p:pic>
      <p:sp>
        <p:nvSpPr>
          <p:cNvPr id="10" name="TextBox 9">
            <a:extLst>
              <a:ext uri="{FF2B5EF4-FFF2-40B4-BE49-F238E27FC236}">
                <a16:creationId xmlns:a16="http://schemas.microsoft.com/office/drawing/2014/main" id="{F4BBE79F-257B-EA0B-B22A-4EC74A0C3A8C}"/>
              </a:ext>
            </a:extLst>
          </p:cNvPr>
          <p:cNvSpPr txBox="1"/>
          <p:nvPr/>
        </p:nvSpPr>
        <p:spPr>
          <a:xfrm>
            <a:off x="876692" y="2184851"/>
            <a:ext cx="3853418" cy="1975926"/>
          </a:xfrm>
          <a:prstGeom prst="rect">
            <a:avLst/>
          </a:prstGeom>
          <a:noFill/>
        </p:spPr>
        <p:txBody>
          <a:bodyPr wrap="square" rtlCol="0">
            <a:spAutoFit/>
          </a:bodyPr>
          <a:lstStyle/>
          <a:p>
            <a:pPr defTabSz="777240">
              <a:spcAft>
                <a:spcPts val="600"/>
              </a:spcAft>
            </a:pPr>
            <a:r>
              <a:rPr lang="en-US" sz="1530" kern="1200" dirty="0">
                <a:solidFill>
                  <a:srgbClr val="777777"/>
                </a:solidFill>
                <a:latin typeface="Open Sans" panose="020B0606030504020204" pitchFamily="34" charset="0"/>
                <a:ea typeface="+mn-ea"/>
                <a:cs typeface="+mn-cs"/>
              </a:rPr>
              <a:t>Back in 2017, EOS developers Brendan Blumer and Dan Larimer publicly released their whitepaper, and the first EOS initial coin offering (ICO) launched in June of the same year. It lasted an entire year and raised a whopping $4.1 billion – breaking all ICO records at the time. </a:t>
            </a:r>
            <a:endParaRPr lang="en-CA" dirty="0"/>
          </a:p>
        </p:txBody>
      </p:sp>
    </p:spTree>
    <p:extLst>
      <p:ext uri="{BB962C8B-B14F-4D97-AF65-F5344CB8AC3E}">
        <p14:creationId xmlns:p14="http://schemas.microsoft.com/office/powerpoint/2010/main" val="19945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74682-90F6-3D80-06CC-DB0268B0ED48}"/>
              </a:ext>
            </a:extLst>
          </p:cNvPr>
          <p:cNvSpPr>
            <a:spLocks noGrp="1"/>
          </p:cNvSpPr>
          <p:nvPr>
            <p:ph type="title"/>
          </p:nvPr>
        </p:nvSpPr>
        <p:spPr>
          <a:xfrm>
            <a:off x="686834" y="1153572"/>
            <a:ext cx="3200400" cy="4461163"/>
          </a:xfrm>
        </p:spPr>
        <p:txBody>
          <a:bodyPr>
            <a:normAutofit/>
          </a:bodyPr>
          <a:lstStyle/>
          <a:p>
            <a:r>
              <a:rPr lang="en-US" sz="3400" i="1" dirty="0">
                <a:solidFill>
                  <a:srgbClr val="FFFFFF"/>
                </a:solidFill>
              </a:rPr>
              <a:t>Introduction to Cryptocurrencies</a:t>
            </a:r>
            <a:endParaRPr lang="en-CA" sz="3400" i="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37BE3B-16F0-BF1E-1A73-808ECAF26BA3}"/>
              </a:ext>
            </a:extLst>
          </p:cNvPr>
          <p:cNvSpPr>
            <a:spLocks noGrp="1"/>
          </p:cNvSpPr>
          <p:nvPr>
            <p:ph idx="1"/>
          </p:nvPr>
        </p:nvSpPr>
        <p:spPr>
          <a:xfrm>
            <a:off x="4447308" y="591344"/>
            <a:ext cx="6906491" cy="5585619"/>
          </a:xfrm>
        </p:spPr>
        <p:txBody>
          <a:bodyPr anchor="ctr">
            <a:normAutofit/>
          </a:bodyPr>
          <a:lstStyle/>
          <a:p>
            <a:r>
              <a:rPr lang="en-CA" sz="2400" b="0" i="0">
                <a:effectLst/>
                <a:latin typeface="Google Sans"/>
              </a:rPr>
              <a:t>A digital currency, or cryptocurrency, is an alternative payment method developed utilizing encryption methods.</a:t>
            </a:r>
          </a:p>
          <a:p>
            <a:r>
              <a:rPr lang="en-CA" sz="2400" b="0" i="0">
                <a:effectLst/>
                <a:latin typeface="Google Sans"/>
              </a:rPr>
              <a:t> By utilizing encryption technology, cryptocurrencies may act as both a medium of exchange and a virtual accounting system. </a:t>
            </a:r>
          </a:p>
          <a:p>
            <a:r>
              <a:rPr lang="en-CA" sz="2400" b="0" i="0">
                <a:effectLst/>
                <a:latin typeface="Google Sans"/>
              </a:rPr>
              <a:t>You need a cryptocurrency wallet in order to utilize cryptocurrencies.</a:t>
            </a:r>
            <a:endParaRPr lang="en-CA" sz="2400" b="0" i="0">
              <a:effectLst/>
              <a:latin typeface="arial" panose="020B0604020202020204" pitchFamily="34" charset="0"/>
            </a:endParaRPr>
          </a:p>
          <a:p>
            <a:r>
              <a:rPr lang="en-US" sz="2400" b="0" i="0">
                <a:effectLst/>
                <a:latin typeface="SourceSansPro"/>
              </a:rPr>
              <a:t>The advantages of cryptocurrencies include cheaper and faster money transfers and decentralized systems that do not collapse at a single point of failure.</a:t>
            </a:r>
          </a:p>
          <a:p>
            <a:pPr marL="0" indent="0">
              <a:buNone/>
            </a:pPr>
            <a:br>
              <a:rPr lang="en-CA" sz="2400" b="0" i="0">
                <a:effectLst/>
                <a:latin typeface="arial" panose="020B0604020202020204" pitchFamily="34" charset="0"/>
              </a:rPr>
            </a:br>
            <a:endParaRPr lang="en-CA" sz="2400"/>
          </a:p>
        </p:txBody>
      </p:sp>
    </p:spTree>
    <p:extLst>
      <p:ext uri="{BB962C8B-B14F-4D97-AF65-F5344CB8AC3E}">
        <p14:creationId xmlns:p14="http://schemas.microsoft.com/office/powerpoint/2010/main" val="4201156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A9C-4F09-E936-4061-D26CCBC3C20F}"/>
              </a:ext>
            </a:extLst>
          </p:cNvPr>
          <p:cNvSpPr>
            <a:spLocks noGrp="1"/>
          </p:cNvSpPr>
          <p:nvPr>
            <p:ph type="title"/>
          </p:nvPr>
        </p:nvSpPr>
        <p:spPr>
          <a:xfrm>
            <a:off x="876694" y="972929"/>
            <a:ext cx="4500850" cy="1616203"/>
          </a:xfrm>
        </p:spPr>
        <p:txBody>
          <a:bodyPr anchor="t">
            <a:normAutofit/>
          </a:bodyPr>
          <a:lstStyle/>
          <a:p>
            <a:r>
              <a:rPr lang="en-US" sz="2700"/>
              <a:t>How Empire Investment Biz monitoring the dynamics of cryptocurrency development</a:t>
            </a:r>
            <a:endParaRPr lang="en-CA" sz="2700"/>
          </a:p>
        </p:txBody>
      </p:sp>
      <p:pic>
        <p:nvPicPr>
          <p:cNvPr id="20" name="Graphic 6" descr="Financial">
            <a:extLst>
              <a:ext uri="{FF2B5EF4-FFF2-40B4-BE49-F238E27FC236}">
                <a16:creationId xmlns:a16="http://schemas.microsoft.com/office/drawing/2014/main" id="{681CFCCE-9220-2850-42C5-1A04557AC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08514"/>
            <a:ext cx="3172793" cy="3172793"/>
          </a:xfrm>
          <a:prstGeom prst="rect">
            <a:avLst/>
          </a:prstGeom>
        </p:spPr>
      </p:pic>
      <p:sp>
        <p:nvSpPr>
          <p:cNvPr id="3" name="Content Placeholder 2">
            <a:extLst>
              <a:ext uri="{FF2B5EF4-FFF2-40B4-BE49-F238E27FC236}">
                <a16:creationId xmlns:a16="http://schemas.microsoft.com/office/drawing/2014/main" id="{41A741C7-BD24-B725-A4D8-CB3154188B6B}"/>
              </a:ext>
            </a:extLst>
          </p:cNvPr>
          <p:cNvSpPr>
            <a:spLocks noGrp="1"/>
          </p:cNvSpPr>
          <p:nvPr>
            <p:ph idx="1"/>
          </p:nvPr>
        </p:nvSpPr>
        <p:spPr>
          <a:xfrm>
            <a:off x="6096000" y="978195"/>
            <a:ext cx="5257799" cy="5003113"/>
          </a:xfrm>
        </p:spPr>
        <p:txBody>
          <a:bodyPr anchor="t">
            <a:normAutofit/>
          </a:bodyPr>
          <a:lstStyle/>
          <a:p>
            <a:r>
              <a:rPr lang="en-US" sz="1600" dirty="0"/>
              <a:t>Empire Investment Biz allows you to copy all cryptocurrency investors that you think you can make profit from. You don’t need to have knowledge about cryptocurrencies or trading at all, with Empire Investment Biz, you can see the most successful traders, and copy them. </a:t>
            </a:r>
          </a:p>
          <a:p>
            <a:r>
              <a:rPr lang="en-US" sz="1600" dirty="0"/>
              <a:t>Empire Investment Biz is tracking everything: investors, smart contracts, tokens, and transactions. There will be no transaction done, no ICO announced that will be absent from the Empire Investment Biz database.</a:t>
            </a:r>
            <a:endParaRPr lang="en-US" sz="1600" dirty="0">
              <a:latin typeface="Poppins" panose="020B0502040204020203" pitchFamily="2" charset="0"/>
            </a:endParaRPr>
          </a:p>
          <a:p>
            <a:endParaRPr lang="en-US" sz="1600" dirty="0">
              <a:latin typeface="Poppins" panose="020B0502040204020203" pitchFamily="2" charset="0"/>
            </a:endParaRPr>
          </a:p>
          <a:p>
            <a:r>
              <a:rPr lang="en-US" sz="1600" i="1" dirty="0"/>
              <a:t>Empire Investment Biz monitoring the dynamics of cryptocurrency development through:</a:t>
            </a:r>
          </a:p>
          <a:p>
            <a:r>
              <a:rPr lang="en-US" sz="1600" dirty="0"/>
              <a:t>Social Trading</a:t>
            </a:r>
          </a:p>
          <a:p>
            <a:r>
              <a:rPr lang="en-US" sz="1600" dirty="0"/>
              <a:t>Badge system</a:t>
            </a:r>
          </a:p>
          <a:p>
            <a:r>
              <a:rPr lang="en-US" sz="1600" dirty="0"/>
              <a:t>ICO Trading</a:t>
            </a:r>
          </a:p>
          <a:p>
            <a:r>
              <a:rPr lang="en-US" sz="1600" dirty="0"/>
              <a:t>Investment signals</a:t>
            </a:r>
            <a:endParaRPr lang="en-CA" sz="1600" dirty="0"/>
          </a:p>
        </p:txBody>
      </p:sp>
      <p:grpSp>
        <p:nvGrpSpPr>
          <p:cNvPr id="21" name="Group 9">
            <a:extLst>
              <a:ext uri="{FF2B5EF4-FFF2-40B4-BE49-F238E27FC236}">
                <a16:creationId xmlns:a16="http://schemas.microsoft.com/office/drawing/2014/main" id="{9AF08BBE-71A7-AEFC-F970-93C6BF79B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31C42412-D66A-A89A-CBAD-067355BA7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F63095-BD54-33B2-6873-1DC4DF820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45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up of a blue and yellow pipe&#10;&#10;Description automatically generated with medium confidence">
            <a:extLst>
              <a:ext uri="{FF2B5EF4-FFF2-40B4-BE49-F238E27FC236}">
                <a16:creationId xmlns:a16="http://schemas.microsoft.com/office/drawing/2014/main" id="{C3836FE4-2C55-B2F7-C50E-D2170D2976F8}"/>
              </a:ext>
            </a:extLst>
          </p:cNvPr>
          <p:cNvPicPr>
            <a:picLocks noChangeAspect="1"/>
          </p:cNvPicPr>
          <p:nvPr/>
        </p:nvPicPr>
        <p:blipFill rotWithShape="1">
          <a:blip r:embed="rId2">
            <a:alphaModFix amt="35000"/>
          </a:blip>
          <a:srcRect t="8268" b="7462"/>
          <a:stretch/>
        </p:blipFill>
        <p:spPr>
          <a:xfrm>
            <a:off x="20" y="10"/>
            <a:ext cx="12191980" cy="6857990"/>
          </a:xfrm>
          <a:prstGeom prst="rect">
            <a:avLst/>
          </a:prstGeom>
        </p:spPr>
      </p:pic>
      <p:sp>
        <p:nvSpPr>
          <p:cNvPr id="2" name="Title 1">
            <a:extLst>
              <a:ext uri="{FF2B5EF4-FFF2-40B4-BE49-F238E27FC236}">
                <a16:creationId xmlns:a16="http://schemas.microsoft.com/office/drawing/2014/main" id="{8A552B1A-EB70-D56F-F962-DF3EB0C1FAED}"/>
              </a:ext>
            </a:extLst>
          </p:cNvPr>
          <p:cNvSpPr>
            <a:spLocks noGrp="1"/>
          </p:cNvSpPr>
          <p:nvPr>
            <p:ph type="title"/>
          </p:nvPr>
        </p:nvSpPr>
        <p:spPr>
          <a:xfrm>
            <a:off x="838200" y="365125"/>
            <a:ext cx="10515600" cy="1325563"/>
          </a:xfrm>
        </p:spPr>
        <p:txBody>
          <a:bodyPr>
            <a:normAutofit/>
          </a:bodyPr>
          <a:lstStyle/>
          <a:p>
            <a:r>
              <a:rPr lang="en-US" b="0" i="0">
                <a:solidFill>
                  <a:srgbClr val="FFFFFF"/>
                </a:solidFill>
                <a:effectLst/>
                <a:latin typeface="Roboto" panose="02000000000000000000" pitchFamily="2" charset="0"/>
              </a:rPr>
              <a:t>Traditional Currencies vs. Cryptocurrencies</a:t>
            </a:r>
          </a:p>
        </p:txBody>
      </p:sp>
      <p:graphicFrame>
        <p:nvGraphicFramePr>
          <p:cNvPr id="5" name="Content Placeholder 2">
            <a:extLst>
              <a:ext uri="{FF2B5EF4-FFF2-40B4-BE49-F238E27FC236}">
                <a16:creationId xmlns:a16="http://schemas.microsoft.com/office/drawing/2014/main" id="{2C12B9A0-ADAC-A0D7-4884-C2A4655C8C9E}"/>
              </a:ext>
            </a:extLst>
          </p:cNvPr>
          <p:cNvGraphicFramePr>
            <a:graphicFrameLocks noGrp="1"/>
          </p:cNvGraphicFramePr>
          <p:nvPr>
            <p:ph idx="1"/>
            <p:extLst>
              <p:ext uri="{D42A27DB-BD31-4B8C-83A1-F6EECF244321}">
                <p14:modId xmlns:p14="http://schemas.microsoft.com/office/powerpoint/2010/main" val="9846982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0780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6126F-5D3C-31C1-0B25-71CE87F7E8BD}"/>
              </a:ext>
            </a:extLst>
          </p:cNvPr>
          <p:cNvSpPr>
            <a:spLocks noGrp="1"/>
          </p:cNvSpPr>
          <p:nvPr>
            <p:ph type="title"/>
          </p:nvPr>
        </p:nvSpPr>
        <p:spPr>
          <a:xfrm>
            <a:off x="6513788" y="365125"/>
            <a:ext cx="4840010" cy="1807305"/>
          </a:xfrm>
        </p:spPr>
        <p:txBody>
          <a:bodyPr>
            <a:normAutofit/>
          </a:bodyPr>
          <a:lstStyle/>
          <a:p>
            <a:r>
              <a:rPr lang="en-US" dirty="0"/>
              <a:t>5 main cryptocurrencies</a:t>
            </a:r>
            <a:endParaRPr lang="en-CA" dirty="0"/>
          </a:p>
        </p:txBody>
      </p:sp>
      <p:pic>
        <p:nvPicPr>
          <p:cNvPr id="30" name="Picture 4" descr="B sign-on figures">
            <a:extLst>
              <a:ext uri="{FF2B5EF4-FFF2-40B4-BE49-F238E27FC236}">
                <a16:creationId xmlns:a16="http://schemas.microsoft.com/office/drawing/2014/main" id="{CD8906EA-0141-F6B9-FB32-658178FE3800}"/>
              </a:ext>
            </a:extLst>
          </p:cNvPr>
          <p:cNvPicPr>
            <a:picLocks noChangeAspect="1"/>
          </p:cNvPicPr>
          <p:nvPr/>
        </p:nvPicPr>
        <p:blipFill rotWithShape="1">
          <a:blip r:embed="rId2"/>
          <a:srcRect l="17278" r="23634"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1" name="Content Placeholder 2">
            <a:extLst>
              <a:ext uri="{FF2B5EF4-FFF2-40B4-BE49-F238E27FC236}">
                <a16:creationId xmlns:a16="http://schemas.microsoft.com/office/drawing/2014/main" id="{3095953D-425D-3CEE-22C2-ABB26AE120EC}"/>
              </a:ext>
            </a:extLst>
          </p:cNvPr>
          <p:cNvSpPr>
            <a:spLocks noGrp="1"/>
          </p:cNvSpPr>
          <p:nvPr>
            <p:ph idx="1"/>
          </p:nvPr>
        </p:nvSpPr>
        <p:spPr>
          <a:xfrm>
            <a:off x="6513788" y="2333297"/>
            <a:ext cx="4840010" cy="3843666"/>
          </a:xfrm>
        </p:spPr>
        <p:txBody>
          <a:bodyPr>
            <a:normAutofit/>
          </a:bodyPr>
          <a:lstStyle/>
          <a:p>
            <a:r>
              <a:rPr lang="en-US" dirty="0"/>
              <a:t>Bitcoin</a:t>
            </a:r>
          </a:p>
          <a:p>
            <a:r>
              <a:rPr lang="en-US" dirty="0"/>
              <a:t>Ethereum</a:t>
            </a:r>
          </a:p>
          <a:p>
            <a:r>
              <a:rPr lang="en-CA" i="0" dirty="0">
                <a:effectLst/>
                <a:latin typeface="__Inter_be6f45"/>
              </a:rPr>
              <a:t>Ripple (XRP)</a:t>
            </a:r>
          </a:p>
          <a:p>
            <a:r>
              <a:rPr lang="en-US" dirty="0"/>
              <a:t>Bitcoin Cash</a:t>
            </a:r>
          </a:p>
          <a:p>
            <a:r>
              <a:rPr lang="en-US" dirty="0"/>
              <a:t>EOS</a:t>
            </a:r>
            <a:endParaRPr lang="en-CA" dirty="0"/>
          </a:p>
        </p:txBody>
      </p:sp>
    </p:spTree>
    <p:extLst>
      <p:ext uri="{BB962C8B-B14F-4D97-AF65-F5344CB8AC3E}">
        <p14:creationId xmlns:p14="http://schemas.microsoft.com/office/powerpoint/2010/main" val="19706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6AB1-132D-6DC2-7C98-CB2EFB57E97F}"/>
              </a:ext>
            </a:extLst>
          </p:cNvPr>
          <p:cNvSpPr>
            <a:spLocks noGrp="1"/>
          </p:cNvSpPr>
          <p:nvPr>
            <p:ph type="title"/>
          </p:nvPr>
        </p:nvSpPr>
        <p:spPr/>
        <p:txBody>
          <a:bodyPr/>
          <a:lstStyle/>
          <a:p>
            <a:r>
              <a:rPr lang="en-US" dirty="0"/>
              <a:t>Bitcoin</a:t>
            </a:r>
            <a:endParaRPr lang="en-CA" dirty="0"/>
          </a:p>
        </p:txBody>
      </p:sp>
      <p:graphicFrame>
        <p:nvGraphicFramePr>
          <p:cNvPr id="21" name="Content Placeholder 2">
            <a:extLst>
              <a:ext uri="{FF2B5EF4-FFF2-40B4-BE49-F238E27FC236}">
                <a16:creationId xmlns:a16="http://schemas.microsoft.com/office/drawing/2014/main" id="{22DE430B-4CC3-82BD-7A97-0C356BA42308}"/>
              </a:ext>
            </a:extLst>
          </p:cNvPr>
          <p:cNvGraphicFramePr>
            <a:graphicFrameLocks noGrp="1"/>
          </p:cNvGraphicFramePr>
          <p:nvPr>
            <p:ph idx="1"/>
            <p:extLst>
              <p:ext uri="{D42A27DB-BD31-4B8C-83A1-F6EECF244321}">
                <p14:modId xmlns:p14="http://schemas.microsoft.com/office/powerpoint/2010/main" val="2269072872"/>
              </p:ext>
            </p:extLst>
          </p:nvPr>
        </p:nvGraphicFramePr>
        <p:xfrm>
          <a:off x="838200" y="159194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02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15">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7"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E12BEC7-3F85-A465-AC97-B98BB3F24C4C}"/>
              </a:ext>
            </a:extLst>
          </p:cNvPr>
          <p:cNvSpPr>
            <a:spLocks noGrp="1"/>
          </p:cNvSpPr>
          <p:nvPr>
            <p:ph type="title"/>
          </p:nvPr>
        </p:nvSpPr>
        <p:spPr>
          <a:xfrm>
            <a:off x="786385" y="841248"/>
            <a:ext cx="3515244" cy="5340097"/>
          </a:xfrm>
        </p:spPr>
        <p:txBody>
          <a:bodyPr anchor="ctr">
            <a:normAutofit/>
          </a:bodyPr>
          <a:lstStyle/>
          <a:p>
            <a:r>
              <a:rPr lang="en-US" sz="4800" b="0" i="0" cap="all" dirty="0">
                <a:solidFill>
                  <a:schemeClr val="bg1"/>
                </a:solidFill>
                <a:effectLst/>
                <a:latin typeface="Cabin-semi-bold"/>
              </a:rPr>
              <a:t>KEY TAKEAWAYS  </a:t>
            </a:r>
            <a:r>
              <a:rPr lang="en-US" sz="4800" b="0" i="0" cap="all" dirty="0" err="1">
                <a:solidFill>
                  <a:schemeClr val="bg1"/>
                </a:solidFill>
                <a:effectLst/>
                <a:latin typeface="Cabin-semi-bold"/>
              </a:rPr>
              <a:t>Bitcoi</a:t>
            </a:r>
            <a:r>
              <a:rPr lang="en-US" sz="4800" cap="all" dirty="0" err="1">
                <a:solidFill>
                  <a:schemeClr val="bg1"/>
                </a:solidFill>
                <a:latin typeface="Cabin-semi-bold"/>
              </a:rPr>
              <a:t>N</a:t>
            </a:r>
            <a:br>
              <a:rPr lang="en-US" sz="4800" b="0" i="0" cap="all" dirty="0">
                <a:solidFill>
                  <a:schemeClr val="bg1"/>
                </a:solidFill>
                <a:effectLst/>
                <a:latin typeface="Cabin-semi-bold"/>
              </a:rPr>
            </a:br>
            <a:endParaRPr lang="en-CA" sz="4800" dirty="0">
              <a:solidFill>
                <a:schemeClr val="bg1"/>
              </a:solidFill>
            </a:endParaRPr>
          </a:p>
        </p:txBody>
      </p:sp>
      <p:graphicFrame>
        <p:nvGraphicFramePr>
          <p:cNvPr id="7" name="Content Placeholder 2">
            <a:extLst>
              <a:ext uri="{FF2B5EF4-FFF2-40B4-BE49-F238E27FC236}">
                <a16:creationId xmlns:a16="http://schemas.microsoft.com/office/drawing/2014/main" id="{A3513035-0531-9B25-A4D6-65537366D0CB}"/>
              </a:ext>
            </a:extLst>
          </p:cNvPr>
          <p:cNvGraphicFramePr>
            <a:graphicFrameLocks noGrp="1"/>
          </p:cNvGraphicFramePr>
          <p:nvPr>
            <p:ph idx="1"/>
            <p:extLst>
              <p:ext uri="{D42A27DB-BD31-4B8C-83A1-F6EECF244321}">
                <p14:modId xmlns:p14="http://schemas.microsoft.com/office/powerpoint/2010/main" val="81326325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89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9403BE5-DC3B-09AA-E262-652491D6FDB2}"/>
              </a:ext>
            </a:extLst>
          </p:cNvPr>
          <p:cNvSpPr txBox="1"/>
          <p:nvPr/>
        </p:nvSpPr>
        <p:spPr>
          <a:xfrm>
            <a:off x="804672" y="1412489"/>
            <a:ext cx="2871095" cy="21566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kern="1200" dirty="0">
                <a:solidFill>
                  <a:srgbClr val="FFFFFF"/>
                </a:solidFill>
                <a:latin typeface="+mj-lt"/>
                <a:ea typeface="+mj-ea"/>
                <a:cs typeface="+mj-cs"/>
              </a:rPr>
              <a:t>Dynamics of Bitcoin</a:t>
            </a:r>
          </a:p>
        </p:txBody>
      </p:sp>
      <p:sp>
        <p:nvSpPr>
          <p:cNvPr id="2" name="Content Placeholder 1">
            <a:extLst>
              <a:ext uri="{FF2B5EF4-FFF2-40B4-BE49-F238E27FC236}">
                <a16:creationId xmlns:a16="http://schemas.microsoft.com/office/drawing/2014/main" id="{7DC6325A-F5AB-6AB9-C980-A127CD5BE457}"/>
              </a:ext>
            </a:extLst>
          </p:cNvPr>
          <p:cNvSpPr>
            <a:spLocks noGrp="1"/>
          </p:cNvSpPr>
          <p:nvPr>
            <p:ph idx="1"/>
          </p:nvPr>
        </p:nvSpPr>
        <p:spPr>
          <a:xfrm>
            <a:off x="5163856" y="428080"/>
            <a:ext cx="6422583" cy="2417831"/>
          </a:xfrm>
        </p:spPr>
        <p:txBody>
          <a:bodyPr vert="horz" lIns="91440" tIns="45720" rIns="91440" bIns="45720" rtlCol="0">
            <a:normAutofit/>
          </a:bodyPr>
          <a:lstStyle/>
          <a:p>
            <a:pPr algn="just"/>
            <a:r>
              <a:rPr lang="en-US" sz="1900" dirty="0"/>
              <a:t>As of 31 August 2010, the price of Bitcoin was about $0.06, and since then, the price of Bitcoin has witnessed an unprecedented rise, reaching an all-time high of $68,000 in November 2021 and declining to $29,448 in May 2022. Figure 1 shows the trend of monthly Bitcoin market prices (in USD) from August 2010 to May 2022.</a:t>
            </a:r>
          </a:p>
        </p:txBody>
      </p:sp>
      <p:sp>
        <p:nvSpPr>
          <p:cNvPr id="5" name="TextBox 4">
            <a:extLst>
              <a:ext uri="{FF2B5EF4-FFF2-40B4-BE49-F238E27FC236}">
                <a16:creationId xmlns:a16="http://schemas.microsoft.com/office/drawing/2014/main" id="{E7181EDA-4209-C96E-B5EA-1C245114A832}"/>
              </a:ext>
            </a:extLst>
          </p:cNvPr>
          <p:cNvSpPr txBox="1"/>
          <p:nvPr/>
        </p:nvSpPr>
        <p:spPr>
          <a:xfrm>
            <a:off x="4776544" y="5461487"/>
            <a:ext cx="7024490" cy="106123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Monthly Bitcoin market price (in USD), 31/08/2010–31/05/2022 source: </a:t>
            </a:r>
            <a:r>
              <a:rPr lang="en-US" sz="2000" b="0" i="0" dirty="0" err="1">
                <a:effectLst/>
              </a:rPr>
              <a:t>Quandl.Com</a:t>
            </a:r>
            <a:endParaRPr lang="en-US" sz="2000" dirty="0"/>
          </a:p>
        </p:txBody>
      </p:sp>
      <p:pic>
        <p:nvPicPr>
          <p:cNvPr id="8" name="Picture 2" descr="Figure 1. Monthly Bitcoin market price (in USD), 31/08/2010–31/05/2022source: Quandl.Com.">
            <a:extLst>
              <a:ext uri="{FF2B5EF4-FFF2-40B4-BE49-F238E27FC236}">
                <a16:creationId xmlns:a16="http://schemas.microsoft.com/office/drawing/2014/main" id="{FAE9C19D-2ED0-D0B4-FA39-4744493F43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6543" y="2845911"/>
            <a:ext cx="7197210" cy="253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04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 name="Content Placeholder 15">
            <a:extLst>
              <a:ext uri="{FF2B5EF4-FFF2-40B4-BE49-F238E27FC236}">
                <a16:creationId xmlns:a16="http://schemas.microsoft.com/office/drawing/2014/main" id="{79E4EE93-47ED-48B2-4145-00B87B65E89F}"/>
              </a:ext>
            </a:extLst>
          </p:cNvPr>
          <p:cNvGraphicFramePr>
            <a:graphicFrameLocks noGrp="1"/>
          </p:cNvGraphicFramePr>
          <p:nvPr>
            <p:ph idx="1"/>
            <p:extLst>
              <p:ext uri="{D42A27DB-BD31-4B8C-83A1-F6EECF244321}">
                <p14:modId xmlns:p14="http://schemas.microsoft.com/office/powerpoint/2010/main" val="1211009167"/>
              </p:ext>
            </p:extLst>
          </p:nvPr>
        </p:nvGraphicFramePr>
        <p:xfrm>
          <a:off x="838200" y="1076960"/>
          <a:ext cx="10515600" cy="5100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C84922BF-5F2F-77DF-5FDC-BEC9773E44B5}"/>
              </a:ext>
            </a:extLst>
          </p:cNvPr>
          <p:cNvSpPr txBox="1"/>
          <p:nvPr/>
        </p:nvSpPr>
        <p:spPr>
          <a:xfrm>
            <a:off x="1036320" y="782320"/>
            <a:ext cx="2936240" cy="584775"/>
          </a:xfrm>
          <a:prstGeom prst="rect">
            <a:avLst/>
          </a:prstGeom>
          <a:noFill/>
        </p:spPr>
        <p:txBody>
          <a:bodyPr wrap="square" rtlCol="0">
            <a:spAutoFit/>
          </a:bodyPr>
          <a:lstStyle/>
          <a:p>
            <a:r>
              <a:rPr lang="en-CA" sz="3200" dirty="0"/>
              <a:t>Ethereum</a:t>
            </a:r>
          </a:p>
        </p:txBody>
      </p:sp>
    </p:spTree>
    <p:extLst>
      <p:ext uri="{BB962C8B-B14F-4D97-AF65-F5344CB8AC3E}">
        <p14:creationId xmlns:p14="http://schemas.microsoft.com/office/powerpoint/2010/main" val="100829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descr="A close-up of a screen&#10;&#10;Description automatically generated">
            <a:extLst>
              <a:ext uri="{FF2B5EF4-FFF2-40B4-BE49-F238E27FC236}">
                <a16:creationId xmlns:a16="http://schemas.microsoft.com/office/drawing/2014/main" id="{71009A18-6F4B-1433-AC48-BC9FA7009C1E}"/>
              </a:ext>
            </a:extLst>
          </p:cNvPr>
          <p:cNvPicPr>
            <a:picLocks noChangeAspect="1"/>
          </p:cNvPicPr>
          <p:nvPr/>
        </p:nvPicPr>
        <p:blipFill rotWithShape="1">
          <a:blip r:embed="rId2">
            <a:alphaModFix amt="35000"/>
          </a:blip>
          <a:srcRect l="15605" r="306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3B31E1B7-42B6-9D68-97DB-96E9E0BD3994}"/>
              </a:ext>
            </a:extLst>
          </p:cNvPr>
          <p:cNvSpPr>
            <a:spLocks noGrp="1"/>
          </p:cNvSpPr>
          <p:nvPr>
            <p:ph type="title"/>
          </p:nvPr>
        </p:nvSpPr>
        <p:spPr>
          <a:xfrm>
            <a:off x="472440" y="578485"/>
            <a:ext cx="10515600" cy="1325563"/>
          </a:xfrm>
        </p:spPr>
        <p:txBody>
          <a:bodyPr>
            <a:normAutofit/>
          </a:bodyPr>
          <a:lstStyle/>
          <a:p>
            <a:r>
              <a:rPr lang="en-US" dirty="0">
                <a:solidFill>
                  <a:srgbClr val="FFFFFF"/>
                </a:solidFill>
              </a:rPr>
              <a:t>Key Takeaways Ethereum</a:t>
            </a:r>
            <a:endParaRPr lang="en-CA" dirty="0">
              <a:solidFill>
                <a:srgbClr val="FFFFFF"/>
              </a:solidFill>
            </a:endParaRPr>
          </a:p>
        </p:txBody>
      </p:sp>
      <p:graphicFrame>
        <p:nvGraphicFramePr>
          <p:cNvPr id="16" name="Content Placeholder 2">
            <a:extLst>
              <a:ext uri="{FF2B5EF4-FFF2-40B4-BE49-F238E27FC236}">
                <a16:creationId xmlns:a16="http://schemas.microsoft.com/office/drawing/2014/main" id="{A2B841D8-24B3-CB66-63F1-847E3F30E56C}"/>
              </a:ext>
            </a:extLst>
          </p:cNvPr>
          <p:cNvGraphicFramePr>
            <a:graphicFrameLocks noGrp="1"/>
          </p:cNvGraphicFramePr>
          <p:nvPr>
            <p:ph idx="1"/>
            <p:extLst>
              <p:ext uri="{D42A27DB-BD31-4B8C-83A1-F6EECF244321}">
                <p14:modId xmlns:p14="http://schemas.microsoft.com/office/powerpoint/2010/main" val="7078264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95244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2265</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__Inter_be6f45</vt:lpstr>
      <vt:lpstr>Arial</vt:lpstr>
      <vt:lpstr>Arial</vt:lpstr>
      <vt:lpstr>Cabin-semi-bold</vt:lpstr>
      <vt:lpstr>Calibri</vt:lpstr>
      <vt:lpstr>Calibri Light</vt:lpstr>
      <vt:lpstr>Google Sans</vt:lpstr>
      <vt:lpstr>Helvetica Neue Medium</vt:lpstr>
      <vt:lpstr>Inter</vt:lpstr>
      <vt:lpstr>Open Sans</vt:lpstr>
      <vt:lpstr>Poppins</vt:lpstr>
      <vt:lpstr>Roboto</vt:lpstr>
      <vt:lpstr>SourceSansPro</vt:lpstr>
      <vt:lpstr>Office Theme</vt:lpstr>
      <vt:lpstr>Crypto currencies</vt:lpstr>
      <vt:lpstr>Introduction to Cryptocurrencies</vt:lpstr>
      <vt:lpstr>Traditional Currencies vs. Cryptocurrencies</vt:lpstr>
      <vt:lpstr>5 main cryptocurrencies</vt:lpstr>
      <vt:lpstr>Bitcoin</vt:lpstr>
      <vt:lpstr>KEY TAKEAWAYS  BitcoiN </vt:lpstr>
      <vt:lpstr>PowerPoint Presentation</vt:lpstr>
      <vt:lpstr>PowerPoint Presentation</vt:lpstr>
      <vt:lpstr>Key Takeaways Ethereum</vt:lpstr>
      <vt:lpstr>PowerPoint Presentation</vt:lpstr>
      <vt:lpstr>Ripple (XRP) </vt:lpstr>
      <vt:lpstr>Key takeaways Ripple (XRP)</vt:lpstr>
      <vt:lpstr>Dynamics of Ripple XRP </vt:lpstr>
      <vt:lpstr>Bitcoin Cash</vt:lpstr>
      <vt:lpstr>Key takeaways Bitcoin cash</vt:lpstr>
      <vt:lpstr>Dynamics of Bitcoin Cash</vt:lpstr>
      <vt:lpstr>EOS</vt:lpstr>
      <vt:lpstr>Takeaways EOS</vt:lpstr>
      <vt:lpstr>Dynamics of EOS</vt:lpstr>
      <vt:lpstr>How Empire Investment Biz monitoring the dynamics of cryptocurrency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Seshadri, Sundar Rajan (Cognizant)</dc:creator>
  <cp:lastModifiedBy>Seshadri, Sundar Rajan (Cognizant)</cp:lastModifiedBy>
  <cp:revision>1</cp:revision>
  <dcterms:created xsi:type="dcterms:W3CDTF">2023-11-01T22:29:50Z</dcterms:created>
  <dcterms:modified xsi:type="dcterms:W3CDTF">2023-11-02T19:16:58Z</dcterms:modified>
</cp:coreProperties>
</file>