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62E7-9C63-4622-B76C-A912247D5818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6FFA-3092-4E4F-9956-C724D924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6963" y="4375600"/>
            <a:ext cx="1339403" cy="97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velocity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1244" y="2646604"/>
            <a:ext cx="1339403" cy="97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</a:t>
            </a:r>
          </a:p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30450" y="1229929"/>
            <a:ext cx="1339403" cy="97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lane change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30450" y="4130901"/>
            <a:ext cx="1339403" cy="97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lane change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3345" y="2646606"/>
            <a:ext cx="1339403" cy="97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Stay in lane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2748" y="2949263"/>
            <a:ext cx="164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9618" y="2579931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too close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6310647" y="1719327"/>
            <a:ext cx="3119803" cy="14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6310647" y="3136002"/>
            <a:ext cx="3119803" cy="148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144305">
            <a:off x="6347913" y="1679477"/>
            <a:ext cx="303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cars ahead or behind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ithin buffer in the LEFT lane?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05755">
            <a:off x="6181559" y="3931502"/>
            <a:ext cx="3195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cars ahead or behind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ithin buffer in the RIGHT lane?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992124" y="3594035"/>
            <a:ext cx="1798" cy="78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0473" y="3807735"/>
            <a:ext cx="185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car not close to </a:t>
            </a:r>
          </a:p>
          <a:p>
            <a:pPr algn="ctr"/>
            <a:r>
              <a:rPr lang="en-US" dirty="0" smtClean="0"/>
              <a:t>speed limit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298673" y="3594035"/>
            <a:ext cx="17726" cy="109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8569" y="3829129"/>
            <a:ext cx="16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[Unconditional]</a:t>
            </a:r>
          </a:p>
        </p:txBody>
      </p:sp>
      <p:cxnSp>
        <p:nvCxnSpPr>
          <p:cNvPr id="45" name="Curved Connector 44"/>
          <p:cNvCxnSpPr>
            <a:stCxn id="6" idx="3"/>
            <a:endCxn id="8" idx="1"/>
          </p:cNvCxnSpPr>
          <p:nvPr/>
        </p:nvCxnSpPr>
        <p:spPr>
          <a:xfrm flipH="1">
            <a:off x="1983345" y="1719327"/>
            <a:ext cx="8786508" cy="1416677"/>
          </a:xfrm>
          <a:prstGeom prst="curvedConnector5">
            <a:avLst>
              <a:gd name="adj1" fmla="val -2602"/>
              <a:gd name="adj2" fmla="val -81818"/>
              <a:gd name="adj3" fmla="val 119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53456" y="581452"/>
            <a:ext cx="16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[Unconditional]</a:t>
            </a:r>
          </a:p>
        </p:txBody>
      </p:sp>
      <p:cxnSp>
        <p:nvCxnSpPr>
          <p:cNvPr id="51" name="Curved Connector 50"/>
          <p:cNvCxnSpPr>
            <a:stCxn id="7" idx="3"/>
            <a:endCxn id="8" idx="1"/>
          </p:cNvCxnSpPr>
          <p:nvPr/>
        </p:nvCxnSpPr>
        <p:spPr>
          <a:xfrm flipH="1" flipV="1">
            <a:off x="1983345" y="3136004"/>
            <a:ext cx="8786508" cy="1484295"/>
          </a:xfrm>
          <a:prstGeom prst="curvedConnector5">
            <a:avLst>
              <a:gd name="adj1" fmla="val -2602"/>
              <a:gd name="adj2" fmla="val -141756"/>
              <a:gd name="adj3" fmla="val 119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83129" y="6284647"/>
            <a:ext cx="16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[Unconditional]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336366" y="3359241"/>
            <a:ext cx="164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9371" y="3359241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not too close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53046" y="1912510"/>
            <a:ext cx="13618" cy="7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47268" y="1600175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[START HERE]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20115536">
            <a:off x="7324202" y="2366837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[Evaluate first]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530914">
            <a:off x="7174959" y="3586809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[Evaluate second]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Swarooph Nirmal Seshadri</dc:creator>
  <cp:lastModifiedBy>Swarooph Nirmal Seshadri</cp:lastModifiedBy>
  <cp:revision>3</cp:revision>
  <dcterms:created xsi:type="dcterms:W3CDTF">2019-03-17T14:26:46Z</dcterms:created>
  <dcterms:modified xsi:type="dcterms:W3CDTF">2019-03-17T14:40:25Z</dcterms:modified>
</cp:coreProperties>
</file>