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23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511025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GNANAPRAKASAM</a:t>
                      </a:r>
                      <a:r>
                        <a:rPr lang="en-IN" sz="1800" b="1" baseline="0" dirty="0" smtClean="0"/>
                        <a:t> N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310820205301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– IT –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gnanaprakasam592001@gmail.com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</a:t>
                      </a:r>
                      <a:r>
                        <a:rPr lang="en-IN" sz="1800" b="1" dirty="0" smtClean="0"/>
                        <a:t>3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303</Words>
  <Application>Microsoft Office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user</cp:lastModifiedBy>
  <cp:revision>8</cp:revision>
  <dcterms:created xsi:type="dcterms:W3CDTF">2023-10-03T02:06:08Z</dcterms:created>
  <dcterms:modified xsi:type="dcterms:W3CDTF">2023-10-26T04:45:54Z</dcterms:modified>
</cp:coreProperties>
</file>