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1021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</a:t>
                      </a:r>
                      <a:r>
                        <a:rPr lang="en-IN" sz="1800" b="1" baseline="0" dirty="0" smtClean="0"/>
                        <a:t> KRISHNAN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310820205039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rohithkrishna2002@gmail.com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10</cp:revision>
  <dcterms:created xsi:type="dcterms:W3CDTF">2023-10-03T02:06:08Z</dcterms:created>
  <dcterms:modified xsi:type="dcterms:W3CDTF">2023-10-26T04:44:13Z</dcterms:modified>
</cp:coreProperties>
</file>