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829161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SAIRAHUL</a:t>
                      </a:r>
                      <a:r>
                        <a:rPr lang="en-IN" sz="1800" b="1" baseline="0" dirty="0" smtClean="0"/>
                        <a:t> V 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310820205040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–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smtClean="0"/>
                        <a:t>sairahulvm@gmail.com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</a:t>
                      </a:r>
                      <a:r>
                        <a:rPr lang="en-IN" sz="1800" b="1"/>
                        <a:t>- </a:t>
                      </a:r>
                      <a:r>
                        <a:rPr lang="en-IN" sz="1800" b="1" smtClean="0"/>
                        <a:t>1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304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user</cp:lastModifiedBy>
  <cp:revision>10</cp:revision>
  <dcterms:created xsi:type="dcterms:W3CDTF">2023-10-03T02:06:08Z</dcterms:created>
  <dcterms:modified xsi:type="dcterms:W3CDTF">2023-10-26T04:52:15Z</dcterms:modified>
</cp:coreProperties>
</file>