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3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5DC03-B724-9546-83D4-766D968EE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4708E-F33F-071B-9DE9-5B67341F9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02C0C-AFB0-5D6A-EB9D-11E53252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CA001-7645-CB26-5808-0CC09D6D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455D6-C9BD-345A-2316-3FA17C10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8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E2EC-4BC0-6B92-8D14-6E0399A9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C047B-D637-3952-E967-1A88DF94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DD0AA-7655-D4E8-9CC4-44D3337B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8D9F2-404C-AF84-3817-8C7874F0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CD35D-3E2D-2F87-17A5-317F8E15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AB2867-6E3F-A201-2ADE-BA7A7A9C0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D1174-1D9E-D4CB-C6BA-CD51D294E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61FA2-C24E-235C-A977-CEE1105F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23B68-EF3A-134E-004F-7E9D157A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DDB46-31C8-1A69-0770-B48225AB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54C9-66D7-1201-264A-0D8ABDFE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50007-0595-7D03-0C4F-9CDA488A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D0DA1-F53A-CA9E-F5CE-D2E66CD9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7D61-7209-2182-8739-D8786AA0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D9724-C142-4B4B-E00D-A33D55DF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85D2-9DB7-69DE-12E6-9F4D7C11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AD647-8A6E-95CB-D3B0-49E58648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5519E-5142-CD27-0B3A-01B321C3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D2E2F-61CE-837C-965C-AE14586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BD7F0-7302-26A3-9612-FF3264AB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CEC9E-7EE8-B2EB-6CD5-B1EFDFD0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6A822-EF4C-CC92-2F8A-8F06A731A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1D3634-9E29-A822-F920-7A66A6846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953B6-739F-8CCC-B94B-ECA52451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A846B-457C-2491-D0F1-9178C8E4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BE730-FF8C-3E52-5754-9207DB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FF96D-0251-786C-6795-2081B841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4535B-83CD-0454-042F-EE489BA0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D276-DED9-B48F-9A83-AC609D581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EC8B6-367B-1F27-6B41-6B33B2FE3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2FB1C0-3BDE-139A-B219-11EA8727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93EB52-0F60-7794-D4AB-61C7DA5C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363A0-8F46-43CC-932C-510963A7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295B08-57D8-E1BA-A7D9-2230B9A4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F238B-499D-251A-6070-999E2EBB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07968-6C6A-B06B-F572-FD703499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F678EB-CFE8-F42C-EC6B-C647A866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BEF7F-98E5-D2A2-471A-EA32E3CF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05D1D-BCA0-7230-2E11-201A821D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494E9-870A-D1D9-2B6D-068A1262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11A95-869A-1FD0-2F1B-FA43587C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963BB-1732-3FDB-9DFA-2BA09D04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44BC-7DB2-B6B4-AB31-37DF2282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24537-958E-924A-414D-BE2E37291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28BA8-355F-262F-E85D-931482E3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AAFE-4FC5-4154-3643-6F98B89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B1CFA-0FAA-AA8B-04E0-256F35D8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A0D0-B650-DA79-EA1A-95EF364D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F91AA-CFF5-69EE-FAD1-B62BBA07D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B21FA-A599-9A64-E569-1232FB22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21B1ED-EF1E-DFD3-D325-6A2A3EAE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68BFA-EA0E-498E-F066-1CBD9F9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0DE82-2B4C-56DE-99CC-46A7EA7C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F0B818-B880-705D-47B8-08003D72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74221-42DD-CCA6-A17F-5CFFFD58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96FC0-4F0D-7100-9761-62E8D0B44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663B-52FF-44CC-BC25-189A47A7DC42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905B5-11D2-CFBF-D831-5182DB8C3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1417A-9889-FF2A-6F9E-C28F3CF5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450A-B5F5-4DFC-A9FD-98377F7AF0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2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AC89E6E-47D9-C356-1232-2001BB61D257}"/>
              </a:ext>
            </a:extLst>
          </p:cNvPr>
          <p:cNvSpPr/>
          <p:nvPr/>
        </p:nvSpPr>
        <p:spPr>
          <a:xfrm>
            <a:off x="4378960" y="1638434"/>
            <a:ext cx="3434080" cy="34340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ACB330-7962-660C-7136-7E61383AC9DE}"/>
              </a:ext>
            </a:extLst>
          </p:cNvPr>
          <p:cNvSpPr/>
          <p:nvPr/>
        </p:nvSpPr>
        <p:spPr>
          <a:xfrm>
            <a:off x="1433629" y="2936775"/>
            <a:ext cx="2945331" cy="83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2B426F-BAB5-254F-0F3F-F68119D799D5}"/>
              </a:ext>
            </a:extLst>
          </p:cNvPr>
          <p:cNvSpPr/>
          <p:nvPr/>
        </p:nvSpPr>
        <p:spPr>
          <a:xfrm>
            <a:off x="7813040" y="2936775"/>
            <a:ext cx="2945331" cy="83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976C40-3D9D-805C-79D9-DC7E1542AE36}"/>
              </a:ext>
            </a:extLst>
          </p:cNvPr>
          <p:cNvSpPr/>
          <p:nvPr/>
        </p:nvSpPr>
        <p:spPr>
          <a:xfrm rot="2700000">
            <a:off x="6677798" y="5101903"/>
            <a:ext cx="2945331" cy="83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087A8E-7555-CF06-EB79-08345EC76221}"/>
              </a:ext>
            </a:extLst>
          </p:cNvPr>
          <p:cNvSpPr/>
          <p:nvPr/>
        </p:nvSpPr>
        <p:spPr>
          <a:xfrm rot="2700000">
            <a:off x="2467227" y="909020"/>
            <a:ext cx="2945331" cy="83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E36447-BED9-E69B-705B-B0B8169B0B67}"/>
              </a:ext>
            </a:extLst>
          </p:cNvPr>
          <p:cNvSpPr/>
          <p:nvPr/>
        </p:nvSpPr>
        <p:spPr>
          <a:xfrm rot="18900000">
            <a:off x="2568871" y="5111582"/>
            <a:ext cx="2945331" cy="83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ED284E-D994-20A1-8B21-8D3819F5C04C}"/>
              </a:ext>
            </a:extLst>
          </p:cNvPr>
          <p:cNvSpPr/>
          <p:nvPr/>
        </p:nvSpPr>
        <p:spPr>
          <a:xfrm rot="18900000">
            <a:off x="6486197" y="888838"/>
            <a:ext cx="2945331" cy="83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EE4AF-EF07-6AB7-8038-DE26A18F5D6B}"/>
              </a:ext>
            </a:extLst>
          </p:cNvPr>
          <p:cNvSpPr txBox="1"/>
          <p:nvPr/>
        </p:nvSpPr>
        <p:spPr>
          <a:xfrm>
            <a:off x="2974206" y="622754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17873-1EFA-FA0D-DAAA-CF8BBCFEBF50}"/>
              </a:ext>
            </a:extLst>
          </p:cNvPr>
          <p:cNvSpPr txBox="1"/>
          <p:nvPr/>
        </p:nvSpPr>
        <p:spPr>
          <a:xfrm>
            <a:off x="8761149" y="622754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25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C5E53-78B6-5CC7-E40D-516EC3200A46}"/>
              </a:ext>
            </a:extLst>
          </p:cNvPr>
          <p:cNvSpPr txBox="1"/>
          <p:nvPr/>
        </p:nvSpPr>
        <p:spPr>
          <a:xfrm>
            <a:off x="3719102" y="564196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B3E6A-9F75-E897-7377-A33EE7441417}"/>
              </a:ext>
            </a:extLst>
          </p:cNvPr>
          <p:cNvSpPr txBox="1"/>
          <p:nvPr/>
        </p:nvSpPr>
        <p:spPr>
          <a:xfrm>
            <a:off x="8016248" y="5515628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C5B35-4A0C-5C46-4F54-BFE715443447}"/>
              </a:ext>
            </a:extLst>
          </p:cNvPr>
          <p:cNvSpPr txBox="1"/>
          <p:nvPr/>
        </p:nvSpPr>
        <p:spPr>
          <a:xfrm>
            <a:off x="4449018" y="485023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6DE1C-BCA1-DE85-1ABA-C495F931F76D}"/>
              </a:ext>
            </a:extLst>
          </p:cNvPr>
          <p:cNvSpPr txBox="1"/>
          <p:nvPr/>
        </p:nvSpPr>
        <p:spPr>
          <a:xfrm>
            <a:off x="7267909" y="480638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19CE4-AB36-2108-C653-E4E116DAD5C3}"/>
              </a:ext>
            </a:extLst>
          </p:cNvPr>
          <p:cNvSpPr txBox="1"/>
          <p:nvPr/>
        </p:nvSpPr>
        <p:spPr>
          <a:xfrm>
            <a:off x="4322299" y="168351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1A3EF0-533C-A213-FB5C-D09760B663CC}"/>
              </a:ext>
            </a:extLst>
          </p:cNvPr>
          <p:cNvSpPr txBox="1"/>
          <p:nvPr/>
        </p:nvSpPr>
        <p:spPr>
          <a:xfrm>
            <a:off x="3577398" y="971598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573B6-8586-1459-3D42-7D4E4632F41A}"/>
              </a:ext>
            </a:extLst>
          </p:cNvPr>
          <p:cNvSpPr txBox="1"/>
          <p:nvPr/>
        </p:nvSpPr>
        <p:spPr>
          <a:xfrm>
            <a:off x="2829059" y="26235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14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F4625-A6C8-1AEB-8C02-FFCF14956BF2}"/>
              </a:ext>
            </a:extLst>
          </p:cNvPr>
          <p:cNvSpPr txBox="1"/>
          <p:nvPr/>
        </p:nvSpPr>
        <p:spPr>
          <a:xfrm>
            <a:off x="7190238" y="163843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7FC722-59E8-CFFB-7E13-BA1D14D781C7}"/>
              </a:ext>
            </a:extLst>
          </p:cNvPr>
          <p:cNvSpPr txBox="1"/>
          <p:nvPr/>
        </p:nvSpPr>
        <p:spPr>
          <a:xfrm>
            <a:off x="7963061" y="896200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963F3-4D34-D3AB-E76C-DAE1F6E0A7FB}"/>
              </a:ext>
            </a:extLst>
          </p:cNvPr>
          <p:cNvSpPr txBox="1"/>
          <p:nvPr/>
        </p:nvSpPr>
        <p:spPr>
          <a:xfrm>
            <a:off x="8532826" y="26235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23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AEC34-56C6-5A5C-1E38-AFAAA5D1CB5A}"/>
              </a:ext>
            </a:extLst>
          </p:cNvPr>
          <p:cNvSpPr txBox="1"/>
          <p:nvPr/>
        </p:nvSpPr>
        <p:spPr>
          <a:xfrm>
            <a:off x="1551814" y="3170808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BA649-D635-999D-632E-F2D922FC48B7}"/>
              </a:ext>
            </a:extLst>
          </p:cNvPr>
          <p:cNvSpPr txBox="1"/>
          <p:nvPr/>
        </p:nvSpPr>
        <p:spPr>
          <a:xfrm>
            <a:off x="2655500" y="3170808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11D49-33F5-E13E-6157-5D00F20E47F6}"/>
              </a:ext>
            </a:extLst>
          </p:cNvPr>
          <p:cNvSpPr txBox="1"/>
          <p:nvPr/>
        </p:nvSpPr>
        <p:spPr>
          <a:xfrm>
            <a:off x="3711571" y="318631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9477D3-E3F6-485E-C024-B79333183C62}"/>
              </a:ext>
            </a:extLst>
          </p:cNvPr>
          <p:cNvSpPr txBox="1"/>
          <p:nvPr/>
        </p:nvSpPr>
        <p:spPr>
          <a:xfrm>
            <a:off x="7937370" y="318631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8F45AB-8DED-1C8B-FF1C-5999E640A2F1}"/>
              </a:ext>
            </a:extLst>
          </p:cNvPr>
          <p:cNvSpPr txBox="1"/>
          <p:nvPr/>
        </p:nvSpPr>
        <p:spPr>
          <a:xfrm>
            <a:off x="9041056" y="3186316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718840-9958-2AE1-E1E2-4A1ACB3C3A2C}"/>
              </a:ext>
            </a:extLst>
          </p:cNvPr>
          <p:cNvSpPr txBox="1"/>
          <p:nvPr/>
        </p:nvSpPr>
        <p:spPr>
          <a:xfrm>
            <a:off x="10097127" y="320182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1FC15-8A27-5EC7-3A41-D378FE3A8535}"/>
              </a:ext>
            </a:extLst>
          </p:cNvPr>
          <p:cNvSpPr txBox="1"/>
          <p:nvPr/>
        </p:nvSpPr>
        <p:spPr>
          <a:xfrm>
            <a:off x="5845812" y="1868180"/>
            <a:ext cx="4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7401B4-0893-066A-A83F-5A39FE9FE1CE}"/>
              </a:ext>
            </a:extLst>
          </p:cNvPr>
          <p:cNvSpPr txBox="1"/>
          <p:nvPr/>
        </p:nvSpPr>
        <p:spPr>
          <a:xfrm>
            <a:off x="6530941" y="2305463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622BE0-6623-A74B-2901-13AB53A60ED2}"/>
              </a:ext>
            </a:extLst>
          </p:cNvPr>
          <p:cNvSpPr txBox="1"/>
          <p:nvPr/>
        </p:nvSpPr>
        <p:spPr>
          <a:xfrm>
            <a:off x="7032874" y="3207073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4D445-8C87-74FF-CB76-FC5791F266F7}"/>
              </a:ext>
            </a:extLst>
          </p:cNvPr>
          <p:cNvSpPr txBox="1"/>
          <p:nvPr/>
        </p:nvSpPr>
        <p:spPr>
          <a:xfrm>
            <a:off x="6601859" y="4008218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480F6A-70AE-2CA3-26B7-A847AC918692}"/>
              </a:ext>
            </a:extLst>
          </p:cNvPr>
          <p:cNvSpPr txBox="1"/>
          <p:nvPr/>
        </p:nvSpPr>
        <p:spPr>
          <a:xfrm>
            <a:off x="5104905" y="2295784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69965-CEE9-14B7-977E-EAF58056CFC7}"/>
              </a:ext>
            </a:extLst>
          </p:cNvPr>
          <p:cNvSpPr txBox="1"/>
          <p:nvPr/>
        </p:nvSpPr>
        <p:spPr>
          <a:xfrm>
            <a:off x="4677340" y="3119840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F151E-6699-CD93-E24F-0DCC68120F35}"/>
              </a:ext>
            </a:extLst>
          </p:cNvPr>
          <p:cNvSpPr txBox="1"/>
          <p:nvPr/>
        </p:nvSpPr>
        <p:spPr>
          <a:xfrm>
            <a:off x="5188286" y="4128562"/>
            <a:ext cx="45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8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마승훈 (전기전자컴퓨터공학부)</dc:creator>
  <cp:lastModifiedBy>(학생) 마승훈 (전기전자컴퓨터공학부)</cp:lastModifiedBy>
  <cp:revision>3</cp:revision>
  <dcterms:created xsi:type="dcterms:W3CDTF">2022-12-08T05:27:39Z</dcterms:created>
  <dcterms:modified xsi:type="dcterms:W3CDTF">2022-12-08T07:55:54Z</dcterms:modified>
</cp:coreProperties>
</file>