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BAF"/>
    <a:srgbClr val="BD3682"/>
    <a:srgbClr val="F53988"/>
    <a:srgbClr val="F40071"/>
    <a:srgbClr val="FC6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D20-5686-4F2B-A87F-CBA9D4DE289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1108-A7EB-4151-989C-3C8499715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57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D20-5686-4F2B-A87F-CBA9D4DE289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1108-A7EB-4151-989C-3C8499715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64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D20-5686-4F2B-A87F-CBA9D4DE289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1108-A7EB-4151-989C-3C8499715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44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D20-5686-4F2B-A87F-CBA9D4DE289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1108-A7EB-4151-989C-3C8499715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43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D20-5686-4F2B-A87F-CBA9D4DE289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1108-A7EB-4151-989C-3C8499715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72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D20-5686-4F2B-A87F-CBA9D4DE289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1108-A7EB-4151-989C-3C8499715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25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D20-5686-4F2B-A87F-CBA9D4DE289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1108-A7EB-4151-989C-3C8499715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43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D20-5686-4F2B-A87F-CBA9D4DE289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1108-A7EB-4151-989C-3C8499715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12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D20-5686-4F2B-A87F-CBA9D4DE289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1108-A7EB-4151-989C-3C8499715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23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D20-5686-4F2B-A87F-CBA9D4DE289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1108-A7EB-4151-989C-3C8499715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4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7D20-5686-4F2B-A87F-CBA9D4DE289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1108-A7EB-4151-989C-3C8499715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15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7D20-5686-4F2B-A87F-CBA9D4DE289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81108-A7EB-4151-989C-3C8499715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87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1958" y="34475"/>
            <a:ext cx="1535642" cy="356658"/>
          </a:xfrm>
          <a:prstGeom prst="rect">
            <a:avLst/>
          </a:prstGeom>
          <a:solidFill>
            <a:srgbClr val="ED8BAF"/>
          </a:solidFill>
          <a:ln>
            <a:solidFill>
              <a:srgbClr val="ED8B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34254" y="1469047"/>
            <a:ext cx="1535642" cy="356658"/>
          </a:xfrm>
          <a:prstGeom prst="rect">
            <a:avLst/>
          </a:prstGeom>
          <a:solidFill>
            <a:srgbClr val="ED8BAF"/>
          </a:solidFill>
          <a:ln>
            <a:solidFill>
              <a:srgbClr val="ED8B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438801" y="1440736"/>
            <a:ext cx="1535642" cy="356658"/>
          </a:xfrm>
          <a:prstGeom prst="rect">
            <a:avLst/>
          </a:prstGeom>
          <a:solidFill>
            <a:srgbClr val="ED8BAF"/>
          </a:solidFill>
          <a:ln>
            <a:solidFill>
              <a:srgbClr val="ED8B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49470" y="1426221"/>
            <a:ext cx="1535642" cy="371173"/>
          </a:xfrm>
          <a:prstGeom prst="rect">
            <a:avLst/>
          </a:prstGeom>
          <a:solidFill>
            <a:srgbClr val="ED8BAF"/>
          </a:solidFill>
          <a:ln>
            <a:solidFill>
              <a:srgbClr val="ED8B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상세페이지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170808" y="1426221"/>
            <a:ext cx="1535642" cy="356658"/>
          </a:xfrm>
          <a:prstGeom prst="rect">
            <a:avLst/>
          </a:prstGeom>
          <a:solidFill>
            <a:srgbClr val="ED8BAF"/>
          </a:solidFill>
          <a:ln>
            <a:solidFill>
              <a:srgbClr val="ED8B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48923" y="1469047"/>
            <a:ext cx="1535642" cy="3566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55877" y="2054459"/>
            <a:ext cx="1535642" cy="3566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층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48923" y="3374243"/>
            <a:ext cx="1535642" cy="3566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층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55877" y="4963706"/>
            <a:ext cx="1535642" cy="3566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r>
              <a:rPr lang="ko-KR" altLang="en-US" dirty="0"/>
              <a:t>층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534254" y="1998818"/>
            <a:ext cx="1535642" cy="3566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958" y="565418"/>
            <a:ext cx="1535642" cy="7196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612" y="2386027"/>
            <a:ext cx="1535642" cy="81273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438801" y="1938951"/>
            <a:ext cx="1535642" cy="3566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893" y="2386027"/>
            <a:ext cx="1535642" cy="8149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166" y="2411117"/>
            <a:ext cx="1535642" cy="75814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349470" y="1948630"/>
            <a:ext cx="1535642" cy="3718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숙소 리스트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260139" y="1426221"/>
            <a:ext cx="1535642" cy="356658"/>
          </a:xfrm>
          <a:prstGeom prst="rect">
            <a:avLst/>
          </a:prstGeom>
          <a:solidFill>
            <a:srgbClr val="ED8BAF"/>
          </a:solidFill>
          <a:ln>
            <a:solidFill>
              <a:srgbClr val="ED8B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장바구니</a:t>
            </a:r>
            <a:endParaRPr lang="ko-KR" altLang="en-US" sz="1500" dirty="0"/>
          </a:p>
        </p:txBody>
      </p:sp>
      <p:sp>
        <p:nvSpPr>
          <p:cNvPr id="22" name="직사각형 21"/>
          <p:cNvSpPr/>
          <p:nvPr/>
        </p:nvSpPr>
        <p:spPr>
          <a:xfrm>
            <a:off x="6349470" y="3374243"/>
            <a:ext cx="1535642" cy="3718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숙소 상세페이지</a:t>
            </a:r>
            <a:endParaRPr lang="ko-KR" altLang="en-US" sz="12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9470" y="3903943"/>
            <a:ext cx="1535642" cy="78740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6349470" y="4948514"/>
            <a:ext cx="1535642" cy="3718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숙소 예약</a:t>
            </a:r>
            <a:endParaRPr lang="ko-KR" altLang="en-US" sz="12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9470" y="5530403"/>
            <a:ext cx="1547058" cy="68829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1251" y="2386027"/>
            <a:ext cx="1535642" cy="705302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8271251" y="1948630"/>
            <a:ext cx="1535642" cy="3718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0164686" y="1948630"/>
            <a:ext cx="1535642" cy="3718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 </a:t>
            </a:r>
            <a:r>
              <a:rPr lang="ko-KR" altLang="en-US" sz="1200" dirty="0" smtClean="0"/>
              <a:t>회원 정보 수정</a:t>
            </a:r>
            <a:endParaRPr lang="ko-KR" altLang="en-US" sz="12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1845" y="2411362"/>
            <a:ext cx="1518483" cy="787400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10181845" y="3368372"/>
            <a:ext cx="1535642" cy="3718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 </a:t>
            </a:r>
            <a:r>
              <a:rPr lang="ko-KR" altLang="en-US" sz="1000" dirty="0" smtClean="0"/>
              <a:t>예약 조회 및 취소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10199004" y="4968565"/>
            <a:ext cx="1535642" cy="3718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 </a:t>
            </a:r>
            <a:r>
              <a:rPr lang="ko-KR" altLang="en-US" sz="1200" dirty="0" smtClean="0"/>
              <a:t>회원 정보 수정</a:t>
            </a:r>
            <a:endParaRPr lang="ko-KR" altLang="en-US" sz="1200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4686" y="3905973"/>
            <a:ext cx="1518483" cy="745361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99004" y="5438204"/>
            <a:ext cx="1552801" cy="779176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8260139" y="3382893"/>
            <a:ext cx="1535642" cy="3718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</a:t>
            </a:r>
            <a:endParaRPr lang="ko-KR" altLang="en-US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03038" y="3920494"/>
            <a:ext cx="1503855" cy="770849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2534254" y="3374243"/>
            <a:ext cx="1535642" cy="3718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자유게시판</a:t>
            </a:r>
            <a:endParaRPr lang="ko-KR" altLang="en-US" sz="1400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15166" y="3920494"/>
            <a:ext cx="1534509" cy="80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8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06" y="4623798"/>
            <a:ext cx="1545677" cy="9948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221061" y="36823"/>
            <a:ext cx="1535642" cy="356658"/>
          </a:xfrm>
          <a:prstGeom prst="rect">
            <a:avLst/>
          </a:prstGeom>
          <a:solidFill>
            <a:srgbClr val="ED8BAF"/>
          </a:solidFill>
          <a:ln>
            <a:solidFill>
              <a:srgbClr val="ED8B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83806" y="1213741"/>
            <a:ext cx="1535642" cy="356658"/>
          </a:xfrm>
          <a:prstGeom prst="rect">
            <a:avLst/>
          </a:prstGeom>
          <a:solidFill>
            <a:srgbClr val="ED8BAF"/>
          </a:solidFill>
          <a:ln>
            <a:solidFill>
              <a:srgbClr val="ED8B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사업자 관리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209948" y="1237787"/>
            <a:ext cx="1535642" cy="356658"/>
          </a:xfrm>
          <a:prstGeom prst="rect">
            <a:avLst/>
          </a:prstGeom>
          <a:solidFill>
            <a:srgbClr val="ED8BAF"/>
          </a:solidFill>
          <a:ln>
            <a:solidFill>
              <a:srgbClr val="ED8B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관리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483394" y="1237787"/>
            <a:ext cx="1535642" cy="356658"/>
          </a:xfrm>
          <a:prstGeom prst="rect">
            <a:avLst/>
          </a:prstGeom>
          <a:solidFill>
            <a:srgbClr val="ED8BAF"/>
          </a:solidFill>
          <a:ln>
            <a:solidFill>
              <a:srgbClr val="ED8B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이벤트 관리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795868" y="1243880"/>
            <a:ext cx="1535642" cy="356658"/>
          </a:xfrm>
          <a:prstGeom prst="rect">
            <a:avLst/>
          </a:prstGeom>
          <a:solidFill>
            <a:srgbClr val="ED8BAF"/>
          </a:solidFill>
          <a:ln>
            <a:solidFill>
              <a:srgbClr val="ED8B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컨텐츠 관리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83806" y="1581109"/>
            <a:ext cx="1535642" cy="3566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사업자 목록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83806" y="2948625"/>
            <a:ext cx="1535642" cy="3566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호텔 승인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747810" y="4281130"/>
            <a:ext cx="1794934" cy="34266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연장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업글</a:t>
            </a:r>
            <a:r>
              <a:rPr lang="ko-KR" altLang="en-US" dirty="0" smtClean="0"/>
              <a:t> 승인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606787" y="5523425"/>
            <a:ext cx="2076979" cy="3352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</a:t>
            </a:r>
            <a:r>
              <a:rPr lang="en-US" altLang="ko-KR" dirty="0" smtClean="0"/>
              <a:t>/</a:t>
            </a:r>
            <a:r>
              <a:rPr lang="ko-KR" altLang="en-US" dirty="0" smtClean="0"/>
              <a:t>댓글 삭제 승인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209947" y="1605471"/>
            <a:ext cx="1536283" cy="3566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목록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203749" y="2940139"/>
            <a:ext cx="1535642" cy="3566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탈퇴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019802" y="4265345"/>
            <a:ext cx="1872192" cy="3648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블랙리스트 승인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483394" y="1606509"/>
            <a:ext cx="1535642" cy="3566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이벤트 승인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483394" y="2932519"/>
            <a:ext cx="1535642" cy="3566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이벤트 연장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9787110" y="1608725"/>
            <a:ext cx="2055434" cy="3566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요청 승인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거절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69700" y="1237787"/>
            <a:ext cx="1535642" cy="356658"/>
          </a:xfrm>
          <a:prstGeom prst="rect">
            <a:avLst/>
          </a:prstGeom>
          <a:solidFill>
            <a:srgbClr val="ED8BAF"/>
          </a:solidFill>
          <a:ln>
            <a:solidFill>
              <a:srgbClr val="ED8B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69700" y="1603778"/>
            <a:ext cx="1535642" cy="3566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06" y="1946984"/>
            <a:ext cx="1535642" cy="9953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771" y="3286231"/>
            <a:ext cx="1545677" cy="9885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06" y="5873822"/>
            <a:ext cx="1545677" cy="98417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964" y="1968247"/>
            <a:ext cx="1552086" cy="9714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89" y="3298580"/>
            <a:ext cx="1547626" cy="9638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965" y="4643728"/>
            <a:ext cx="1548265" cy="96854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496" y="1958593"/>
            <a:ext cx="1558738" cy="97214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496" y="3289177"/>
            <a:ext cx="1553540" cy="976812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363" y="1971733"/>
            <a:ext cx="2092205" cy="139880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886" y="378219"/>
            <a:ext cx="3007070" cy="87483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2" y="2003635"/>
            <a:ext cx="2324062" cy="19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9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78822" y="67169"/>
            <a:ext cx="1535642" cy="356658"/>
          </a:xfrm>
          <a:prstGeom prst="rect">
            <a:avLst/>
          </a:prstGeom>
          <a:solidFill>
            <a:srgbClr val="ED8BAF"/>
          </a:solidFill>
          <a:ln>
            <a:solidFill>
              <a:srgbClr val="ED8B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메인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1372560" y="1299807"/>
            <a:ext cx="1940030" cy="356658"/>
          </a:xfrm>
          <a:prstGeom prst="rect">
            <a:avLst/>
          </a:prstGeom>
          <a:solidFill>
            <a:srgbClr val="ED8BAF"/>
          </a:solidFill>
          <a:ln>
            <a:solidFill>
              <a:srgbClr val="ED8B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로그인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5723795" y="1299807"/>
            <a:ext cx="1940030" cy="356658"/>
          </a:xfrm>
          <a:prstGeom prst="rect">
            <a:avLst/>
          </a:prstGeom>
          <a:solidFill>
            <a:srgbClr val="ED8BAF"/>
          </a:solidFill>
          <a:ln>
            <a:solidFill>
              <a:srgbClr val="ED8B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호텔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8567165" y="1299807"/>
            <a:ext cx="1940030" cy="356658"/>
          </a:xfrm>
          <a:prstGeom prst="rect">
            <a:avLst/>
          </a:prstGeom>
          <a:solidFill>
            <a:srgbClr val="ED8BAF"/>
          </a:solidFill>
          <a:ln>
            <a:solidFill>
              <a:srgbClr val="ED8B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컨텐츠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1404348" y="1719850"/>
            <a:ext cx="1904509" cy="2105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로그인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80" y="3091937"/>
            <a:ext cx="1922509" cy="7627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015" y="474723"/>
            <a:ext cx="1535642" cy="7741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27" y="1981397"/>
            <a:ext cx="1957866" cy="83600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416540" y="2839583"/>
            <a:ext cx="1904509" cy="2105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사업자 메인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3550985" y="1299807"/>
            <a:ext cx="1940030" cy="356658"/>
          </a:xfrm>
          <a:prstGeom prst="rect">
            <a:avLst/>
          </a:prstGeom>
          <a:solidFill>
            <a:srgbClr val="ED8BAF"/>
          </a:solidFill>
          <a:ln>
            <a:solidFill>
              <a:srgbClr val="ED8B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회원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543" y="1954203"/>
            <a:ext cx="1923881" cy="76396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570581" y="1705233"/>
            <a:ext cx="1904509" cy="2105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사용자목록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3610585" y="3851714"/>
            <a:ext cx="1904509" cy="2105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블락등록요청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3598393" y="2835227"/>
            <a:ext cx="1904509" cy="2105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메세지발송</a:t>
            </a:r>
            <a:endParaRPr lang="ko-KR" altLang="en-US" sz="16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09" y="3128512"/>
            <a:ext cx="1883692" cy="68233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08" y="4125087"/>
            <a:ext cx="1883692" cy="76413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755583" y="1706973"/>
            <a:ext cx="1904509" cy="2105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호텔관리</a:t>
            </a:r>
            <a:endParaRPr lang="ko-KR" altLang="en-US" sz="1600" dirty="0"/>
          </a:p>
        </p:txBody>
      </p:sp>
      <p:sp>
        <p:nvSpPr>
          <p:cNvPr id="25" name="직사각형 24"/>
          <p:cNvSpPr/>
          <p:nvPr/>
        </p:nvSpPr>
        <p:spPr>
          <a:xfrm>
            <a:off x="5795587" y="3731534"/>
            <a:ext cx="1904509" cy="2105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예약현황</a:t>
            </a:r>
            <a:endParaRPr lang="ko-KR" altLang="en-US" sz="1600" dirty="0"/>
          </a:p>
        </p:txBody>
      </p:sp>
      <p:sp>
        <p:nvSpPr>
          <p:cNvPr id="26" name="직사각형 25"/>
          <p:cNvSpPr/>
          <p:nvPr/>
        </p:nvSpPr>
        <p:spPr>
          <a:xfrm>
            <a:off x="5783395" y="2751623"/>
            <a:ext cx="1904509" cy="2105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문의관리</a:t>
            </a:r>
            <a:endParaRPr lang="ko-KR" altLang="en-US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5824562" y="5768636"/>
            <a:ext cx="1904509" cy="2105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리뷰관리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5812370" y="4788725"/>
            <a:ext cx="1904509" cy="2105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예약신청</a:t>
            </a:r>
            <a:endParaRPr lang="ko-KR" altLang="en-US" sz="1600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559" y="1961198"/>
            <a:ext cx="1898533" cy="75389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394" y="3001668"/>
            <a:ext cx="1904509" cy="674788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587" y="3997153"/>
            <a:ext cx="1904509" cy="73740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159" y="5051003"/>
            <a:ext cx="1919912" cy="665122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562" y="6031688"/>
            <a:ext cx="1904508" cy="765647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7845190" y="1706436"/>
            <a:ext cx="1904509" cy="2105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글관리요청</a:t>
            </a:r>
            <a:endParaRPr lang="ko-KR" altLang="en-US" sz="1600" dirty="0"/>
          </a:p>
        </p:txBody>
      </p:sp>
      <p:sp>
        <p:nvSpPr>
          <p:cNvPr id="39" name="직사각형 38"/>
          <p:cNvSpPr/>
          <p:nvPr/>
        </p:nvSpPr>
        <p:spPr>
          <a:xfrm>
            <a:off x="8626765" y="2760771"/>
            <a:ext cx="1904509" cy="2105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지도관리요청</a:t>
            </a:r>
            <a:endParaRPr lang="ko-KR" altLang="en-US" sz="1600" dirty="0"/>
          </a:p>
        </p:txBody>
      </p:sp>
      <p:sp>
        <p:nvSpPr>
          <p:cNvPr id="40" name="직사각형 39"/>
          <p:cNvSpPr/>
          <p:nvPr/>
        </p:nvSpPr>
        <p:spPr>
          <a:xfrm>
            <a:off x="9422311" y="1708273"/>
            <a:ext cx="1904509" cy="2105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댓글관리요청</a:t>
            </a:r>
            <a:endParaRPr lang="ko-KR" altLang="en-US" sz="1600" dirty="0"/>
          </a:p>
        </p:txBody>
      </p:sp>
      <p:sp>
        <p:nvSpPr>
          <p:cNvPr id="41" name="직사각형 40"/>
          <p:cNvSpPr/>
          <p:nvPr/>
        </p:nvSpPr>
        <p:spPr>
          <a:xfrm>
            <a:off x="9239353" y="3734087"/>
            <a:ext cx="2080355" cy="22017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이벤트관리요청</a:t>
            </a:r>
            <a:endParaRPr lang="ko-KR" altLang="en-US" sz="1600" dirty="0"/>
          </a:p>
        </p:txBody>
      </p:sp>
      <p:sp>
        <p:nvSpPr>
          <p:cNvPr id="42" name="직사각형 41"/>
          <p:cNvSpPr/>
          <p:nvPr/>
        </p:nvSpPr>
        <p:spPr>
          <a:xfrm>
            <a:off x="7883060" y="3733403"/>
            <a:ext cx="1722835" cy="2208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이벤트요청</a:t>
            </a:r>
            <a:endParaRPr lang="ko-KR" altLang="en-US" sz="1600" dirty="0"/>
          </a:p>
        </p:txBody>
      </p:sp>
      <p:sp>
        <p:nvSpPr>
          <p:cNvPr id="48" name="직사각형 47"/>
          <p:cNvSpPr/>
          <p:nvPr/>
        </p:nvSpPr>
        <p:spPr>
          <a:xfrm>
            <a:off x="8626764" y="4783947"/>
            <a:ext cx="1904509" cy="2105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쿠폰발행요청</a:t>
            </a:r>
            <a:endParaRPr lang="ko-KR" altLang="en-US" sz="1600" dirty="0"/>
          </a:p>
        </p:txBody>
      </p:sp>
      <p:sp>
        <p:nvSpPr>
          <p:cNvPr id="49" name="직사각형 48"/>
          <p:cNvSpPr/>
          <p:nvPr/>
        </p:nvSpPr>
        <p:spPr>
          <a:xfrm>
            <a:off x="8118767" y="5766901"/>
            <a:ext cx="2645367" cy="2122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신고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차단 관리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요청</a:t>
            </a:r>
            <a:endParaRPr lang="ko-KR" altLang="en-US" sz="1600" dirty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947" y="1953854"/>
            <a:ext cx="1898944" cy="755926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694" y="2002322"/>
            <a:ext cx="1808563" cy="71935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534" y="3012886"/>
            <a:ext cx="1860548" cy="71672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57" y="4008507"/>
            <a:ext cx="1816417" cy="726051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362" y="4003655"/>
            <a:ext cx="1762131" cy="706696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946" y="5028600"/>
            <a:ext cx="1813942" cy="719705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239" y="6014639"/>
            <a:ext cx="1983774" cy="79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84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103</Words>
  <Application>Microsoft Office PowerPoint</Application>
  <PresentationFormat>와이드스크린</PresentationFormat>
  <Paragraphs>60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2022-09-06T02:06:19Z</dcterms:created>
  <dcterms:modified xsi:type="dcterms:W3CDTF">2022-09-06T05:18:02Z</dcterms:modified>
</cp:coreProperties>
</file>