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2023-11-10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5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3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1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noProof="0" smtClean="0"/>
              <a:t>2023-11-10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an.dev/ffmpeg/buil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ko/downlo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4791"/>
            <a:ext cx="10363200" cy="1162051"/>
          </a:xfrm>
        </p:spPr>
        <p:txBody>
          <a:bodyPr rtlCol="0"/>
          <a:lstStyle/>
          <a:p>
            <a:pPr rtl="0"/>
            <a:r>
              <a:rPr lang="en-US" altLang="ko-KR" dirty="0"/>
              <a:t>CCTV(RTSP)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44928"/>
            <a:ext cx="10972800" cy="817561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작동 흐름도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/>
              <a:t>로컬</a:t>
            </a:r>
            <a:r>
              <a:rPr lang="en-US" altLang="ko-KR" dirty="0"/>
              <a:t>PC</a:t>
            </a:r>
            <a:r>
              <a:rPr lang="ko-KR" altLang="en-US" dirty="0"/>
              <a:t> 개발 과정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4565"/>
            <a:ext cx="10972800" cy="868364"/>
          </a:xfrm>
        </p:spPr>
        <p:txBody>
          <a:bodyPr rtlCol="0"/>
          <a:lstStyle/>
          <a:p>
            <a:pPr rtl="0"/>
            <a:r>
              <a:rPr lang="ko-KR" altLang="en-US"/>
              <a:t>작동 흐름도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C8282-AA26-494E-9FEA-048AC4F1C0BF}"/>
              </a:ext>
            </a:extLst>
          </p:cNvPr>
          <p:cNvSpPr/>
          <p:nvPr/>
        </p:nvSpPr>
        <p:spPr>
          <a:xfrm>
            <a:off x="1001035" y="1828801"/>
            <a:ext cx="2711861" cy="1928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Board(</a:t>
            </a:r>
            <a:r>
              <a:rPr lang="en-US" altLang="ko-KR" dirty="0" err="1">
                <a:solidFill>
                  <a:schemeClr val="tx1"/>
                </a:solidFill>
              </a:rPr>
              <a:t>PlusView</a:t>
            </a:r>
            <a:r>
              <a:rPr lang="en-US" altLang="ko-KR" dirty="0">
                <a:solidFill>
                  <a:schemeClr val="tx1"/>
                </a:solidFill>
              </a:rPr>
              <a:t>) - client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C7CE4-B901-4A6E-B2AE-02B5C8DD715C}"/>
              </a:ext>
            </a:extLst>
          </p:cNvPr>
          <p:cNvSpPr/>
          <p:nvPr/>
        </p:nvSpPr>
        <p:spPr>
          <a:xfrm>
            <a:off x="1270067" y="2197040"/>
            <a:ext cx="2173795" cy="11924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Iframe(client.html)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895A3E-1976-4A16-A401-ADE99957B711}"/>
              </a:ext>
            </a:extLst>
          </p:cNvPr>
          <p:cNvSpPr/>
          <p:nvPr/>
        </p:nvSpPr>
        <p:spPr>
          <a:xfrm>
            <a:off x="1867437" y="5378259"/>
            <a:ext cx="836699" cy="5541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CCTV(RTSP)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4CAE68-1229-43D6-96DB-CCD5D44F5A82}"/>
              </a:ext>
            </a:extLst>
          </p:cNvPr>
          <p:cNvSpPr txBox="1"/>
          <p:nvPr/>
        </p:nvSpPr>
        <p:spPr>
          <a:xfrm>
            <a:off x="2843028" y="524726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rtsp://cctvURL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7BE555D-3B69-4EFC-88A3-4AB79826B6EA}"/>
              </a:ext>
            </a:extLst>
          </p:cNvPr>
          <p:cNvCxnSpPr>
            <a:cxnSpLocks/>
          </p:cNvCxnSpPr>
          <p:nvPr/>
        </p:nvCxnSpPr>
        <p:spPr>
          <a:xfrm flipH="1">
            <a:off x="3272348" y="2777782"/>
            <a:ext cx="1779424" cy="0"/>
          </a:xfrm>
          <a:prstGeom prst="straightConnector1">
            <a:avLst/>
          </a:prstGeom>
          <a:ln>
            <a:solidFill>
              <a:srgbClr val="C00000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BEE4625-B0C9-46F7-B78E-5E872388771A}"/>
              </a:ext>
            </a:extLst>
          </p:cNvPr>
          <p:cNvSpPr/>
          <p:nvPr/>
        </p:nvSpPr>
        <p:spPr>
          <a:xfrm>
            <a:off x="4627415" y="1361325"/>
            <a:ext cx="5102211" cy="50805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Apache(</a:t>
            </a:r>
            <a:r>
              <a:rPr lang="ko-KR" altLang="en-US" dirty="0">
                <a:solidFill>
                  <a:schemeClr val="tx1"/>
                </a:solidFill>
              </a:rPr>
              <a:t>프록시</a:t>
            </a:r>
            <a:r>
              <a:rPr lang="en-US" altLang="ko-KR" dirty="0">
                <a:solidFill>
                  <a:schemeClr val="tx1"/>
                </a:solidFill>
              </a:rPr>
              <a:t>) Port 3003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9B95E0-54C9-49FA-A68B-461A4CA277B0}"/>
              </a:ext>
            </a:extLst>
          </p:cNvPr>
          <p:cNvSpPr/>
          <p:nvPr/>
        </p:nvSpPr>
        <p:spPr>
          <a:xfrm>
            <a:off x="5008338" y="1828802"/>
            <a:ext cx="4396958" cy="43254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Node.js Server(</a:t>
            </a:r>
            <a:r>
              <a:rPr lang="ko-KR" altLang="en-US" dirty="0" err="1">
                <a:solidFill>
                  <a:schemeClr val="tx1"/>
                </a:solidFill>
              </a:rPr>
              <a:t>스트리밍서버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0FF0EA-BB2D-481C-929F-2BC36AE30270}"/>
              </a:ext>
            </a:extLst>
          </p:cNvPr>
          <p:cNvSpPr/>
          <p:nvPr/>
        </p:nvSpPr>
        <p:spPr>
          <a:xfrm>
            <a:off x="5157494" y="2499562"/>
            <a:ext cx="2173795" cy="11924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Iframe(client.html)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&lt;canvas&gt;&lt;/canvas&gt;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D61645D-811E-4F60-9C82-53F4D434BF8F}"/>
              </a:ext>
            </a:extLst>
          </p:cNvPr>
          <p:cNvCxnSpPr>
            <a:cxnSpLocks/>
          </p:cNvCxnSpPr>
          <p:nvPr/>
        </p:nvCxnSpPr>
        <p:spPr>
          <a:xfrm flipH="1" flipV="1">
            <a:off x="7405867" y="3262283"/>
            <a:ext cx="740687" cy="10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BC2E874-57CC-4C3F-9948-61380F2BAC6F}"/>
              </a:ext>
            </a:extLst>
          </p:cNvPr>
          <p:cNvCxnSpPr>
            <a:cxnSpLocks/>
          </p:cNvCxnSpPr>
          <p:nvPr/>
        </p:nvCxnSpPr>
        <p:spPr>
          <a:xfrm flipV="1">
            <a:off x="7415866" y="2959281"/>
            <a:ext cx="73068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65B674F-9E69-4CBD-A7CE-6DCA13B54A11}"/>
              </a:ext>
            </a:extLst>
          </p:cNvPr>
          <p:cNvSpPr/>
          <p:nvPr/>
        </p:nvSpPr>
        <p:spPr>
          <a:xfrm>
            <a:off x="8310297" y="5321352"/>
            <a:ext cx="837765" cy="5707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CCTV(HLS)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4DAF9D-80A1-418C-B10C-71C75AC17C0A}"/>
              </a:ext>
            </a:extLst>
          </p:cNvPr>
          <p:cNvSpPr/>
          <p:nvPr/>
        </p:nvSpPr>
        <p:spPr>
          <a:xfrm>
            <a:off x="8221832" y="2791278"/>
            <a:ext cx="1035071" cy="6268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WS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1A7064-4CFC-42EC-A36A-5625487322B6}"/>
              </a:ext>
            </a:extLst>
          </p:cNvPr>
          <p:cNvCxnSpPr>
            <a:cxnSpLocks/>
          </p:cNvCxnSpPr>
          <p:nvPr/>
        </p:nvCxnSpPr>
        <p:spPr>
          <a:xfrm>
            <a:off x="8537550" y="3534310"/>
            <a:ext cx="0" cy="1760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A535D45-49DA-4688-9D8F-EEE0D803BDFF}"/>
              </a:ext>
            </a:extLst>
          </p:cNvPr>
          <p:cNvCxnSpPr>
            <a:cxnSpLocks/>
          </p:cNvCxnSpPr>
          <p:nvPr/>
        </p:nvCxnSpPr>
        <p:spPr>
          <a:xfrm flipV="1">
            <a:off x="8866323" y="3534310"/>
            <a:ext cx="0" cy="1774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4BFB7F-842A-4C32-ADE5-2CED97D82FE3}"/>
              </a:ext>
            </a:extLst>
          </p:cNvPr>
          <p:cNvSpPr/>
          <p:nvPr/>
        </p:nvSpPr>
        <p:spPr>
          <a:xfrm>
            <a:off x="5051772" y="4907139"/>
            <a:ext cx="2053859" cy="11736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node-</a:t>
            </a:r>
            <a:r>
              <a:rPr lang="en-US" altLang="ko-KR" dirty="0" err="1">
                <a:solidFill>
                  <a:schemeClr val="tx1"/>
                </a:solidFill>
              </a:rPr>
              <a:t>rtsp</a:t>
            </a:r>
            <a:r>
              <a:rPr lang="en-US" altLang="ko-KR" dirty="0">
                <a:solidFill>
                  <a:schemeClr val="tx1"/>
                </a:solidFill>
              </a:rPr>
              <a:t>-stream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801172-3959-4FBC-820E-4D93D697E017}"/>
              </a:ext>
            </a:extLst>
          </p:cNvPr>
          <p:cNvCxnSpPr>
            <a:cxnSpLocks/>
          </p:cNvCxnSpPr>
          <p:nvPr/>
        </p:nvCxnSpPr>
        <p:spPr>
          <a:xfrm>
            <a:off x="2825088" y="5606324"/>
            <a:ext cx="2287672" cy="10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FB92EC-4435-4CC2-8924-5B7BBAD392CA}"/>
              </a:ext>
            </a:extLst>
          </p:cNvPr>
          <p:cNvCxnSpPr>
            <a:cxnSpLocks/>
          </p:cNvCxnSpPr>
          <p:nvPr/>
        </p:nvCxnSpPr>
        <p:spPr>
          <a:xfrm>
            <a:off x="6972300" y="5651888"/>
            <a:ext cx="11103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0C1842-76A8-46C0-8DB8-875DE1D2D2FB}"/>
              </a:ext>
            </a:extLst>
          </p:cNvPr>
          <p:cNvSpPr/>
          <p:nvPr/>
        </p:nvSpPr>
        <p:spPr>
          <a:xfrm>
            <a:off x="5629365" y="4053995"/>
            <a:ext cx="1076053" cy="6268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jsmpeg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(library)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B21D00-63C9-4A5D-883B-EE0CAE92DDBC}"/>
              </a:ext>
            </a:extLst>
          </p:cNvPr>
          <p:cNvSpPr/>
          <p:nvPr/>
        </p:nvSpPr>
        <p:spPr>
          <a:xfrm>
            <a:off x="5442816" y="5359819"/>
            <a:ext cx="1114732" cy="4371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FFMPEG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49D76C-6067-4F31-978D-E236FF521679}"/>
              </a:ext>
            </a:extLst>
          </p:cNvPr>
          <p:cNvCxnSpPr>
            <a:cxnSpLocks/>
          </p:cNvCxnSpPr>
          <p:nvPr/>
        </p:nvCxnSpPr>
        <p:spPr>
          <a:xfrm flipV="1">
            <a:off x="6156960" y="3317834"/>
            <a:ext cx="0" cy="6863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4565"/>
            <a:ext cx="10972800" cy="868364"/>
          </a:xfrm>
        </p:spPr>
        <p:txBody>
          <a:bodyPr rtlCol="0"/>
          <a:lstStyle/>
          <a:p>
            <a:pPr rtl="0"/>
            <a:r>
              <a:rPr lang="ko-KR" altLang="en-US" dirty="0"/>
              <a:t>개발과정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842" y="1065944"/>
            <a:ext cx="10972800" cy="4913615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altLang="ko-KR" sz="1600" dirty="0"/>
              <a:t>CCTV(RTSP) </a:t>
            </a:r>
            <a:r>
              <a:rPr lang="ko-KR" altLang="en-US" sz="1600" dirty="0"/>
              <a:t>영상 </a:t>
            </a:r>
            <a:r>
              <a:rPr lang="en-US" altLang="ko-KR" sz="1600" dirty="0"/>
              <a:t>-&gt; HLS(Http Live Streaming -&gt; </a:t>
            </a:r>
            <a:r>
              <a:rPr lang="ko-KR" altLang="en-US" sz="1600" dirty="0"/>
              <a:t>웹에서 재생 가능</a:t>
            </a:r>
            <a:r>
              <a:rPr lang="en-US" altLang="ko-KR" sz="1600" dirty="0"/>
              <a:t>) </a:t>
            </a:r>
            <a:r>
              <a:rPr lang="ko-KR" altLang="en-US" sz="1600" dirty="0"/>
              <a:t>프로토콜 형식 바꾸기</a:t>
            </a:r>
            <a:endParaRPr lang="en-US" altLang="ko-KR" sz="1600" dirty="0"/>
          </a:p>
          <a:p>
            <a:pPr marL="0" indent="0" rtl="0">
              <a:buNone/>
            </a:pPr>
            <a:r>
              <a:rPr lang="en-US" altLang="ko-KR" sz="1600" dirty="0"/>
              <a:t>1. FFMPEG </a:t>
            </a:r>
            <a:r>
              <a:rPr lang="ko-KR" altLang="en-US" sz="1600" dirty="0"/>
              <a:t>설치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https://www.gyan.dev/ffmpeg/builds/)</a:t>
            </a:r>
            <a:r>
              <a:rPr lang="en-US" altLang="ko-KR" sz="1600" dirty="0"/>
              <a:t> release</a:t>
            </a:r>
            <a:r>
              <a:rPr lang="ko-KR" altLang="en-US" sz="1600" dirty="0"/>
              <a:t>버전</a:t>
            </a:r>
            <a:endParaRPr lang="en-US" altLang="ko-KR" sz="1600" dirty="0"/>
          </a:p>
          <a:p>
            <a:pPr marL="0" indent="0" rtl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환경변수 설정</a:t>
            </a:r>
            <a:r>
              <a:rPr lang="en-US" altLang="ko-KR" sz="1600" dirty="0"/>
              <a:t>(C:\</a:t>
            </a:r>
            <a:r>
              <a:rPr lang="en-US" altLang="ko-KR" sz="1600" dirty="0" err="1"/>
              <a:t>ffmpeg</a:t>
            </a:r>
            <a:r>
              <a:rPr lang="en-US" altLang="ko-KR" sz="1600" dirty="0"/>
              <a:t>\bin)</a:t>
            </a:r>
          </a:p>
          <a:p>
            <a:pPr marL="0" indent="0" rtl="0">
              <a:buNone/>
            </a:pPr>
            <a:r>
              <a:rPr lang="en-US" altLang="ko-KR" sz="1600" dirty="0"/>
              <a:t>3. node.js </a:t>
            </a:r>
            <a:r>
              <a:rPr lang="ko-KR" altLang="en-US" sz="1600" dirty="0"/>
              <a:t>설치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4"/>
              </a:rPr>
              <a:t>https://nodejs.org/ko/download/)</a:t>
            </a:r>
            <a:endParaRPr lang="en-US" altLang="ko-KR" sz="1600" dirty="0"/>
          </a:p>
          <a:p>
            <a:pPr marL="0" indent="0" rtl="0">
              <a:buNone/>
            </a:pPr>
            <a:r>
              <a:rPr lang="en-US" altLang="ko-KR" sz="1600" dirty="0"/>
              <a:t>4. client.html / index.js </a:t>
            </a:r>
            <a:r>
              <a:rPr lang="ko-KR" altLang="en-US" sz="1600" dirty="0"/>
              <a:t>생성 </a:t>
            </a:r>
            <a:endParaRPr lang="en-US" altLang="ko-KR" sz="1600" dirty="0"/>
          </a:p>
          <a:p>
            <a:pPr marL="0" indent="0" rtl="0">
              <a:buNone/>
            </a:pPr>
            <a:r>
              <a:rPr lang="en-US" altLang="ko-KR" sz="1600" dirty="0"/>
              <a:t>    ex) C:\Test\index.js</a:t>
            </a:r>
          </a:p>
          <a:p>
            <a:pPr marL="0" indent="0" rtl="0">
              <a:buNone/>
            </a:pPr>
            <a:r>
              <a:rPr lang="en-US" altLang="ko-KR" sz="1600" dirty="0"/>
              <a:t>5. index.js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코드 작성</a:t>
            </a: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r>
              <a:rPr lang="en-US" altLang="ko-KR" sz="1600" dirty="0"/>
              <a:t>* </a:t>
            </a:r>
            <a:r>
              <a:rPr lang="ko-KR" altLang="en-US" sz="1600" dirty="0"/>
              <a:t>테스트 </a:t>
            </a:r>
            <a:r>
              <a:rPr lang="en-US" altLang="ko-KR" sz="1600" dirty="0"/>
              <a:t>RTSP </a:t>
            </a:r>
            <a:r>
              <a:rPr lang="ko-KR" altLang="en-US" sz="1600" dirty="0"/>
              <a:t>주소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rtsp://wowzaec2demo.streamlock.net/vod/mp4:BigBuckBunny_115k.mov</a:t>
            </a:r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4F36-59D2-4A98-905C-3BA57E62BDF5}"/>
              </a:ext>
            </a:extLst>
          </p:cNvPr>
          <p:cNvSpPr txBox="1"/>
          <p:nvPr/>
        </p:nvSpPr>
        <p:spPr>
          <a:xfrm>
            <a:off x="2890462" y="2567255"/>
            <a:ext cx="4665060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rtsp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-stream'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streamUrl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영상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RTSP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 fontAlgn="base"/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wsPort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3011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i="0" dirty="0">
                <a:solidFill>
                  <a:srgbClr val="62626B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ko-KR" altLang="en-US" sz="1400" b="0" i="0" dirty="0" err="1">
                <a:solidFill>
                  <a:srgbClr val="62626B"/>
                </a:solidFill>
                <a:effectLst/>
                <a:latin typeface="Source Code Pro" panose="020B0509030403020204" pitchFamily="49" charset="0"/>
              </a:rPr>
              <a:t>안겹칠만한</a:t>
            </a:r>
            <a:r>
              <a:rPr lang="ko-KR" altLang="en-US" sz="1400" b="0" i="0" dirty="0">
                <a:solidFill>
                  <a:srgbClr val="62626B"/>
                </a:solidFill>
                <a:effectLst/>
                <a:latin typeface="Source Code Pro" panose="020B0509030403020204" pitchFamily="49" charset="0"/>
              </a:rPr>
              <a:t> 포트번호로 설정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ffmpegOptions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'-stats'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'-r'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644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4565"/>
            <a:ext cx="10972800" cy="868364"/>
          </a:xfrm>
        </p:spPr>
        <p:txBody>
          <a:bodyPr rtlCol="0"/>
          <a:lstStyle/>
          <a:p>
            <a:pPr rtl="0"/>
            <a:r>
              <a:rPr lang="ko-KR" altLang="en-US" dirty="0"/>
              <a:t>개발과정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842" y="1065944"/>
            <a:ext cx="10972800" cy="4913615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sz="1600" dirty="0"/>
              <a:t>6. client.html </a:t>
            </a:r>
            <a:r>
              <a:rPr lang="ko-KR" altLang="en-US" sz="1600" dirty="0"/>
              <a:t>작성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4F36-59D2-4A98-905C-3BA57E62BDF5}"/>
              </a:ext>
            </a:extLst>
          </p:cNvPr>
          <p:cNvSpPr txBox="1"/>
          <p:nvPr/>
        </p:nvSpPr>
        <p:spPr>
          <a:xfrm>
            <a:off x="2254619" y="950361"/>
            <a:ext cx="9416823" cy="58939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"https://cdnjs.cloudflare.com/ajax/libs/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jsmpeg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/0.1/jsmpg.js"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://localhost:3011'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'canvas'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jsmpeg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4565"/>
            <a:ext cx="10972800" cy="868364"/>
          </a:xfrm>
        </p:spPr>
        <p:txBody>
          <a:bodyPr rtlCol="0"/>
          <a:lstStyle/>
          <a:p>
            <a:pPr rtl="0"/>
            <a:r>
              <a:rPr lang="ko-KR" altLang="en-US" dirty="0"/>
              <a:t>개발과정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842" y="1065944"/>
            <a:ext cx="10972800" cy="4913615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sz="1600" dirty="0"/>
              <a:t>7. </a:t>
            </a:r>
            <a:r>
              <a:rPr lang="ko-KR" altLang="en-US" sz="1600" dirty="0" err="1"/>
              <a:t>명령프롬프트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cd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C:\Test </a:t>
            </a:r>
            <a:r>
              <a:rPr lang="ko-KR" altLang="en-US" sz="1600" dirty="0">
                <a:sym typeface="Wingdings" panose="05000000000000000000" pitchFamily="2" charset="2"/>
              </a:rPr>
              <a:t>폴더 이동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위에서 만든 </a:t>
            </a:r>
            <a:r>
              <a:rPr lang="en-US" altLang="ko-KR" sz="1600" dirty="0">
                <a:sym typeface="Wingdings" panose="05000000000000000000" pitchFamily="2" charset="2"/>
              </a:rPr>
              <a:t>html, </a:t>
            </a:r>
            <a:r>
              <a:rPr lang="en-US" altLang="ko-KR" sz="1600" dirty="0" err="1">
                <a:sym typeface="Wingdings" panose="05000000000000000000" pitchFamily="2" charset="2"/>
              </a:rPr>
              <a:t>js</a:t>
            </a:r>
            <a:r>
              <a:rPr lang="ko-KR" altLang="en-US" sz="1600" dirty="0">
                <a:sym typeface="Wingdings" panose="05000000000000000000" pitchFamily="2" charset="2"/>
              </a:rPr>
              <a:t>파일 있는 폴더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marL="0" indent="0" rtl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8. </a:t>
            </a:r>
            <a:r>
              <a:rPr lang="en-US" altLang="ko-KR" sz="1600" dirty="0" err="1">
                <a:sym typeface="Wingdings" panose="05000000000000000000" pitchFamily="2" charset="2"/>
              </a:rPr>
              <a:t>npm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init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 rtl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9. </a:t>
            </a:r>
            <a:r>
              <a:rPr lang="en-US" altLang="ko-KR" sz="1600" dirty="0" err="1">
                <a:sym typeface="Wingdings" panose="05000000000000000000" pitchFamily="2" charset="2"/>
              </a:rPr>
              <a:t>npm</a:t>
            </a:r>
            <a:r>
              <a:rPr lang="en-US" altLang="ko-KR" sz="1600" dirty="0">
                <a:sym typeface="Wingdings" panose="05000000000000000000" pitchFamily="2" charset="2"/>
              </a:rPr>
              <a:t> install node-</a:t>
            </a:r>
            <a:r>
              <a:rPr lang="en-US" altLang="ko-KR" sz="1600" dirty="0" err="1">
                <a:sym typeface="Wingdings" panose="05000000000000000000" pitchFamily="2" charset="2"/>
              </a:rPr>
              <a:t>rtsp</a:t>
            </a:r>
            <a:r>
              <a:rPr lang="en-US" altLang="ko-KR" sz="1600" dirty="0">
                <a:sym typeface="Wingdings" panose="05000000000000000000" pitchFamily="2" charset="2"/>
              </a:rPr>
              <a:t>-stream</a:t>
            </a:r>
          </a:p>
          <a:p>
            <a:pPr marL="0" indent="0" rtl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10. </a:t>
            </a:r>
            <a:r>
              <a:rPr lang="en-US" altLang="ko-KR" sz="1600" dirty="0" err="1">
                <a:sym typeface="Wingdings" panose="05000000000000000000" pitchFamily="2" charset="2"/>
              </a:rPr>
              <a:t>npm</a:t>
            </a:r>
            <a:r>
              <a:rPr lang="en-US" altLang="ko-KR" sz="1600" dirty="0">
                <a:sym typeface="Wingdings" panose="05000000000000000000" pitchFamily="2" charset="2"/>
              </a:rPr>
              <a:t> install </a:t>
            </a:r>
            <a:r>
              <a:rPr lang="en-US" altLang="ko-KR" sz="1600" dirty="0" err="1">
                <a:sym typeface="Wingdings" panose="05000000000000000000" pitchFamily="2" charset="2"/>
              </a:rPr>
              <a:t>ws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 rtl="0">
              <a:buNone/>
            </a:pPr>
            <a:r>
              <a:rPr lang="en-US" altLang="ko-KR" sz="1600" dirty="0"/>
              <a:t>11. \</a:t>
            </a:r>
            <a:r>
              <a:rPr lang="en-US" altLang="ko-KR" sz="1600" dirty="0" err="1"/>
              <a:t>node_modules</a:t>
            </a:r>
            <a:r>
              <a:rPr lang="en-US" altLang="ko-KR" sz="1600" dirty="0"/>
              <a:t>\node-</a:t>
            </a:r>
            <a:r>
              <a:rPr lang="en-US" altLang="ko-KR" sz="1600" dirty="0" err="1"/>
              <a:t>rtsp</a:t>
            </a:r>
            <a:r>
              <a:rPr lang="en-US" altLang="ko-KR" sz="1600" dirty="0"/>
              <a:t>-stream 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mpeg1muxer.js</a:t>
            </a:r>
            <a:r>
              <a:rPr lang="ko-KR" altLang="en-US" sz="1600" dirty="0"/>
              <a:t>파일 소스 수정</a:t>
            </a: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r>
              <a:rPr lang="ko-KR" altLang="en-US" sz="1600" dirty="0"/>
              <a:t>기존 소스 </a:t>
            </a:r>
            <a:r>
              <a:rPr lang="en-US" altLang="ko-KR" sz="1600" dirty="0"/>
              <a:t>				</a:t>
            </a:r>
            <a:r>
              <a:rPr lang="ko-KR" altLang="en-US" sz="1600" dirty="0"/>
              <a:t>변경 후 소스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68B97-D9D0-4D0B-A59C-ADFDB3C647DD}"/>
              </a:ext>
            </a:extLst>
          </p:cNvPr>
          <p:cNvSpPr txBox="1"/>
          <p:nvPr/>
        </p:nvSpPr>
        <p:spPr>
          <a:xfrm>
            <a:off x="393842" y="3142967"/>
            <a:ext cx="3890482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solidFill>
                  <a:srgbClr val="F2C13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altLang="ko-KR" sz="1400" b="0" i="0" dirty="0" err="1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.spawnOptions</a:t>
            </a:r>
            <a:r>
              <a:rPr lang="en-US" altLang="ko-KR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sz="1400" b="0" i="0" dirty="0">
                <a:solidFill>
                  <a:srgbClr val="9FBA45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ko-KR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 [</a:t>
            </a:r>
          </a:p>
          <a:p>
            <a:r>
              <a:rPr lang="en-US" altLang="ko-KR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'-f'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mpegts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codec:v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'mpeg1video'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additional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ffmpeg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options go here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...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additionalFlags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0" dirty="0">
                <a:solidFill>
                  <a:srgbClr val="F761AA"/>
                </a:solidFill>
                <a:effectLst/>
                <a:latin typeface="Source Code Pro" panose="020B0509030403020204" pitchFamily="49" charset="0"/>
              </a:rPr>
              <a:t>]</a:t>
            </a:r>
            <a:endParaRPr lang="en-US" altLang="ko-KR" sz="1400" b="0" i="0" dirty="0">
              <a:solidFill>
                <a:srgbClr val="FFFFF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17F8B-C11A-49D8-9F27-447C015DF3C3}"/>
              </a:ext>
            </a:extLst>
          </p:cNvPr>
          <p:cNvSpPr txBox="1"/>
          <p:nvPr/>
        </p:nvSpPr>
        <p:spPr>
          <a:xfrm>
            <a:off x="4953856" y="3142967"/>
            <a:ext cx="3727807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solidFill>
                  <a:srgbClr val="F2C13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altLang="ko-KR" sz="1400" b="0" i="0" dirty="0" err="1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.spawnOptions</a:t>
            </a:r>
            <a:r>
              <a:rPr lang="en-US" altLang="ko-KR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ko-KR" sz="1400" b="0" i="0" dirty="0">
                <a:solidFill>
                  <a:srgbClr val="9FBA45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ko-KR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 [</a:t>
            </a:r>
          </a:p>
          <a:p>
            <a:r>
              <a:rPr lang="en-US" altLang="ko-KR" sz="1400" b="0" i="0" dirty="0">
                <a:solidFill>
                  <a:srgbClr val="FFFF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rtsp_transport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'-f'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'mpeg1video'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b:v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'1000k'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maxrate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'1000k'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bufsize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'1000k'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'-an'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'-r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'24'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...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additionalFlags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0" dirty="0">
                <a:solidFill>
                  <a:srgbClr val="F761AA"/>
                </a:solidFill>
                <a:effectLst/>
                <a:latin typeface="Source Code Pro" panose="020B0509030403020204" pitchFamily="49" charset="0"/>
              </a:rPr>
              <a:t>]</a:t>
            </a:r>
            <a:endParaRPr lang="en-US" altLang="ko-KR" sz="1400" b="0" i="0" dirty="0">
              <a:solidFill>
                <a:srgbClr val="FFFFFF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84565"/>
            <a:ext cx="10972800" cy="868364"/>
          </a:xfrm>
        </p:spPr>
        <p:txBody>
          <a:bodyPr rtlCol="0"/>
          <a:lstStyle/>
          <a:p>
            <a:pPr rtl="0"/>
            <a:r>
              <a:rPr lang="ko-KR" altLang="en-US" dirty="0"/>
              <a:t>개발과정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842" y="1065944"/>
            <a:ext cx="10972800" cy="4913615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sz="1600" dirty="0"/>
              <a:t>12. Node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실행 </a:t>
            </a:r>
            <a:r>
              <a:rPr lang="en-US" altLang="ko-KR" sz="1600" dirty="0"/>
              <a:t>-&gt;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창 </a:t>
            </a:r>
            <a:r>
              <a:rPr lang="en-US" altLang="ko-KR" sz="1600" dirty="0"/>
              <a:t>-&gt; node index.js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r>
              <a:rPr lang="en-US" altLang="ko-KR" sz="1600" dirty="0"/>
              <a:t>13. Chrome</a:t>
            </a:r>
            <a:r>
              <a:rPr lang="ko-KR" altLang="en-US" sz="1600" dirty="0"/>
              <a:t>창 위에 </a:t>
            </a:r>
            <a:r>
              <a:rPr lang="en-US" altLang="ko-KR" sz="1600" dirty="0"/>
              <a:t>client.html </a:t>
            </a:r>
            <a:r>
              <a:rPr lang="ko-KR" altLang="en-US" sz="1600" dirty="0"/>
              <a:t>파일 드래그</a:t>
            </a: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  <a:p>
            <a:pPr marL="0" indent="0" rtl="0">
              <a:buNone/>
            </a:pPr>
            <a:endParaRPr lang="en-US" altLang="ko-K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82234D-3225-4F3B-9327-DD09C515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3" y="2179726"/>
            <a:ext cx="4705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업무 회의 프레젠테이션</Template>
  <TotalTime>734</TotalTime>
  <Words>740</Words>
  <Application>Microsoft Office PowerPoint</Application>
  <PresentationFormat>와이드스크린</PresentationFormat>
  <Paragraphs>166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Dotum</vt:lpstr>
      <vt:lpstr>맑은 고딕</vt:lpstr>
      <vt:lpstr>Arial</vt:lpstr>
      <vt:lpstr>Consolas</vt:lpstr>
      <vt:lpstr>Courier New</vt:lpstr>
      <vt:lpstr>Palatino Linotype</vt:lpstr>
      <vt:lpstr>Source Code Pro</vt:lpstr>
      <vt:lpstr>회사 배경 프레젠테이션</vt:lpstr>
      <vt:lpstr>CCTV(RTSP) 개발</vt:lpstr>
      <vt:lpstr>목차</vt:lpstr>
      <vt:lpstr>작동 흐름도</vt:lpstr>
      <vt:lpstr>개발과정</vt:lpstr>
      <vt:lpstr>개발과정</vt:lpstr>
      <vt:lpstr>개발과정</vt:lpstr>
      <vt:lpstr>개발과정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회의 제목</dc:title>
  <dc:creator>pluspro</dc:creator>
  <cp:lastModifiedBy>pluspro</cp:lastModifiedBy>
  <cp:revision>19</cp:revision>
  <dcterms:created xsi:type="dcterms:W3CDTF">2023-02-07T06:25:55Z</dcterms:created>
  <dcterms:modified xsi:type="dcterms:W3CDTF">2023-11-10T00:34:45Z</dcterms:modified>
</cp:coreProperties>
</file>