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1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28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9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80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25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58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62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9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342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9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1EF0-FEE0-450B-B869-DC55DE47646E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53AD-242A-4A6E-82CF-6EA2CFFD6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35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t="11564" b="5526"/>
          <a:stretch/>
        </p:blipFill>
        <p:spPr>
          <a:xfrm>
            <a:off x="320040" y="381000"/>
            <a:ext cx="11231880" cy="53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4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1466" b="5673"/>
          <a:stretch/>
        </p:blipFill>
        <p:spPr>
          <a:xfrm>
            <a:off x="320039" y="822960"/>
            <a:ext cx="10724767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13399" b="8630"/>
          <a:stretch/>
        </p:blipFill>
        <p:spPr>
          <a:xfrm>
            <a:off x="609600" y="563880"/>
            <a:ext cx="11150352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12963" b="6297"/>
          <a:stretch/>
        </p:blipFill>
        <p:spPr>
          <a:xfrm>
            <a:off x="716280" y="457200"/>
            <a:ext cx="11308359" cy="5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2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 P</dc:creator>
  <cp:lastModifiedBy>H P</cp:lastModifiedBy>
  <cp:revision>1</cp:revision>
  <dcterms:created xsi:type="dcterms:W3CDTF">2021-01-17T19:21:47Z</dcterms:created>
  <dcterms:modified xsi:type="dcterms:W3CDTF">2021-01-17T19:27:10Z</dcterms:modified>
</cp:coreProperties>
</file>