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0" r:id="rId4"/>
    <p:sldId id="269" r:id="rId5"/>
    <p:sldId id="279" r:id="rId6"/>
    <p:sldId id="286" r:id="rId7"/>
    <p:sldId id="287" r:id="rId8"/>
    <p:sldId id="285" r:id="rId9"/>
    <p:sldId id="288" r:id="rId10"/>
    <p:sldId id="258" r:id="rId11"/>
    <p:sldId id="283" r:id="rId12"/>
    <p:sldId id="276" r:id="rId13"/>
    <p:sldId id="274" r:id="rId14"/>
    <p:sldId id="278" r:id="rId15"/>
    <p:sldId id="275" r:id="rId16"/>
    <p:sldId id="280" r:id="rId17"/>
    <p:sldId id="281" r:id="rId18"/>
    <p:sldId id="282" r:id="rId19"/>
    <p:sldId id="284" r:id="rId20"/>
    <p:sldId id="259" r:id="rId21"/>
    <p:sldId id="272" r:id="rId22"/>
    <p:sldId id="273" r:id="rId23"/>
    <p:sldId id="271" r:id="rId24"/>
    <p:sldId id="26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9" autoAdjust="0"/>
  </p:normalViewPr>
  <p:slideViewPr>
    <p:cSldViewPr snapToGrid="0">
      <p:cViewPr varScale="1">
        <p:scale>
          <a:sx n="83" d="100"/>
          <a:sy n="83" d="100"/>
        </p:scale>
        <p:origin x="10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8652-1255-4649-BF9E-53DDBAEE9779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AA110-F02C-46C9-86FC-6F6C3C6BA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83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Task errand</a:t>
            </a:r>
            <a:r>
              <a:rPr lang="zh-CN" altLang="en-US" dirty="0"/>
              <a:t>连线经过的所有区域</a:t>
            </a:r>
            <a:endParaRPr lang="en-US" altLang="zh-CN" dirty="0"/>
          </a:p>
          <a:p>
            <a:r>
              <a:rPr lang="zh-CN" altLang="en-US" dirty="0"/>
              <a:t>区域大小也可以是</a:t>
            </a:r>
            <a:r>
              <a:rPr lang="en-US" altLang="zh-CN" dirty="0"/>
              <a:t>16x16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4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如果当前位置和方向与上一时刻的位置和方向相同，则算做等待点。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8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Task errand</a:t>
            </a:r>
            <a:r>
              <a:rPr lang="zh-CN" altLang="en-US" dirty="0"/>
              <a:t>连线经过的所有区域</a:t>
            </a:r>
            <a:endParaRPr lang="en-US" altLang="zh-CN" dirty="0"/>
          </a:p>
          <a:p>
            <a:r>
              <a:rPr lang="zh-CN" altLang="en-US" dirty="0"/>
              <a:t>区域大小也可以是</a:t>
            </a:r>
            <a:r>
              <a:rPr lang="en-US" altLang="zh-CN" dirty="0"/>
              <a:t>16x16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87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Task errand</a:t>
            </a:r>
            <a:r>
              <a:rPr lang="zh-CN" altLang="en-US" dirty="0"/>
              <a:t>连线经过的所有区域</a:t>
            </a:r>
            <a:endParaRPr lang="en-US" altLang="zh-CN" dirty="0"/>
          </a:p>
          <a:p>
            <a:r>
              <a:rPr lang="zh-CN" altLang="en-US" dirty="0"/>
              <a:t>区域大小也可以是</a:t>
            </a:r>
            <a:r>
              <a:rPr lang="en-US" altLang="zh-CN" dirty="0"/>
              <a:t>16x16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时间窗平均密度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|agent-pickup-delivery|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warehouse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算例上有提升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Task errand</a:t>
            </a:r>
            <a:r>
              <a:rPr lang="zh-CN" altLang="en-US" dirty="0"/>
              <a:t>连线经过的所有区域</a:t>
            </a:r>
            <a:endParaRPr lang="en-US" altLang="zh-CN" dirty="0"/>
          </a:p>
          <a:p>
            <a:r>
              <a:rPr lang="zh-CN" altLang="en-US" dirty="0"/>
              <a:t>区域大小也可以是</a:t>
            </a:r>
            <a:r>
              <a:rPr lang="en-US" altLang="zh-CN" dirty="0"/>
              <a:t>16x16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51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Task errand</a:t>
            </a:r>
            <a:r>
              <a:rPr lang="zh-CN" altLang="en-US" dirty="0"/>
              <a:t>连线经过的所有区域</a:t>
            </a:r>
            <a:endParaRPr lang="en-US" altLang="zh-CN" dirty="0"/>
          </a:p>
          <a:p>
            <a:r>
              <a:rPr lang="zh-CN" altLang="en-US" dirty="0"/>
              <a:t>区域大小也可以是</a:t>
            </a:r>
            <a:r>
              <a:rPr lang="en-US" altLang="zh-CN" dirty="0"/>
              <a:t>16x16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354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两种大小的划分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94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当前决定现在，历史决定未来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30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Task errand</a:t>
            </a:r>
            <a:r>
              <a:rPr lang="zh-CN" altLang="en-US" dirty="0"/>
              <a:t>连线经过的所有区域</a:t>
            </a:r>
            <a:endParaRPr lang="en-US" altLang="zh-CN" dirty="0"/>
          </a:p>
          <a:p>
            <a:r>
              <a:rPr lang="zh-CN" altLang="en-US" dirty="0"/>
              <a:t>区域大小也可以是</a:t>
            </a:r>
            <a:r>
              <a:rPr lang="en-US" altLang="zh-CN" dirty="0"/>
              <a:t>16x16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0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67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highway</a:t>
            </a:r>
            <a:r>
              <a:rPr lang="zh-CN" altLang="en-US" dirty="0"/>
              <a:t>解决单步规划数目村冈的问题。</a:t>
            </a:r>
            <a:endParaRPr lang="en-US" altLang="zh-CN" dirty="0"/>
          </a:p>
          <a:p>
            <a:r>
              <a:rPr lang="zh-CN" altLang="en-US" dirty="0"/>
              <a:t>潮汐车道？</a:t>
            </a:r>
            <a:endParaRPr lang="en-US" altLang="zh-CN" dirty="0"/>
          </a:p>
          <a:p>
            <a:r>
              <a:rPr lang="zh-CN" altLang="en-US" dirty="0"/>
              <a:t>推广到不规则地图？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04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效果一般</a:t>
            </a:r>
            <a:endParaRPr lang="en-US" altLang="zh-CN" dirty="0"/>
          </a:p>
          <a:p>
            <a:r>
              <a:rPr lang="zh-CN" altLang="en-US" dirty="0"/>
              <a:t>寻找地图中的狭窄通道定向。根据地图特征自</a:t>
            </a:r>
            <a:r>
              <a:rPr lang="zh-CN" altLang="en-US"/>
              <a:t>适应生成点的方向。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95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47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71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8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显然，延迟估计越准确越好。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拥塞系数自适应计算。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可以统计</a:t>
            </a:r>
            <a:r>
              <a:rPr lang="en-US" altLang="zh-CN" dirty="0"/>
              <a:t>other agent</a:t>
            </a:r>
            <a:r>
              <a:rPr lang="zh-CN" altLang="en-US" dirty="0"/>
              <a:t>数量，也可以统计</a:t>
            </a:r>
            <a:r>
              <a:rPr lang="en-US" altLang="zh-CN" dirty="0"/>
              <a:t>other agent</a:t>
            </a:r>
            <a:r>
              <a:rPr lang="zh-CN" altLang="en-US" dirty="0"/>
              <a:t>目标数量，也可以统计</a:t>
            </a:r>
            <a:r>
              <a:rPr lang="en-US" altLang="zh-CN" dirty="0"/>
              <a:t>other agent</a:t>
            </a:r>
            <a:r>
              <a:rPr lang="zh-CN" altLang="en-US" dirty="0"/>
              <a:t>当前位置和</a:t>
            </a:r>
            <a:r>
              <a:rPr lang="zh-CN" altLang="en-US"/>
              <a:t>目标位置中间点</a:t>
            </a:r>
            <a:r>
              <a:rPr lang="zh-CN" altLang="en-US" dirty="0"/>
              <a:t>的数量。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圆可以是曼哈顿圆。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贪心选择预估任务时长</a:t>
            </a:r>
            <a:r>
              <a:rPr lang="en-US" altLang="zh-CN" dirty="0"/>
              <a:t>+</a:t>
            </a:r>
            <a:r>
              <a:rPr lang="zh-CN" altLang="en-US" dirty="0"/>
              <a:t>估计延迟最小的</a:t>
            </a:r>
            <a:r>
              <a:rPr lang="en-US" altLang="zh-CN" dirty="0"/>
              <a:t>task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适用于中型算例。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6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性能有非常微小的提升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扩展思考：怎样选圆心，怎样确定半径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2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用</a:t>
            </a:r>
            <a:r>
              <a:rPr lang="en-US" altLang="zh-CN" dirty="0"/>
              <a:t>y = a*x + b</a:t>
            </a:r>
            <a:r>
              <a:rPr lang="zh-CN" altLang="en-US" dirty="0"/>
              <a:t>拟合，没有提升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1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减去任务等待时间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31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显然，延迟估计越准确越好。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拥塞系数自适应计算。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可以统计</a:t>
            </a:r>
            <a:r>
              <a:rPr lang="en-US" altLang="zh-CN" dirty="0"/>
              <a:t>other agent</a:t>
            </a:r>
            <a:r>
              <a:rPr lang="zh-CN" altLang="en-US" dirty="0"/>
              <a:t>数量，也可以统计</a:t>
            </a:r>
            <a:r>
              <a:rPr lang="en-US" altLang="zh-CN" dirty="0"/>
              <a:t>other agent</a:t>
            </a:r>
            <a:r>
              <a:rPr lang="zh-CN" altLang="en-US" dirty="0"/>
              <a:t>目标数量，也可以统计</a:t>
            </a:r>
            <a:r>
              <a:rPr lang="en-US" altLang="zh-CN" dirty="0"/>
              <a:t>other agent</a:t>
            </a:r>
            <a:r>
              <a:rPr lang="zh-CN" altLang="en-US" dirty="0"/>
              <a:t>当前位置和目标位置中间点的数量。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圆可以是曼哈顿圆。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贪心选择预估任务时长</a:t>
            </a:r>
            <a:r>
              <a:rPr lang="en-US" altLang="zh-CN" dirty="0"/>
              <a:t>+</a:t>
            </a:r>
            <a:r>
              <a:rPr lang="zh-CN" altLang="en-US" dirty="0"/>
              <a:t>估计延迟最小的</a:t>
            </a:r>
            <a:r>
              <a:rPr lang="en-US" altLang="zh-CN" dirty="0"/>
              <a:t>task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适用于中型算例。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57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显然，延迟估计越准确越好。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拥塞系数自适应计算。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可以统计</a:t>
            </a:r>
            <a:r>
              <a:rPr lang="en-US" altLang="zh-CN" dirty="0"/>
              <a:t>other agent</a:t>
            </a:r>
            <a:r>
              <a:rPr lang="zh-CN" altLang="en-US" dirty="0"/>
              <a:t>数量，也可以统计</a:t>
            </a:r>
            <a:r>
              <a:rPr lang="en-US" altLang="zh-CN" dirty="0"/>
              <a:t>other agent</a:t>
            </a:r>
            <a:r>
              <a:rPr lang="zh-CN" altLang="en-US" dirty="0"/>
              <a:t>目标数量，也可以统计</a:t>
            </a:r>
            <a:r>
              <a:rPr lang="en-US" altLang="zh-CN" dirty="0"/>
              <a:t>other agent</a:t>
            </a:r>
            <a:r>
              <a:rPr lang="zh-CN" altLang="en-US" dirty="0"/>
              <a:t>当前位置和目标位置中间点的数量。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圆可以是曼哈顿圆。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贪心选择预估任务时长</a:t>
            </a:r>
            <a:r>
              <a:rPr lang="en-US" altLang="zh-CN" dirty="0"/>
              <a:t>+</a:t>
            </a:r>
            <a:r>
              <a:rPr lang="zh-CN" altLang="en-US" dirty="0"/>
              <a:t>估计延迟最小的</a:t>
            </a:r>
            <a:r>
              <a:rPr lang="en-US" altLang="zh-CN" dirty="0"/>
              <a:t>task</a:t>
            </a:r>
          </a:p>
          <a:p>
            <a:pPr marL="228600" indent="-228600">
              <a:buAutoNum type="arabicPeriod"/>
            </a:pPr>
            <a:r>
              <a:rPr lang="zh-CN" altLang="en-US" dirty="0"/>
              <a:t>适用于中型算例。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7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8208B-6E2E-4177-94E6-505C9364F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CF8C60-60F7-4731-B5F7-6E8B9A854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5E166-909B-49EE-867B-869D94EB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742D5-3E82-48EF-B0D3-B5D03F00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C9D6F-3006-45B7-8F84-5CCF01CD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9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0CF90-DEE8-4CBE-B477-3C1FBFA6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6EF96-9569-4B22-B157-E2EFFAEB0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C5402-E697-4823-BD7F-D7E17BCB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290E3-380D-4D6E-9FF2-AC8937C8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FACB4-BD3F-4337-A865-ABCBB2FC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4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77817E-F31A-413D-8835-5240D3FF6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0D4A42-9714-4778-B0DB-34DC2207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21C11-CBFE-4649-B3F2-18A5215A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60E91-95E6-4409-B048-124FF917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81765-8E05-4658-A260-A3BDA1F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7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D7F-219E-4A5D-B2AB-B645FF9C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A24A9-4D58-4F1E-BBD9-D74EF130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E082C-F964-4BBE-A563-B9C76153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B8DA6-9127-4EF6-A949-0271DB85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A53C5-4802-402B-8D1B-62FE5518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0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8D847-ACDD-49CF-9A55-347967F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ED949-E0F3-48C2-BDBB-ACEA62D57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F3FB6-C055-4009-9C7A-E3EF1349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8BBE2-FD88-44DB-8361-7B5BDABF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CA1F4-7996-4578-BE8F-22FA0827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9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5328D-3A52-435E-AFB0-6E893A42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301FD-FA5F-4FB4-9E6F-9146A47D1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80653-0C23-4925-B891-438754DB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B63828-C7FE-446B-A3BF-02657015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9A7BA-1F28-497E-9E07-8830ED18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117D7-D820-4017-ADA7-516CEF8D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92A53-D580-430C-A518-FCD110F0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43B4D-91FE-4910-9FDB-00234F37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AA371-750D-4A08-8D32-EFA6D793A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AAF843-A1B5-4F4D-B7DA-2AEB7BEE3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8F101D-395D-4729-9B6A-97CDFC06E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71CFAD-2D46-494B-8FEB-B4A993A5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501B08-4175-4136-B664-7D691CC6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30F71B-9B5B-4EC8-968A-7DF39B14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C8F83-1B8B-4E68-95A4-CAF0EAFD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FCE38-93F6-4E94-93F4-C287A48F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11C4E5-7407-4EDA-B6BE-E69A8927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7B448E-F203-48CB-ACDD-3351460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F71B2-B52C-4879-B2D1-661E7864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48902C-B59D-43A8-84F9-CBB29073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BCF46-A10E-4B68-82E9-F87BF18A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A96FA-4D3B-45CA-AE11-4367A126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4BC26-1737-4342-A392-8F448644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BBD5D-4FBF-4288-BB02-4CEF19F0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790D5-EAE1-4C18-B6DC-9F426BBA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B721E-02DD-476B-A120-133EF7AD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28C0B-1161-4E8B-8468-E3EFAF2A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D94D-8827-448A-AD27-532CF7AA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6CFCEE-9356-4882-B76D-3B7628847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9BFAF-1D6A-4342-AE30-BDCC7ED1D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52D0C-B9E9-42F1-A25A-5216E1D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4DFBA-D0B9-4597-9EA3-3A2AF62B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1BAD1-543D-482A-9C3E-E19B1AE4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9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BEAD34-ABEC-4F9E-A699-A3DC2195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9E853-06CD-4B73-AC9D-F49F34EC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79DC3-4B56-4745-963A-C22AB16F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5C94-3B32-4227-8F38-36B153FCFB31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DDCD-99DA-4537-A51B-8A8ED6F3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89BC1-4253-43D0-8BBD-EAFA2A868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7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A6D86-3D05-4C0E-B001-9676A1B51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目前较好的策略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B7A23D-C2B7-49D0-8193-B66AE4658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LoRR</a:t>
            </a:r>
            <a:r>
              <a:rPr lang="en-US" altLang="zh-CN" dirty="0"/>
              <a:t> 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64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11214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区域自适应拥塞估计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区域内的方向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727" y="1302589"/>
            <a:ext cx="6866627" cy="4874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将地图划分为若干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12x12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task pickup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适用于大型算例。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954583-5B9C-43FC-BD5A-C9BE8EFB3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0205" y="1684201"/>
            <a:ext cx="3752850" cy="3438525"/>
          </a:xfrm>
        </p:spPr>
      </p:pic>
    </p:spTree>
    <p:extLst>
      <p:ext uri="{BB962C8B-B14F-4D97-AF65-F5344CB8AC3E}">
        <p14:creationId xmlns:p14="http://schemas.microsoft.com/office/powerpoint/2010/main" val="410556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11214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统计等待点的数量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727" y="1302589"/>
            <a:ext cx="6866627" cy="4874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将地图划分为若干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12x12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task pickup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等待点的数量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等待点更能刻画拥塞情况？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954583-5B9C-43FC-BD5A-C9BE8EFB3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0205" y="1684201"/>
            <a:ext cx="3752850" cy="3438525"/>
          </a:xfrm>
        </p:spPr>
      </p:pic>
    </p:spTree>
    <p:extLst>
      <p:ext uri="{BB962C8B-B14F-4D97-AF65-F5344CB8AC3E}">
        <p14:creationId xmlns:p14="http://schemas.microsoft.com/office/powerpoint/2010/main" val="233975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11214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统计经过的所有方格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369" y="1242204"/>
            <a:ext cx="6866627" cy="4874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将地图划分为若干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12x12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pickup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经过的区域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的数量之和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适用于大型算例。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91708BD-8933-4091-A164-328A94DC3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4031" y="1604558"/>
            <a:ext cx="5181600" cy="3840651"/>
          </a:xfrm>
        </p:spPr>
      </p:pic>
    </p:spTree>
    <p:extLst>
      <p:ext uri="{BB962C8B-B14F-4D97-AF65-F5344CB8AC3E}">
        <p14:creationId xmlns:p14="http://schemas.microsoft.com/office/powerpoint/2010/main" val="360312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11214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计算密度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623" y="1302588"/>
            <a:ext cx="7073732" cy="5136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将地图划分为若干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12x12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的密度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区域非障碍数量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954583-5B9C-43FC-BD5A-C9BE8EFB3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0205" y="1684201"/>
            <a:ext cx="3752850" cy="3438525"/>
          </a:xfrm>
        </p:spPr>
      </p:pic>
    </p:spTree>
    <p:extLst>
      <p:ext uri="{BB962C8B-B14F-4D97-AF65-F5344CB8AC3E}">
        <p14:creationId xmlns:p14="http://schemas.microsoft.com/office/powerpoint/2010/main" val="326010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11214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启发式距离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623" y="1302588"/>
            <a:ext cx="7073732" cy="5136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将地图划分为若干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12x12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的密度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|agent-pickup|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区域非障碍数量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954583-5B9C-43FC-BD5A-C9BE8EFB3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0205" y="1684201"/>
            <a:ext cx="3752850" cy="3438525"/>
          </a:xfrm>
        </p:spPr>
      </p:pic>
    </p:spTree>
    <p:extLst>
      <p:ext uri="{BB962C8B-B14F-4D97-AF65-F5344CB8AC3E}">
        <p14:creationId xmlns:p14="http://schemas.microsoft.com/office/powerpoint/2010/main" val="89214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11214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时间窗密度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623" y="1302588"/>
            <a:ext cx="7073732" cy="5136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将地图划分为若干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12x12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时间窗平均密度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时间窗平均密度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时间窗长度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区域非障碍数量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954583-5B9C-43FC-BD5A-C9BE8EFB3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0205" y="1684201"/>
            <a:ext cx="3752850" cy="3438525"/>
          </a:xfrm>
        </p:spPr>
      </p:pic>
    </p:spTree>
    <p:extLst>
      <p:ext uri="{BB962C8B-B14F-4D97-AF65-F5344CB8AC3E}">
        <p14:creationId xmlns:p14="http://schemas.microsoft.com/office/powerpoint/2010/main" val="170228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11214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时间窗密度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启发式距离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623" y="1302588"/>
            <a:ext cx="7073732" cy="5136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将地图划分为若干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12x12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时间窗平均密度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时间窗平均密度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x|agent-pickup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时间窗长度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区域非障碍数量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954583-5B9C-43FC-BD5A-C9BE8EFB3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0205" y="1684201"/>
            <a:ext cx="3752850" cy="3438525"/>
          </a:xfrm>
        </p:spPr>
      </p:pic>
    </p:spTree>
    <p:extLst>
      <p:ext uri="{BB962C8B-B14F-4D97-AF65-F5344CB8AC3E}">
        <p14:creationId xmlns:p14="http://schemas.microsoft.com/office/powerpoint/2010/main" val="214147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11214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两种划分颗粒度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369" y="1242204"/>
            <a:ext cx="6866627" cy="487437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用两种粒度划分地图，一种以较小的方格划分，一种以较大的方格划分。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task pickup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较小方格区域和较大方格区域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的数量之和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适用于大型算例。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3433FE24-B0AC-425C-8C5B-26B3D7BAD8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54117" y="1590468"/>
            <a:ext cx="4084340" cy="3742251"/>
          </a:xfrm>
        </p:spPr>
      </p:pic>
    </p:spTree>
    <p:extLst>
      <p:ext uri="{BB962C8B-B14F-4D97-AF65-F5344CB8AC3E}">
        <p14:creationId xmlns:p14="http://schemas.microsoft.com/office/powerpoint/2010/main" val="310269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11214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长短时记忆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369" y="1242204"/>
            <a:ext cx="7476928" cy="4874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将地图划分为若干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12x12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task pickup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区域当前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的数量与时间窗平均等待点数量之和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适用于大型算例。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B4EB20EB-B305-45DB-A875-F3555AA48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46972" y="1452155"/>
            <a:ext cx="3752850" cy="3438525"/>
          </a:xfrm>
        </p:spPr>
      </p:pic>
    </p:spTree>
    <p:extLst>
      <p:ext uri="{BB962C8B-B14F-4D97-AF65-F5344CB8AC3E}">
        <p14:creationId xmlns:p14="http://schemas.microsoft.com/office/powerpoint/2010/main" val="1936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71"/>
            <a:ext cx="10515600" cy="112143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优先给靠近中心的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9727" y="1302589"/>
            <a:ext cx="6866627" cy="48743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将地图划分为若干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12x12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的区域。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task pickup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适用于大型算例。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7954583-5B9C-43FC-BD5A-C9BE8EFB32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0205" y="1684201"/>
            <a:ext cx="3752850" cy="3438525"/>
          </a:xfrm>
        </p:spPr>
      </p:pic>
    </p:spTree>
    <p:extLst>
      <p:ext uri="{BB962C8B-B14F-4D97-AF65-F5344CB8AC3E}">
        <p14:creationId xmlns:p14="http://schemas.microsoft.com/office/powerpoint/2010/main" val="15674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D7E06-A48F-466F-8BCB-734C3329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251"/>
            <a:ext cx="10515600" cy="1170431"/>
          </a:xfrm>
        </p:spPr>
        <p:txBody>
          <a:bodyPr/>
          <a:lstStyle/>
          <a:p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匈牙利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抢单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DC1F7-D3F1-4359-B3F9-8993B709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分配使用匈牙利算法。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在分配任务时，不仅考虑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 task,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同时考虑已经分配但尚未取货的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task.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适用于小型算例。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31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A498C-72EE-4FAD-A07B-4713FA1C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路径规划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highway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F5654-E192-4FD0-A035-2D2B07BD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A4703C-9DFF-46FC-8AC7-9547870A2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2615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4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D5304-37F8-4BFC-9D4C-8604F35F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79"/>
            <a:ext cx="10515600" cy="106135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不规则地图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highway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E0B25C-51BD-4A60-B2AC-F2A7758C5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3300" y="1183154"/>
            <a:ext cx="5380264" cy="5362331"/>
          </a:xfrm>
        </p:spPr>
      </p:pic>
    </p:spTree>
    <p:extLst>
      <p:ext uri="{BB962C8B-B14F-4D97-AF65-F5344CB8AC3E}">
        <p14:creationId xmlns:p14="http://schemas.microsoft.com/office/powerpoint/2010/main" val="139530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EE8BB-5851-4A55-B16B-EAC0B936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沿着障碍物的边缘建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351B4-6A70-4794-A801-8A2A1DBC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编码非常复杂，多个障碍物块彼此接近，</a:t>
            </a:r>
            <a:r>
              <a:rPr lang="en-US" altLang="zh-CN" dirty="0"/>
              <a:t>highway</a:t>
            </a:r>
            <a:r>
              <a:rPr lang="zh-CN" altLang="en-US" dirty="0"/>
              <a:t>顺序难以决定。</a:t>
            </a:r>
          </a:p>
        </p:txBody>
      </p:sp>
    </p:spTree>
    <p:extLst>
      <p:ext uri="{BB962C8B-B14F-4D97-AF65-F5344CB8AC3E}">
        <p14:creationId xmlns:p14="http://schemas.microsoft.com/office/powerpoint/2010/main" val="341329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A498C-72EE-4FAD-A07B-4713FA1C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Rank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F5654-E192-4FD0-A035-2D2B07BD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P+S: 2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 1</a:t>
            </a:r>
          </a:p>
          <a:p>
            <a:pPr>
              <a:lnSpc>
                <a:spcPct val="17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P: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4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578D8-2375-4CEA-9431-F50851E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6193B-B6E7-4A19-994C-8E846382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9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A498C-72EE-4FAD-A07B-4713FA1C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对抢单的思考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F5654-E192-4FD0-A035-2D2B07BD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 agent &lt;&lt; free task,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抢单的收益或许就不大了？</a:t>
            </a:r>
          </a:p>
        </p:txBody>
      </p:sp>
    </p:spTree>
    <p:extLst>
      <p:ext uri="{BB962C8B-B14F-4D97-AF65-F5344CB8AC3E}">
        <p14:creationId xmlns:p14="http://schemas.microsoft.com/office/powerpoint/2010/main" val="386709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0CBB-28A9-4359-A9A2-1B65592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56"/>
            <a:ext cx="10515600" cy="82813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自适应拥塞估计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FC6B7-E6BB-48DF-B76D-B66F2D22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049" y="1155940"/>
            <a:ext cx="6433927" cy="502102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无拥塞任务时长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实际任务时长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为圆心，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|task-agent|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为半径的圆中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 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89539AF-6062-4524-A8D1-93FAFE85B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1020" y="1500997"/>
            <a:ext cx="5014931" cy="4675967"/>
          </a:xfrm>
        </p:spPr>
      </p:pic>
    </p:spTree>
    <p:extLst>
      <p:ext uri="{BB962C8B-B14F-4D97-AF65-F5344CB8AC3E}">
        <p14:creationId xmlns:p14="http://schemas.microsoft.com/office/powerpoint/2010/main" val="49062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0CBB-28A9-4359-A9A2-1B65592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56"/>
            <a:ext cx="10515600" cy="82813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自适应拥塞估计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改变圆心和半径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FC6B7-E6BB-48DF-B76D-B66F2D22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049" y="1155940"/>
            <a:ext cx="6433927" cy="50210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无拥塞任务时长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实际任务时长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为圆心，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|task-agent|x2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为半径的圆中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 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89539AF-6062-4524-A8D1-93FAFE85B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1020" y="1500997"/>
            <a:ext cx="5014931" cy="4675967"/>
          </a:xfrm>
        </p:spPr>
      </p:pic>
    </p:spTree>
    <p:extLst>
      <p:ext uri="{BB962C8B-B14F-4D97-AF65-F5344CB8AC3E}">
        <p14:creationId xmlns:p14="http://schemas.microsoft.com/office/powerpoint/2010/main" val="220823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0CBB-28A9-4359-A9A2-1B65592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56"/>
            <a:ext cx="10515600" cy="82813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自适应拥塞估计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FC6B7-E6BB-48DF-B76D-B66F2D22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049" y="1155940"/>
            <a:ext cx="6433927" cy="50210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无拥塞任务时长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实际任务时长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为圆心，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|task-agent|x2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为半径的圆中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 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+ constant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89539AF-6062-4524-A8D1-93FAFE85B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1020" y="1500997"/>
            <a:ext cx="5014931" cy="4675967"/>
          </a:xfrm>
        </p:spPr>
      </p:pic>
    </p:spTree>
    <p:extLst>
      <p:ext uri="{BB962C8B-B14F-4D97-AF65-F5344CB8AC3E}">
        <p14:creationId xmlns:p14="http://schemas.microsoft.com/office/powerpoint/2010/main" val="312525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0CBB-28A9-4359-A9A2-1B65592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56"/>
            <a:ext cx="10515600" cy="82813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自适应拥塞估计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任务等待时间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FC6B7-E6BB-48DF-B76D-B66F2D22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049" y="1155940"/>
            <a:ext cx="6433927" cy="502102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无拥塞任务时长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实际任务时长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为圆心，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|task-agent|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为半径的圆中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 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89539AF-6062-4524-A8D1-93FAFE85B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1020" y="1500997"/>
            <a:ext cx="5014931" cy="4675967"/>
          </a:xfrm>
        </p:spPr>
      </p:pic>
    </p:spTree>
    <p:extLst>
      <p:ext uri="{BB962C8B-B14F-4D97-AF65-F5344CB8AC3E}">
        <p14:creationId xmlns:p14="http://schemas.microsoft.com/office/powerpoint/2010/main" val="141119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0CBB-28A9-4359-A9A2-1B65592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56"/>
            <a:ext cx="10515600" cy="82813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自适应拥塞估计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提前算完任务长度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FC6B7-E6BB-48DF-B76D-B66F2D22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049" y="1155939"/>
            <a:ext cx="6433927" cy="5367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预估任务时长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实际任务时长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&lt;agent, pickup&gt;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&lt;other agent, other goal&gt;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交叉点的数量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BD8C8A-6646-4F73-A8C7-18B600FD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7138" y="1664172"/>
            <a:ext cx="5181600" cy="4351338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85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0CBB-28A9-4359-A9A2-1B65592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156"/>
            <a:ext cx="10515600" cy="82813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自适应拥塞估计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区分锐角钝角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FC6B7-E6BB-48DF-B76D-B66F2D22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049" y="1155939"/>
            <a:ext cx="6433927" cy="5367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预估任务时长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实际任务时长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估计延迟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&lt;agent, pickup&gt;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&lt;other agent, other goal&gt;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交叉点的数量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夹角锐角加一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钝角加二。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自适应系数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sum(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拥塞权重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BD8C8A-6646-4F73-A8C7-18B600FD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7138" y="1664172"/>
            <a:ext cx="5181600" cy="4351338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1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1440</Words>
  <Application>Microsoft Office PowerPoint</Application>
  <PresentationFormat>宽屏</PresentationFormat>
  <Paragraphs>164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Office 主题​​</vt:lpstr>
      <vt:lpstr>目前较好的策略</vt:lpstr>
      <vt:lpstr>1 匈牙利+抢单</vt:lpstr>
      <vt:lpstr>对抢单的思考</vt:lpstr>
      <vt:lpstr>2 自适应拥塞估计</vt:lpstr>
      <vt:lpstr>2.1 自适应拥塞估计-改变圆心和半径</vt:lpstr>
      <vt:lpstr>2.2 自适应拥塞估计</vt:lpstr>
      <vt:lpstr>2.3 自适应拥塞估计 – 任务等待时间</vt:lpstr>
      <vt:lpstr>2.4 自适应拥塞估计-提前算完任务长度</vt:lpstr>
      <vt:lpstr>2.5 自适应拥塞估计-区分锐角钝角</vt:lpstr>
      <vt:lpstr>3 区域自适应拥塞估计-区域内的方向 </vt:lpstr>
      <vt:lpstr>3.1 统计等待点的数量</vt:lpstr>
      <vt:lpstr>3.1.1 统计经过的所有方格 </vt:lpstr>
      <vt:lpstr>3.2 计算密度 </vt:lpstr>
      <vt:lpstr>3.2.1 密度 x 启发式距离 </vt:lpstr>
      <vt:lpstr>3.3 时间窗密度 </vt:lpstr>
      <vt:lpstr>3.3.1 时间窗密度 x 启发式距离 </vt:lpstr>
      <vt:lpstr>3.4 两种划分颗粒度 </vt:lpstr>
      <vt:lpstr>3.5 长短时记忆</vt:lpstr>
      <vt:lpstr>3.6 优先给靠近中心的agent分配</vt:lpstr>
      <vt:lpstr>4 路径规划highway</vt:lpstr>
      <vt:lpstr>4.1 不规则地图highway尝试</vt:lpstr>
      <vt:lpstr>4.2 沿着障碍物的边缘建highway</vt:lpstr>
      <vt:lpstr>5 Rank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LoRR 2024</dc:title>
  <dc:creator>Ye Gao</dc:creator>
  <cp:lastModifiedBy>Ye Gao</cp:lastModifiedBy>
  <cp:revision>602</cp:revision>
  <dcterms:created xsi:type="dcterms:W3CDTF">2024-11-26T11:47:48Z</dcterms:created>
  <dcterms:modified xsi:type="dcterms:W3CDTF">2025-02-26T07:02:13Z</dcterms:modified>
</cp:coreProperties>
</file>