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71" r:id="rId9"/>
    <p:sldId id="269" r:id="rId10"/>
    <p:sldId id="262" r:id="rId11"/>
    <p:sldId id="267" r:id="rId12"/>
    <p:sldId id="266" r:id="rId13"/>
    <p:sldId id="263" r:id="rId14"/>
    <p:sldId id="264" r:id="rId15"/>
    <p:sldId id="272" r:id="rId16"/>
    <p:sldId id="273" r:id="rId17"/>
    <p:sldId id="26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00" autoAdjust="0"/>
  </p:normalViewPr>
  <p:slideViewPr>
    <p:cSldViewPr snapToGrid="0">
      <p:cViewPr varScale="1">
        <p:scale>
          <a:sx n="87" d="100"/>
          <a:sy n="87" d="100"/>
        </p:scale>
        <p:origin x="9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88652-1255-4649-BF9E-53DDBAEE9779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AA110-F02C-46C9-86FC-6F6C3C6BAA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68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美团外卖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AA110-F02C-46C9-86FC-6F6C3C6BAA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967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任务分配、路径规划、大模型等主流方法、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AA110-F02C-46C9-86FC-6F6C3C6BAA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495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任务分配、路径规划、大模型等主流方法、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AA110-F02C-46C9-86FC-6F6C3C6BAA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397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看不懂正常。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AA110-F02C-46C9-86FC-6F6C3C6BAA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046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清史稿</a:t>
            </a:r>
            <a:r>
              <a:rPr lang="en-US" altLang="zh-CN" dirty="0"/>
              <a:t>‧</a:t>
            </a:r>
            <a:r>
              <a:rPr lang="zh-CN" altLang="en-US" dirty="0"/>
              <a:t>后妃</a:t>
            </a:r>
            <a:r>
              <a:rPr lang="en-US" altLang="zh-CN" dirty="0"/>
              <a:t>》</a:t>
            </a:r>
            <a:r>
              <a:rPr lang="zh-CN" altLang="en-US" dirty="0"/>
              <a:t>，卷</a:t>
            </a:r>
            <a:r>
              <a:rPr lang="en-US" altLang="zh-CN" dirty="0"/>
              <a:t>214</a:t>
            </a:r>
            <a:r>
              <a:rPr lang="zh-CN" altLang="en-US" dirty="0"/>
              <a:t>，曰：“康熙以后，典制大备。皇后居中宫；皇贵妃一，贵妃二，妃四，嫔六，贵人、常在、答应无定数，分居东、西十二宫”</a:t>
            </a:r>
            <a:endParaRPr lang="en-US" altLang="zh-CN" dirty="0"/>
          </a:p>
          <a:p>
            <a:r>
              <a:rPr lang="zh-CN" altLang="en-US" dirty="0"/>
              <a:t>优先级可以自由制定</a:t>
            </a:r>
            <a:endParaRPr lang="en-US" altLang="zh-CN" dirty="0"/>
          </a:p>
          <a:p>
            <a:r>
              <a:rPr lang="zh-CN" altLang="en-US" dirty="0"/>
              <a:t>优先级可以变更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AA110-F02C-46C9-86FC-6F6C3C6BAA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569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组队兴趣。编辑代码。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https://www.leagueofrobotrunners.org/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AA110-F02C-46C9-86FC-6F6C3C6BAA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226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https://github.com/MAPF-Competition/Start-Kit</a:t>
            </a:r>
          </a:p>
          <a:p>
            <a:r>
              <a:rPr lang="en-US" altLang="zh-CN" dirty="0"/>
              <a:t>https://github.com/MAPF-Competition/Start-Kit/blob/main/Prepare_Your_Submission.md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AA110-F02C-46C9-86FC-6F6C3C6BAA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485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8208B-6E2E-4177-94E6-505C9364F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CF8C60-60F7-4731-B5F7-6E8B9A854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5E166-909B-49EE-867B-869D94EB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C94-3B32-4227-8F38-36B153FCFB31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E742D5-3E82-48EF-B0D3-B5D03F00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CC9D6F-3006-45B7-8F84-5CCF01CD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DF37-BA61-4E53-9FE4-E97D80C24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49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0CF90-DEE8-4CBE-B477-3C1FBFA6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06EF96-9569-4B22-B157-E2EFFAEB0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CC5402-E697-4823-BD7F-D7E17BCB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C94-3B32-4227-8F38-36B153FCFB31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290E3-380D-4D6E-9FF2-AC8937C8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3FACB4-BD3F-4337-A865-ABCBB2FC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DF37-BA61-4E53-9FE4-E97D80C24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44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77817E-F31A-413D-8835-5240D3FF6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0D4A42-9714-4778-B0DB-34DC22075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21C11-CBFE-4649-B3F2-18A5215A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C94-3B32-4227-8F38-36B153FCFB31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60E91-95E6-4409-B048-124FF917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81765-8E05-4658-A260-A3BDA1FF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DF37-BA61-4E53-9FE4-E97D80C24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07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46D7F-219E-4A5D-B2AB-B645FF9C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CA24A9-4D58-4F1E-BBD9-D74EF1304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5E082C-F964-4BBE-A563-B9C761535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C94-3B32-4227-8F38-36B153FCFB31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BB8DA6-9127-4EF6-A949-0271DB85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A53C5-4802-402B-8D1B-62FE5518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DF37-BA61-4E53-9FE4-E97D80C24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40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8D847-ACDD-49CF-9A55-347967F5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3ED949-E0F3-48C2-BDBB-ACEA62D57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7F3FB6-C055-4009-9C7A-E3EF1349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C94-3B32-4227-8F38-36B153FCFB31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68BBE2-FD88-44DB-8361-7B5BDABF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CA1F4-7996-4578-BE8F-22FA0827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DF37-BA61-4E53-9FE4-E97D80C24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19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5328D-3A52-435E-AFB0-6E893A42C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4301FD-FA5F-4FB4-9E6F-9146A47D1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B80653-0C23-4925-B891-438754DB3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B63828-C7FE-446B-A3BF-02657015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C94-3B32-4227-8F38-36B153FCFB31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89A7BA-1F28-497E-9E07-8830ED18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3117D7-D820-4017-ADA7-516CEF8D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DF37-BA61-4E53-9FE4-E97D80C24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87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92A53-D580-430C-A518-FCD110F0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443B4D-91FE-4910-9FDB-00234F372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8AA371-750D-4A08-8D32-EFA6D793A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AAF843-A1B5-4F4D-B7DA-2AEB7BEE3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8F101D-395D-4729-9B6A-97CDFC06E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71CFAD-2D46-494B-8FEB-B4A993A5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C94-3B32-4227-8F38-36B153FCFB31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501B08-4175-4136-B664-7D691CC6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30F71B-9B5B-4EC8-968A-7DF39B14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DF37-BA61-4E53-9FE4-E97D80C24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2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C8F83-1B8B-4E68-95A4-CAF0EAFD2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EFCE38-93F6-4E94-93F4-C287A48FC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C94-3B32-4227-8F38-36B153FCFB31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11C4E5-7407-4EDA-B6BE-E69A8927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7B448E-F203-48CB-ACDD-33514607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DF37-BA61-4E53-9FE4-E97D80C24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1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7F71B2-B52C-4879-B2D1-661E7864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C94-3B32-4227-8F38-36B153FCFB31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48902C-B59D-43A8-84F9-CBB290733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8BCF46-A10E-4B68-82E9-F87BF18A9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DF37-BA61-4E53-9FE4-E97D80C24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9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A96FA-4D3B-45CA-AE11-4367A126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4BC26-1737-4342-A392-8F4486447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6BBD5D-4FBF-4288-BB02-4CEF19F01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1790D5-EAE1-4C18-B6DC-9F426BBA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C94-3B32-4227-8F38-36B153FCFB31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CB721E-02DD-476B-A120-133EF7AD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228C0B-1161-4E8B-8468-E3EFAF2A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DF37-BA61-4E53-9FE4-E97D80C24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7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8D94D-8827-448A-AD27-532CF7AA0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6CFCEE-9356-4882-B76D-3B7628847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C9BFAF-1D6A-4342-AE30-BDCC7ED1D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652D0C-B9E9-42F1-A25A-5216E1DE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5C94-3B32-4227-8F38-36B153FCFB31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C4DFBA-D0B9-4597-9EA3-3A2AF62B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C1BAD1-543D-482A-9C3E-E19B1AE4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2DF37-BA61-4E53-9FE4-E97D80C24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89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BEAD34-ABEC-4F9E-A699-A3DC21954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99E853-06CD-4B73-AC9D-F49F34EC9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879DC3-4B56-4745-963A-C22AB16FF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5C94-3B32-4227-8F38-36B153FCFB31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EFDDCD-99DA-4537-A51B-8A8ED6F3B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89BC1-4253-43D0-8BBD-EAFA2A868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2DF37-BA61-4E53-9FE4-E97D80C24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77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A6D86-3D05-4C0E-B001-9676A1B51E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LoRR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2024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B7A23D-C2B7-49D0-8193-B66AE4658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https://www.leagueofrobotrunners.org/problem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640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3817D-95E5-489F-BCF5-DCBA6CEA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Tracks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82D14C-5AAE-4261-B92B-3A1FB851F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Path Planning Track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Task Scheduling Track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Combined Track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2492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B287DD-C1DA-4BF6-9935-E3AFEE2E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编写代码和本地测试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8EBE10-3FC2-4F92-A03A-AED3FFE99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阅读文档</a:t>
            </a:r>
            <a:r>
              <a:rPr lang="en-US" altLang="zh-CN" dirty="0"/>
              <a:t>Prepare_Your_Submission.md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官方提供了</a:t>
            </a:r>
            <a:r>
              <a:rPr lang="en-US" altLang="zh-CN" dirty="0"/>
              <a:t>5</a:t>
            </a:r>
            <a:r>
              <a:rPr lang="zh-CN" altLang="en-US" dirty="0"/>
              <a:t>个本地测试算例，据说和官网测试算例的数量级一致。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lor Emoji"/>
              </a:rPr>
              <a:t>如果需要在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lor Emoji"/>
              </a:rPr>
              <a:t>windows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lor Emoji"/>
              </a:rPr>
              <a:t>平台上运行，需要把代码中的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lor Emoji"/>
              </a:rPr>
              <a:t>DONE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lor Emoji"/>
              </a:rPr>
              <a:t>变量重命名，并且安装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lor Emoji"/>
              </a:rPr>
              <a:t>boost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lor Emoji"/>
              </a:rPr>
              <a:t>库。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245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55726-225B-443E-8E68-45811787F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Submission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469648-3CB8-4B66-9C7F-14D3F45AD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lor Emoji"/>
              </a:rPr>
              <a:t>提交正式代码一个队伍只能用一个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lor Emoji"/>
              </a:rPr>
              <a:t>github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lor Emoji"/>
              </a:rPr>
              <a:t>账号。</a:t>
            </a:r>
            <a:endParaRPr lang="en-US" altLang="zh-CN" b="0" i="0" dirty="0">
              <a:solidFill>
                <a:srgbClr val="000000"/>
              </a:solidFill>
              <a:effectLst/>
              <a:latin typeface="Color Emoji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Color Emoji"/>
              </a:rPr>
              <a:t>每天最多</a:t>
            </a:r>
            <a:r>
              <a:rPr lang="en-US" altLang="zh-CN" dirty="0">
                <a:solidFill>
                  <a:srgbClr val="000000"/>
                </a:solidFill>
                <a:latin typeface="Color Emoji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Color Emoji"/>
              </a:rPr>
              <a:t>次提交机会，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lor Emoji"/>
              </a:rPr>
              <a:t>测试一次结果需要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lor Emoji"/>
              </a:rPr>
              <a:t>7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lor Emoji"/>
              </a:rPr>
              <a:t>小时，且测试期间无法进行下一次提交。</a:t>
            </a:r>
            <a:endParaRPr lang="en-US" altLang="zh-CN" b="0" i="0" dirty="0">
              <a:solidFill>
                <a:srgbClr val="000000"/>
              </a:solidFill>
              <a:effectLst/>
              <a:latin typeface="Color Emoji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规划提交时间和顺序。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查看结果。</a:t>
            </a:r>
          </a:p>
        </p:txBody>
      </p:sp>
    </p:spTree>
    <p:extLst>
      <p:ext uri="{BB962C8B-B14F-4D97-AF65-F5344CB8AC3E}">
        <p14:creationId xmlns:p14="http://schemas.microsoft.com/office/powerpoint/2010/main" val="4199475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E37D7-4664-41DC-9654-8E30AF89B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F08926-F736-4DCF-A730-5CF934FB5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记录结果的格式建议：统一</a:t>
            </a:r>
            <a:r>
              <a:rPr lang="en-US" altLang="zh-CN" dirty="0"/>
              <a:t>code</a:t>
            </a:r>
            <a:r>
              <a:rPr lang="zh-CN" altLang="en-US" dirty="0"/>
              <a:t>、</a:t>
            </a:r>
            <a:r>
              <a:rPr lang="en-US" altLang="zh-CN" dirty="0"/>
              <a:t>markdown</a:t>
            </a:r>
            <a:r>
              <a:rPr lang="zh-CN" altLang="en-US" dirty="0"/>
              <a:t>、</a:t>
            </a:r>
            <a:r>
              <a:rPr lang="en-US" altLang="zh-CN" dirty="0"/>
              <a:t>excel</a:t>
            </a:r>
            <a:r>
              <a:rPr lang="zh-CN" altLang="en-US" dirty="0"/>
              <a:t>中的函数名、注释和排列顺序。</a:t>
            </a:r>
          </a:p>
        </p:txBody>
      </p:sp>
    </p:spTree>
    <p:extLst>
      <p:ext uri="{BB962C8B-B14F-4D97-AF65-F5344CB8AC3E}">
        <p14:creationId xmlns:p14="http://schemas.microsoft.com/office/powerpoint/2010/main" val="2472692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A06AB-43C2-459C-9464-940457B32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561"/>
            <a:ext cx="10515600" cy="1165094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Rank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FFBF3591-01BE-4F61-BFB0-5C8A6736EC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4179" y="1460052"/>
            <a:ext cx="10699621" cy="2046476"/>
          </a:xfr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20478E5-F898-4B38-B1B9-6B9D6A175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113" y="3895638"/>
            <a:ext cx="8371027" cy="238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68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604D9A0-4850-4337-A5ED-16D7E76B2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5" y="0"/>
            <a:ext cx="12162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1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B4200C1-CEAD-458A-9CCA-1429C2DD6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06"/>
            <a:ext cx="12192000" cy="684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43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578D8-2375-4CEA-9431-F50851E1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56193B-B6E7-4A19-994C-8E8463829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09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D7E06-A48F-466F-8BCB-734C3329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129"/>
            <a:ext cx="10515600" cy="811273"/>
          </a:xfrm>
        </p:spPr>
        <p:txBody>
          <a:bodyPr/>
          <a:lstStyle/>
          <a:p>
            <a:r>
              <a:rPr lang="en-US" altLang="zh-CN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 Problem Overview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0DC1F7-D3F1-4359-B3F9-8993B7093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5008" y="1120658"/>
            <a:ext cx="5820992" cy="536264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A team of robots works together in a simplified grid environment. Their job is to run infinite errands, which they accomplish by visiting different locations on the grid. Sometimes errands must be completed in a specific order. A sequence of such errands is called a task.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Objective: complete </a:t>
            </a:r>
            <a:r>
              <a:rPr lang="en-US" altLang="zh-CN" b="1" dirty="0">
                <a:solidFill>
                  <a:srgbClr val="0070C0"/>
                </a:solidFill>
              </a:rPr>
              <a:t>as many tasks</a:t>
            </a:r>
            <a:r>
              <a:rPr lang="en-US" altLang="zh-CN" dirty="0"/>
              <a:t> as possible until time runs out.</a:t>
            </a:r>
            <a:endParaRPr lang="zh-CN" alt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281CF2E7-8AF2-49C6-8180-B8940833E0BE}"/>
              </a:ext>
            </a:extLst>
          </p:cNvPr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204" y="1973181"/>
            <a:ext cx="5649303" cy="325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31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DE511-CDAF-429F-938A-32990A12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71881"/>
            <a:ext cx="10515600" cy="1271908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Robot action of each timestep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4AFD59-9EB5-42B9-8C01-BB2E7A483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326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147AF-ECC7-404D-9EEE-72D3EFC0F6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Move Forward, into an adjacent grid cell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Rotate 90 degree clockwise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Rotate 90 degrees counter-clockwise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Wait at the current location.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A49FE9D-D62D-4931-821F-E8C906BF7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Valid Action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AC65A9-D9EE-403B-AB68-38CD4A56079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Vertex collision</a:t>
            </a:r>
          </a:p>
          <a:p>
            <a:r>
              <a:rPr lang="en-US" altLang="zh-CN" dirty="0"/>
              <a:t>Edge collision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56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A498C-72EE-4FAD-A07B-4713FA1C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129"/>
            <a:ext cx="10515600" cy="96940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 Scheduling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8F5654-E192-4FD0-A035-2D2B07BD4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641" y="880024"/>
            <a:ext cx="10783159" cy="572015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zh-CN" dirty="0"/>
              <a:t>An errand is a request for a specific robot to visit a particular target location on the grid. An errand is completed when the assigned robot arrives at the target location.</a:t>
            </a:r>
          </a:p>
          <a:p>
            <a:pPr>
              <a:lnSpc>
                <a:spcPct val="170000"/>
              </a:lnSpc>
            </a:pPr>
            <a:r>
              <a:rPr lang="en-US" altLang="zh-CN" dirty="0"/>
              <a:t>A task is a request for a specific robot to complete an </a:t>
            </a:r>
            <a:r>
              <a:rPr lang="en-US" altLang="zh-CN" b="1" dirty="0">
                <a:solidFill>
                  <a:srgbClr val="0070C0"/>
                </a:solidFill>
              </a:rPr>
              <a:t>ordered sequence</a:t>
            </a:r>
            <a:r>
              <a:rPr lang="en-US" altLang="zh-CN" dirty="0"/>
              <a:t> of errands.</a:t>
            </a:r>
          </a:p>
          <a:p>
            <a:pPr>
              <a:lnSpc>
                <a:spcPct val="170000"/>
              </a:lnSpc>
            </a:pPr>
            <a:r>
              <a:rPr lang="en-US" altLang="zh-CN" dirty="0"/>
              <a:t>A task is </a:t>
            </a:r>
            <a:r>
              <a:rPr lang="en-US" altLang="zh-CN" b="1" dirty="0">
                <a:solidFill>
                  <a:srgbClr val="0070C0"/>
                </a:solidFill>
              </a:rPr>
              <a:t>open</a:t>
            </a:r>
            <a:r>
              <a:rPr lang="en-US" altLang="zh-CN" dirty="0"/>
              <a:t> if one or more errands in the sequence have been completed.</a:t>
            </a:r>
          </a:p>
          <a:p>
            <a:pPr lvl="1">
              <a:lnSpc>
                <a:spcPct val="170000"/>
              </a:lnSpc>
            </a:pPr>
            <a:r>
              <a:rPr lang="en-US" altLang="zh-CN" dirty="0"/>
              <a:t>A task is closed and no longer assigned when all the errands in the sequence have been completed.</a:t>
            </a:r>
          </a:p>
          <a:p>
            <a:pPr lvl="1">
              <a:lnSpc>
                <a:spcPct val="170000"/>
              </a:lnSpc>
            </a:pPr>
            <a:r>
              <a:rPr lang="en-US" altLang="zh-CN" dirty="0"/>
              <a:t>Each robot has at most one open task.</a:t>
            </a:r>
          </a:p>
          <a:p>
            <a:pPr>
              <a:lnSpc>
                <a:spcPct val="170000"/>
              </a:lnSpc>
            </a:pPr>
            <a:r>
              <a:rPr lang="en-US" altLang="zh-CN" dirty="0"/>
              <a:t>Tasks can be assigned to </a:t>
            </a:r>
            <a:r>
              <a:rPr lang="en-US" altLang="zh-CN"/>
              <a:t>any free </a:t>
            </a:r>
            <a:r>
              <a:rPr lang="en-US" altLang="zh-CN" dirty="0"/>
              <a:t>robot.</a:t>
            </a:r>
          </a:p>
          <a:p>
            <a:pPr lvl="1">
              <a:lnSpc>
                <a:spcPct val="170000"/>
              </a:lnSpc>
            </a:pPr>
            <a:r>
              <a:rPr lang="en-US" altLang="zh-CN" dirty="0"/>
              <a:t>Once open, a task cannot be re-assigned.</a:t>
            </a:r>
          </a:p>
          <a:p>
            <a:pPr lvl="1">
              <a:lnSpc>
                <a:spcPct val="170000"/>
              </a:lnSpc>
            </a:pPr>
            <a:r>
              <a:rPr lang="en-US" altLang="zh-CN" dirty="0"/>
              <a:t>When a task is </a:t>
            </a:r>
            <a:r>
              <a:rPr lang="en-US" altLang="zh-CN" b="1" dirty="0">
                <a:solidFill>
                  <a:srgbClr val="0070C0"/>
                </a:solidFill>
              </a:rPr>
              <a:t>completed</a:t>
            </a:r>
            <a:r>
              <a:rPr lang="en-US" altLang="zh-CN" dirty="0"/>
              <a:t>, more tasks are </a:t>
            </a:r>
            <a:r>
              <a:rPr lang="en-US" altLang="zh-CN" b="1" dirty="0">
                <a:solidFill>
                  <a:srgbClr val="0070C0"/>
                </a:solidFill>
              </a:rPr>
              <a:t>revealed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04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8DBDC-8A91-4904-AE51-CC2417F1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 Scheduling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description">
            <a:extLst>
              <a:ext uri="{FF2B5EF4-FFF2-40B4-BE49-F238E27FC236}">
                <a16:creationId xmlns:a16="http://schemas.microsoft.com/office/drawing/2014/main" id="{4BEE6A0B-094A-4454-A063-34E107B7FB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407" y="2062555"/>
            <a:ext cx="9217430" cy="415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07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8DBDC-8A91-4904-AE51-CC2417F1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305"/>
            <a:ext cx="10515600" cy="1221638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 Scheduling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276E0A-08AD-41B6-86CD-34EFD8440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3814" y="1825625"/>
            <a:ext cx="4828032" cy="4351338"/>
          </a:xfrm>
        </p:spPr>
        <p:txBody>
          <a:bodyPr/>
          <a:lstStyle/>
          <a:p>
            <a:r>
              <a:rPr lang="en-US" altLang="zh-CN" dirty="0"/>
              <a:t>Greedy:</a:t>
            </a:r>
            <a:r>
              <a:rPr lang="zh-CN" altLang="en-US" dirty="0"/>
              <a:t>  按照</a:t>
            </a:r>
            <a:r>
              <a:rPr lang="en-US" altLang="zh-CN" dirty="0"/>
              <a:t>agent 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的顺序，依次分配完成距离最短的任务。</a:t>
            </a:r>
            <a:endParaRPr lang="en-US" altLang="zh-CN" dirty="0"/>
          </a:p>
          <a:p>
            <a:r>
              <a:rPr lang="zh-CN" altLang="en-US" dirty="0"/>
              <a:t>完成距离：</a:t>
            </a:r>
            <a:r>
              <a:rPr lang="en-US" altLang="zh-CN" dirty="0" err="1"/>
              <a:t>dist</a:t>
            </a:r>
            <a:r>
              <a:rPr lang="en-US" altLang="zh-CN" dirty="0"/>
              <a:t>(agent, pickup) + </a:t>
            </a:r>
            <a:r>
              <a:rPr lang="en-US" altLang="zh-CN" dirty="0" err="1"/>
              <a:t>dist</a:t>
            </a:r>
            <a:r>
              <a:rPr lang="en-US" altLang="zh-CN" dirty="0"/>
              <a:t>(pickup, delivery)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4AE815D-FAE4-48CA-A21B-F444485731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41023" y="1544203"/>
            <a:ext cx="6882592" cy="5032162"/>
          </a:xfrm>
        </p:spPr>
      </p:pic>
    </p:spTree>
    <p:extLst>
      <p:ext uri="{BB962C8B-B14F-4D97-AF65-F5344CB8AC3E}">
        <p14:creationId xmlns:p14="http://schemas.microsoft.com/office/powerpoint/2010/main" val="259128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585F6-DB74-4AA3-B110-EEB9D1F8E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 Planning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77CCA-06AE-48D0-83BF-6BF26C965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Collision-Free Path: The "collision-free" figure shows a carefully planned situation where robots avoid each other. Both robots finish their tasks without any delays.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78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DE511-CDAF-429F-938A-32990A12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 Planning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默认算法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TFO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147AF-ECC7-404D-9EEE-72D3EFC0F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底层算法：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Push and Swap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中层算法：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Priority inheritance with backtracking (PIBT)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顶层算法：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Traffic Flow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Optimisation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(TFO)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374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A0CBB-28A9-4359-A9A2-1B655924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225"/>
          </a:xfrm>
        </p:spPr>
        <p:txBody>
          <a:bodyPr/>
          <a:lstStyle/>
          <a:p>
            <a:r>
              <a:rPr lang="zh-CN" altLang="en-US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优先级搜索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7FC6B7-E6BB-48DF-B76D-B66F2D2252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皇后（宜修）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华妃（年世兰）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沈贵人（沈眉庄）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莞常在（甄嬛）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安答应（安陵容）</a:t>
            </a:r>
          </a:p>
        </p:txBody>
      </p:sp>
      <p:pic>
        <p:nvPicPr>
          <p:cNvPr id="1030" name="Picture 6" descr="甄嬛传(TV Series 2011-2012) - 海报— The Movie Database (TMDB)">
            <a:extLst>
              <a:ext uri="{FF2B5EF4-FFF2-40B4-BE49-F238E27FC236}">
                <a16:creationId xmlns:a16="http://schemas.microsoft.com/office/drawing/2014/main" id="{FCE12A6F-611A-45BA-82CE-12A76DA9049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753" y="648843"/>
            <a:ext cx="3951214" cy="592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621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661</Words>
  <Application>Microsoft Office PowerPoint</Application>
  <PresentationFormat>宽屏</PresentationFormat>
  <Paragraphs>73</Paragraphs>
  <Slides>17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Color Emoji</vt:lpstr>
      <vt:lpstr>等线</vt:lpstr>
      <vt:lpstr>等线 Light</vt:lpstr>
      <vt:lpstr>微软雅黑</vt:lpstr>
      <vt:lpstr>Arial</vt:lpstr>
      <vt:lpstr>Office 主题​​</vt:lpstr>
      <vt:lpstr>LoRR 2024</vt:lpstr>
      <vt:lpstr>1 Problem Overview</vt:lpstr>
      <vt:lpstr>Robot action of each timestep</vt:lpstr>
      <vt:lpstr>Task Scheduling</vt:lpstr>
      <vt:lpstr>Task Scheduling</vt:lpstr>
      <vt:lpstr>Task Scheduling默认算法</vt:lpstr>
      <vt:lpstr>Path Planning</vt:lpstr>
      <vt:lpstr>Path Planning默认算法: TFO算法</vt:lpstr>
      <vt:lpstr>优先级搜索</vt:lpstr>
      <vt:lpstr>Tracks</vt:lpstr>
      <vt:lpstr>2 编写代码和本地测试</vt:lpstr>
      <vt:lpstr>3 Submission</vt:lpstr>
      <vt:lpstr>4 Results</vt:lpstr>
      <vt:lpstr>5 Rank</vt:lpstr>
      <vt:lpstr>PowerPoint 演示文稿</vt:lpstr>
      <vt:lpstr>PowerPoint 演示文稿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LoRR 2024</dc:title>
  <dc:creator>Ye Gao</dc:creator>
  <cp:lastModifiedBy>Ye Gao</cp:lastModifiedBy>
  <cp:revision>152</cp:revision>
  <dcterms:created xsi:type="dcterms:W3CDTF">2024-11-26T11:47:48Z</dcterms:created>
  <dcterms:modified xsi:type="dcterms:W3CDTF">2025-04-23T02:09:47Z</dcterms:modified>
</cp:coreProperties>
</file>