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70" r:id="rId5"/>
    <p:sldId id="258" r:id="rId6"/>
    <p:sldId id="260" r:id="rId7"/>
    <p:sldId id="261" r:id="rId9"/>
    <p:sldId id="263" r:id="rId10"/>
    <p:sldId id="264" r:id="rId11"/>
    <p:sldId id="269" r:id="rId12"/>
    <p:sldId id="281" r:id="rId13"/>
    <p:sldId id="266" r:id="rId14"/>
    <p:sldId id="267" r:id="rId15"/>
    <p:sldId id="26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知识图谱链接预测研究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导师：何琨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高也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上述方法的时间和空间复杂度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005" y="2379345"/>
            <a:ext cx="9869170" cy="3098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Temporal knowledge graph</a:t>
            </a:r>
            <a:endParaRPr lang="en-US" altLang="zh-CN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/>
              <a:t>之前</a:t>
            </a:r>
            <a:r>
              <a:rPr lang="en-US"/>
              <a:t>知识图谱研究大多关注静态KG，不会随时间变化，而时变的KG探索较少。但是时序信息非常重要，因为很多结构化的知识只在特定的之间内有效，facts的变化遵循一个时间序列。近来的研究开始将时序信息融入到KG，称为时序知识图谱(TKG)。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将三元组扩展到四元组，</a:t>
            </a:r>
            <a:r>
              <a:rPr lang="zh-CN" altLang="en-US"/>
              <a:t>四元组</a:t>
            </a:r>
            <a:r>
              <a:rPr lang="en-US"/>
              <a:t>提供了关于</a:t>
            </a:r>
            <a:r>
              <a:rPr lang="zh-CN" altLang="en-US"/>
              <a:t>知识图谱</a:t>
            </a:r>
            <a:r>
              <a:rPr lang="en-US"/>
              <a:t>的额外的时间信息。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3.1 TTransE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TransE</a:t>
            </a:r>
            <a:r>
              <a:rPr lang="zh-CN" altLang="en-US"/>
              <a:t>在</a:t>
            </a:r>
            <a:r>
              <a:rPr lang="en-US" altLang="zh-CN"/>
              <a:t>TKG</a:t>
            </a:r>
            <a:r>
              <a:rPr lang="zh-CN" altLang="en-US"/>
              <a:t>上的变种。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时间范围4元组在原来3元组的基础上添加了时间范围[start, end]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0680" y="3694430"/>
            <a:ext cx="4604385" cy="68834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71525" y="6098540"/>
            <a:ext cx="1039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Ref: Deriving Validity Time in Knowledge Graph, Julien Leblay, Companion Proceedings of the The Web Conference 2018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3.2 Hyte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TransH</a:t>
            </a:r>
            <a:r>
              <a:rPr lang="zh-CN" altLang="en-US"/>
              <a:t>在</a:t>
            </a:r>
            <a:r>
              <a:rPr lang="en-US" altLang="zh-CN"/>
              <a:t>TKG</a:t>
            </a:r>
            <a:r>
              <a:rPr lang="zh-CN" altLang="en-US"/>
              <a:t>的变种。</a:t>
            </a:r>
            <a:endParaRPr lang="zh-CN" altLang="en-US"/>
          </a:p>
          <a:p>
            <a:r>
              <a:rPr lang="zh-CN" altLang="en-US"/>
              <a:t>将时间戳看做超平面</a:t>
            </a:r>
            <a:r>
              <a:rPr lang="en-US" altLang="zh-CN"/>
              <a:t>w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8480" y="2970530"/>
            <a:ext cx="3405505" cy="633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725" y="3764915"/>
            <a:ext cx="5073015" cy="68707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71525" y="6098540"/>
            <a:ext cx="1039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Ref: HyTE: Hyperplane-based Temporally aware Knowledge Graph Embedding, Shib Sankar Dasgupta, EMNLP 2018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背景和意义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知识图谱中的知识以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三元组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姚明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妻子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叶莉。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三元组用图表示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代表实体，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代表实体间的关系。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链接预测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通常被称为预测某个实体与另一个给定实体是否具有特定关系，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是一个知识图谱的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的任务。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900" y="494030"/>
            <a:ext cx="90805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Translational Distance Models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TransE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TransH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TransR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TransD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TranSparse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2.1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ransE</a:t>
            </a:r>
            <a:endParaRPr lang="en-US" altLang="zh-CN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(1)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独热模型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的实体和关系太多，维度太大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(2) </a:t>
            </a:r>
            <a:r>
              <a:rPr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Word2vec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模型，词向量空间存在平移不变现象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TransE是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翻译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模型系列的第一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个模型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。基本思想是使head向量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relation向量的和尽可能靠近tail向量。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Pros: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简洁。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1185" y="365125"/>
            <a:ext cx="3964305" cy="3869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95" y="4352290"/>
            <a:ext cx="5107305" cy="7359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71525" y="6098540"/>
            <a:ext cx="1039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Ref: Translating Embeddings for Modeling Multi-relational Data, Antoine Bordes, ‎NIPS 2013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465" y="5176520"/>
            <a:ext cx="6549390" cy="833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2.2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TransE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1-N, 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N-1, N-N关系处理的效果不好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将头实体和尾实体投影到一个超平面上。将关系解释为超平面上的转换操作。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40830" y="709930"/>
            <a:ext cx="4623435" cy="3579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65" y="4652010"/>
            <a:ext cx="5422900" cy="6216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65" y="5346065"/>
            <a:ext cx="4207510" cy="55181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71525" y="6098540"/>
            <a:ext cx="1039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Ref: Knowledge Graph Embedding by Translating on Hyperplanes, Zhen Wang, ‎AAAI 2014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2.3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TransE 和TransR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实体和关系都是映射在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同一语义空间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中，然而实体包含多种属性，不同的关系对应不同的实体属性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TransR将实体投影到对应的</a:t>
            </a:r>
            <a:r>
              <a:rPr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关系空间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中，然后再建立从头实体到尾实体的翻译关系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Pros: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复杂建模很强大。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复杂，难以应用于大规模知识图谱。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497330"/>
            <a:ext cx="5181600" cy="2606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60" y="4716780"/>
            <a:ext cx="3458845" cy="433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95" y="5250815"/>
            <a:ext cx="3634740" cy="4953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71525" y="6098540"/>
            <a:ext cx="1039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Ref: Learning Entity and Relation Embeddings for Knowledge Graph Completion, Yankai Lin, AAAI 2015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2.4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ransD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 TransR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参数过多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head和tail使用相同的转换矩阵将自己投射到超平面上，但是head和tail通常是不同的实体，应该以不同的方式进行转换; (3) 投影与实体和关系有关，但TransR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投影矩阵仅由关系决定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TransD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映射矩阵由</a:t>
            </a: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定义。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209040"/>
            <a:ext cx="5181600" cy="2195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440" y="3476625"/>
            <a:ext cx="2431415" cy="1071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20" y="4681220"/>
            <a:ext cx="4660265" cy="581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360" y="5262880"/>
            <a:ext cx="4198620" cy="5715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71525" y="6098540"/>
            <a:ext cx="1039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Ref: Knowledge graph embedding via dynamic mapping matrix, Guoliang Ji, ACL 2015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2.4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ranSparse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(1)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某些关系与大量实体链接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某些实体仅与少量实体链接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(2)  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头实体和尾实体种类数量差别巨大。</a:t>
            </a:r>
            <a:endParaRPr lang="zh-CN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TranSparse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用稀疏矩阵代替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的稠密矩阵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对头实体和尾实体使用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不同的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投影矩阵。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49465" y="2460625"/>
            <a:ext cx="3096895" cy="49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2986405"/>
            <a:ext cx="195326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65" y="4041140"/>
            <a:ext cx="3451860" cy="4267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71525" y="6098540"/>
            <a:ext cx="1039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Ref: Knowledge graph completion with adaptive sparse transfer matrix, </a:t>
            </a:r>
            <a:r>
              <a:rPr lang="en-US">
                <a:sym typeface="+mn-ea"/>
              </a:rPr>
              <a:t>Guoliang Ji, AAAI 2016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WPS Presentation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 Light</vt:lpstr>
      <vt:lpstr>Arial Unicode MS</vt:lpstr>
      <vt:lpstr>Calibri</vt:lpstr>
      <vt:lpstr>Office Theme</vt:lpstr>
      <vt:lpstr>知识图谱链接预测研究</vt:lpstr>
      <vt:lpstr>1. 背景和意义</vt:lpstr>
      <vt:lpstr>PowerPoint 演示文稿</vt:lpstr>
      <vt:lpstr>2. Translational Distance Models</vt:lpstr>
      <vt:lpstr>2.1 TransE</vt:lpstr>
      <vt:lpstr>2.2 TransH</vt:lpstr>
      <vt:lpstr>2.3 TransR</vt:lpstr>
      <vt:lpstr>2.4 TransD</vt:lpstr>
      <vt:lpstr>2.4 TranSparse</vt:lpstr>
      <vt:lpstr>上述方法的时间和空间复杂度</vt:lpstr>
      <vt:lpstr>3 Temporal knowledge graph</vt:lpstr>
      <vt:lpstr>3.1 TTransE</vt:lpstr>
      <vt:lpstr>3.2 Hyte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/>
  <cp:lastModifiedBy>take_</cp:lastModifiedBy>
  <cp:revision>300</cp:revision>
  <dcterms:created xsi:type="dcterms:W3CDTF">2020-10-09T04:32:00Z</dcterms:created>
  <dcterms:modified xsi:type="dcterms:W3CDTF">2020-10-11T07:41:25Z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