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81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如果大家去查会发现这篇文章发表了两次，第一次</a:t>
            </a:r>
            <a:r>
              <a:rPr lang="en-US" altLang="zh-CN" dirty="0"/>
              <a:t>AAAI 2012</a:t>
            </a:r>
            <a:r>
              <a:rPr lang="zh-CN" altLang="en-US" dirty="0"/>
              <a:t>会议</a:t>
            </a:r>
            <a:r>
              <a:rPr lang="en-US" altLang="zh-CN" dirty="0"/>
              <a:t>, </a:t>
            </a:r>
            <a:r>
              <a:rPr lang="zh-CN" altLang="en-US" dirty="0"/>
              <a:t>第二次在期刊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，里面又补充了一些内容（比如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MA-CBS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6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光看抽象的表述理解比较困难，下面看一下示意动图。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5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四个智能体从起始位置出发，为了避免相撞有些选择的等待或者后退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1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7FAC2-A9EA-41EA-9368-AD579046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en-US" altLang="zh-CN" dirty="0"/>
              <a:t>Conflict-Based 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E4A99-7A92-4F29-971C-33D53E83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495"/>
            <a:ext cx="9144000" cy="1209448"/>
          </a:xfrm>
        </p:spPr>
        <p:txBody>
          <a:bodyPr/>
          <a:lstStyle/>
          <a:p>
            <a:r>
              <a:rPr lang="zh-CN" altLang="en-US" dirty="0"/>
              <a:t>求解</a:t>
            </a:r>
            <a:r>
              <a:rPr lang="en-US" altLang="zh-CN" dirty="0"/>
              <a:t>Multi-Agent Path Finding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69EF5E-E946-4FF9-AD10-B64D9D213781}"/>
              </a:ext>
            </a:extLst>
          </p:cNvPr>
          <p:cNvSpPr txBox="1"/>
          <p:nvPr/>
        </p:nvSpPr>
        <p:spPr>
          <a:xfrm>
            <a:off x="1796143" y="4833257"/>
            <a:ext cx="8980714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Sharon,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Guni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Roni Stern, Ariel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Felner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Nathan Sturtevant. "Conflict-based search for optimal multi-agent path finding."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AAAI Workshop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2012.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Sharon,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Guni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Roni Stern, Ariel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Felner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Nathan R. Sturtevant. "Conflict-based search for optimal multi-agent pathfinding."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219 (2015): 40-66.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8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C3F15-61E3-4203-83E4-1498865C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C8B2-D28C-43C1-8B9F-053C53E6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MAPF</a:t>
            </a:r>
            <a:r>
              <a:rPr lang="zh-CN" altLang="en-US" dirty="0"/>
              <a:t>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Conflict-Based Search (</a:t>
            </a:r>
            <a:r>
              <a:rPr lang="zh-CN" altLang="en-US" dirty="0"/>
              <a:t>思路、结构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1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CA22-676E-4832-B873-B9371757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US" altLang="zh-CN" dirty="0"/>
              <a:t>MAPF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3CB09-1D0B-4038-A4E6-233D8BF0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given a graph, G(V, E), and a set of k agents labeled a1 . . . </a:t>
            </a:r>
            <a:r>
              <a:rPr lang="en-US" altLang="zh-CN" dirty="0" err="1"/>
              <a:t>ak</a:t>
            </a:r>
            <a:r>
              <a:rPr lang="en-US" altLang="zh-CN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Each agent ai has a start position </a:t>
            </a:r>
            <a:r>
              <a:rPr lang="en-US" altLang="zh-CN" dirty="0" err="1"/>
              <a:t>si</a:t>
            </a:r>
            <a:r>
              <a:rPr lang="en-US" altLang="zh-CN" dirty="0"/>
              <a:t> ∈ V and goal position </a:t>
            </a:r>
            <a:r>
              <a:rPr lang="en-US" altLang="zh-CN" dirty="0" err="1"/>
              <a:t>gi</a:t>
            </a:r>
            <a:r>
              <a:rPr lang="en-US" altLang="zh-CN" dirty="0"/>
              <a:t> ∈ V 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At each time step an agent can either move to a neighboring location or can wait in its current location.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Objective: get a set of actions for each agent, that will move each of the agents to its goal without conflicting with other agents while minimizing a cumulative cost function (i.e. </a:t>
            </a:r>
            <a:r>
              <a:rPr lang="zh-CN" altLang="en-US" dirty="0"/>
              <a:t>总路径长度</a:t>
            </a:r>
            <a:r>
              <a:rPr lang="en-US" altLang="zh-CN" dirty="0"/>
              <a:t>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8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ED4B-79CE-4342-A99F-90C3175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MAPF</a:t>
            </a:r>
            <a:r>
              <a:rPr lang="zh-CN" altLang="en-US" dirty="0"/>
              <a:t>示意图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6D1B60B-CE17-4C83-BD57-90291479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6100" y="1825625"/>
            <a:ext cx="6319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DAB-6FE0-4A90-BB6D-02ECCD68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Conflict-Based Search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D44D-6626-44D8-B410-0644D7FB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MAPF</a:t>
            </a:r>
            <a:r>
              <a:rPr lang="zh-CN" altLang="en-US" dirty="0"/>
              <a:t>问题分解为大量的单智能体路径规划问题来解决。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为每个智能体生成一组限制，并找到与这些限制一致的路径。如果这些路径有冲突，就通过添加新的限制来解决冲突。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CBS</a:t>
            </a:r>
            <a:r>
              <a:rPr lang="zh-CN" altLang="en-US" dirty="0"/>
              <a:t>分为两层。在高层，找到冲突并添加限制。在低层，更新智能体的路径以使其与新的限制一致。</a:t>
            </a:r>
          </a:p>
        </p:txBody>
      </p:sp>
    </p:spTree>
    <p:extLst>
      <p:ext uri="{BB962C8B-B14F-4D97-AF65-F5344CB8AC3E}">
        <p14:creationId xmlns:p14="http://schemas.microsoft.com/office/powerpoint/2010/main" val="92144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1B4A-9DF0-4EC9-9490-7E8D8F44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Conflict-Based Search</a:t>
            </a:r>
            <a:r>
              <a:rPr lang="zh-CN" altLang="en-US" dirty="0"/>
              <a:t>总体结构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F54CF-AD0F-415F-B37F-BD3A18C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CBS</a:t>
            </a:r>
            <a:r>
              <a:rPr lang="zh-CN" altLang="en-US" dirty="0"/>
              <a:t>是一种两层的算法。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高层搜索一个基于冲突的树，每个节点包含一些对单个智能体的位置和时间的限制。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低层为每个智能体在满足限制的情况下寻找最短的路径。</a:t>
            </a:r>
          </a:p>
        </p:txBody>
      </p:sp>
    </p:spTree>
    <p:extLst>
      <p:ext uri="{BB962C8B-B14F-4D97-AF65-F5344CB8AC3E}">
        <p14:creationId xmlns:p14="http://schemas.microsoft.com/office/powerpoint/2010/main" val="402219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9D306-E1F4-41ED-9170-FC68DF2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A835D-FAE3-46BA-80BE-867254C8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394</Words>
  <Application>Microsoft Office PowerPoint</Application>
  <PresentationFormat>宽屏</PresentationFormat>
  <Paragraphs>28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Conflict-Based Search</vt:lpstr>
      <vt:lpstr>提纲</vt:lpstr>
      <vt:lpstr>MAPF</vt:lpstr>
      <vt:lpstr>MAPF示意图</vt:lpstr>
      <vt:lpstr>Conflict-Based Search思路</vt:lpstr>
      <vt:lpstr>Conflict-Based Search总体结构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60</cp:revision>
  <dcterms:created xsi:type="dcterms:W3CDTF">2023-07-13T12:44:51Z</dcterms:created>
  <dcterms:modified xsi:type="dcterms:W3CDTF">2023-07-13T16:02:51Z</dcterms:modified>
</cp:coreProperties>
</file>