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230CB-36AD-4A3F-8BC5-7F92F550D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D3FED1-3482-4CFB-B2C5-51768008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C38A-D4A8-4D58-B588-065BC87C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9CD-2D1A-49B8-92BA-EDE5BC68F557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496A2-20D7-406E-AB62-FB1ADE16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4ADE6-CD3C-48CB-BDBA-4CE98A49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8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36E0C-B02C-403E-8631-73AB2536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317286-5FA1-489B-9C45-DBC043A21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9BA45-42C1-4CDD-98DD-92AC3F14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9CD-2D1A-49B8-92BA-EDE5BC68F557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7DB58-EC06-4B12-8CEE-9AB47BA2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EA129-2952-4329-A5F9-C4ED44C1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30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DCE800-4C57-422D-BA63-157644121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38E97D-023C-4E30-AC88-291F92ECE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BFCBF-E435-4686-892C-B30039CA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9CD-2D1A-49B8-92BA-EDE5BC68F557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7E907-3D05-49F7-90A4-4D73E5E2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AA5D6-DEB7-4BC3-A646-32FC05BB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1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78B9D-6A9D-48D5-80E0-4C4DAEE4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EE44F-8E77-4061-9DEA-5DF3F6FC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453A1-79C0-4DCE-9AC6-8DD0F24B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9CD-2D1A-49B8-92BA-EDE5BC68F557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62D9A-06C7-4E96-A5EF-CC5C3D6B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975AE-F1C5-45EF-B76C-F4D5B192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D4DDD-B72E-4446-BDD9-8BF7C9FA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E29B5-7718-4070-8EF3-E70FF533C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086FF-265D-4AD9-817C-5C47951A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9CD-2D1A-49B8-92BA-EDE5BC68F557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8A693-9946-4699-BF08-9FE5278A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3241C-FAD8-4057-9CE0-D9E6CCF5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F37D8-480C-41AF-91DA-8F98BC62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43049-1953-4CA8-8279-FF65985BE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67687C-C0E3-4336-8DC8-B8BADE958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9A60C9-F298-466C-B26E-8893E076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9CD-2D1A-49B8-92BA-EDE5BC68F557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24ABA-2F8C-48E5-BFEB-FB9D8747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63A13-A982-4F86-B9E0-D4F926D9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77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2F597-A91F-4EC9-B735-A35B1E3E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84043-3924-4FD4-AA49-D02243E4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EA6910-24BA-4C54-8624-99F35EE16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CDE6F2-5AA4-4EAB-BD2B-CE7733FB6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F49EC8-9D0A-46B5-988C-217E94D8E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D53F7C-3E02-4ED6-8979-EF2762FB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9CD-2D1A-49B8-92BA-EDE5BC68F557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55C1BA-C5ED-4586-B7B9-128435AB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55E2D6-D53C-47F8-B7CA-5ACC3631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1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6B595-F5A3-4201-8378-91960407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08ECF5-35C8-4B3F-9A4B-F8E6929C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9CD-2D1A-49B8-92BA-EDE5BC68F557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F4BC22-74A6-4FF8-858A-326D6966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562A74-9633-47ED-94C3-9D9CDB80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7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47BC6D-A9CD-4254-B3B6-CDDACAFC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9CD-2D1A-49B8-92BA-EDE5BC68F557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F6BA80-17AA-44E1-BD14-BDB05BBB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84DDE2-AB5E-4331-BB98-EC632A3E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1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D1441-CAC0-4447-818E-E3A5A352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8D09D-BC6D-4C04-925E-71928BB4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92074-456A-4DBB-99AA-4FBA927DA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CD986-A37A-4BF9-8211-3B6F9F37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9CD-2D1A-49B8-92BA-EDE5BC68F557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AFFB48-0FC5-4B72-B740-3AE240FE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A9265-BB3B-4916-B42B-6106D388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78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CA514-9C36-4EC5-8B3E-8A710283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767F7E-2FB7-4422-BAB4-2A346CB6D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3E8296-A7BE-4688-BF95-B75562A9C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D603C-1180-40F2-98AE-7DE7AEFA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09CD-2D1A-49B8-92BA-EDE5BC68F557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8F0A50-30BE-45E4-9C89-292ED178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2B0963-D4C0-4B90-965E-16CABED3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2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7FB125-0BD3-4FB1-91AB-C5D4263B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290B6-19F4-429E-83C7-22E7CD403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8C3C0-E879-4B8D-8E11-91E3CFFA3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209CD-2D1A-49B8-92BA-EDE5BC68F557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0097C-FF7D-474E-B9F2-208016CD1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30F46-32C2-4304-8C73-37BCDBD2D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FD1AB-AA38-4ACD-95F3-1B66526C0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5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FCF81-218B-4215-A996-E73FFB183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Travel thief problem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64162C-2902-4492-BE91-D6736066D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2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7268F-B366-49CA-B7FF-F2ED2F55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Local Search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57ABF5-EB10-45FB-A69C-7A389FFD9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797" y="1690688"/>
            <a:ext cx="9431053" cy="334119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F8A00D-A7CB-4CF4-B1EE-725E667529DB}"/>
              </a:ext>
            </a:extLst>
          </p:cNvPr>
          <p:cNvSpPr txBox="1"/>
          <p:nvPr/>
        </p:nvSpPr>
        <p:spPr>
          <a:xfrm>
            <a:off x="1543050" y="5172075"/>
            <a:ext cx="8829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Q: </a:t>
            </a:r>
            <a:r>
              <a:rPr lang="zh-CN" altLang="en-US" dirty="0"/>
              <a:t>如果每个物品的边际收益都是正的，没有退出机制？</a:t>
            </a:r>
            <a:endParaRPr lang="en-US" altLang="zh-CN" dirty="0"/>
          </a:p>
          <a:p>
            <a:r>
              <a:rPr lang="en-US" altLang="zh-CN" dirty="0"/>
              <a:t>A: </a:t>
            </a:r>
            <a:r>
              <a:rPr lang="zh-CN" altLang="en-US" dirty="0"/>
              <a:t>不用对此太多担心，因为每个物品的边际收益是动态变化的（由背包里所有物品共同决定）。虽然一个物品（记为</a:t>
            </a:r>
            <a:r>
              <a:rPr lang="en-US" altLang="zh-CN" dirty="0"/>
              <a:t>A</a:t>
            </a:r>
            <a:r>
              <a:rPr lang="zh-CN" altLang="en-US" dirty="0"/>
              <a:t>）添加进来的时候它的边际收益必然是正的，但是随着其他更有价值的物品加入，</a:t>
            </a:r>
            <a:r>
              <a:rPr lang="en-US" altLang="zh-CN" dirty="0"/>
              <a:t>A</a:t>
            </a:r>
            <a:r>
              <a:rPr lang="zh-CN" altLang="en-US" dirty="0"/>
              <a:t>的边际收益可能会变成负数。</a:t>
            </a:r>
          </a:p>
        </p:txBody>
      </p:sp>
    </p:spTree>
    <p:extLst>
      <p:ext uri="{BB962C8B-B14F-4D97-AF65-F5344CB8AC3E}">
        <p14:creationId xmlns:p14="http://schemas.microsoft.com/office/powerpoint/2010/main" val="263199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7BCF9-181D-4EDA-8C2D-EB7B69B7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(1+1) Evolutionary Algorithm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E103A0-203B-403A-8996-35AD8DFB1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161" y="2428875"/>
            <a:ext cx="8865116" cy="3124200"/>
          </a:xfrm>
        </p:spPr>
      </p:pic>
    </p:spTree>
    <p:extLst>
      <p:ext uri="{BB962C8B-B14F-4D97-AF65-F5344CB8AC3E}">
        <p14:creationId xmlns:p14="http://schemas.microsoft.com/office/powerpoint/2010/main" val="259930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EDD70-4DF1-4B6B-BE30-91DDBED2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EB178-0DC1-4141-85BB-F62936794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算例较小时，</a:t>
            </a:r>
            <a:r>
              <a:rPr lang="en-US" altLang="zh-CN" dirty="0"/>
              <a:t> random local search</a:t>
            </a:r>
            <a:r>
              <a:rPr lang="zh-CN" altLang="en-US" dirty="0"/>
              <a:t>和</a:t>
            </a:r>
            <a:r>
              <a:rPr lang="en-US" altLang="zh-CN" dirty="0"/>
              <a:t>Evolutionary Algorithm</a:t>
            </a:r>
            <a:r>
              <a:rPr lang="zh-CN" altLang="en-US" dirty="0"/>
              <a:t>结果几乎持平。</a:t>
            </a:r>
            <a:endParaRPr lang="en-US" altLang="zh-CN" dirty="0"/>
          </a:p>
          <a:p>
            <a:r>
              <a:rPr lang="zh-CN" altLang="en-US" dirty="0"/>
              <a:t>当算例较大时，</a:t>
            </a:r>
            <a:r>
              <a:rPr lang="en-US" altLang="zh-CN" dirty="0"/>
              <a:t> random local search </a:t>
            </a:r>
            <a:r>
              <a:rPr lang="zh-CN" altLang="en-US" dirty="0"/>
              <a:t>比</a:t>
            </a:r>
            <a:r>
              <a:rPr lang="en-US" altLang="zh-CN" dirty="0"/>
              <a:t>Evolutionary Algorithm</a:t>
            </a:r>
            <a:r>
              <a:rPr lang="zh-CN" altLang="en-US"/>
              <a:t>效果好。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12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127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Travel thief problem</vt:lpstr>
      <vt:lpstr>Random Local Search</vt:lpstr>
      <vt:lpstr>(1+1) Evolutionary Algorithm</vt:lpstr>
      <vt:lpstr>实验效果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thief problem</dc:title>
  <dc:creator>Ye Gao</dc:creator>
  <cp:lastModifiedBy>Ye Gao</cp:lastModifiedBy>
  <cp:revision>8</cp:revision>
  <dcterms:created xsi:type="dcterms:W3CDTF">2023-06-15T10:42:56Z</dcterms:created>
  <dcterms:modified xsi:type="dcterms:W3CDTF">2023-06-15T10:52:37Z</dcterms:modified>
</cp:coreProperties>
</file>