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81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4482F-FE80-4FB5-B47D-261F06A57F8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035D-5F83-4DF7-BABA-C3479DD74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1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如果大家去查会发现这篇文章发表了两次，第一次</a:t>
            </a:r>
            <a:r>
              <a:rPr lang="en-US" altLang="zh-CN" dirty="0"/>
              <a:t>AAAI 2012</a:t>
            </a:r>
            <a:r>
              <a:rPr lang="zh-CN" altLang="en-US" dirty="0"/>
              <a:t>会议</a:t>
            </a:r>
            <a:r>
              <a:rPr lang="en-US" altLang="zh-CN" dirty="0"/>
              <a:t>, </a:t>
            </a:r>
            <a:r>
              <a:rPr lang="zh-CN" altLang="en-US" dirty="0"/>
              <a:t>第二次在期刊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，里面又补充了一些内容（比如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MA-CBS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6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光看抽象的表述理解比较困难，下面看一下示意动图。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5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四个智能体从起始位置出发，为了避免相撞有些选择的等待或者后退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035D-5F83-4DF7-BABA-C3479DD748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75C2-2BBF-4E06-A837-5C1BBC4C4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32858-0A2D-4C07-A0E0-4C12B99E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63AC-309F-4643-B46A-89D2887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D10-EC74-41D3-8155-68C86923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CAE54-D475-4F2E-8EC7-F98A71D2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13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F8090-AE4F-4304-BDD3-70FE675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F2A78-61DA-4198-B630-31DF2F74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B2AA-DDC1-4F70-9B7F-67885CC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66D-7DB0-4389-9F82-20249AA6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9A6D5-DDBC-4377-A177-68DD40D4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4AC825-977B-4346-B7A2-19163630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8E047-C16F-4B55-851A-2FF6DE7D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43F30-3C0F-4654-B1EB-7A48DED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08B6F-E103-444D-B937-BFD1DFBE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AEE-F3CA-4802-A4AE-952ACFE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0A4A-8D72-4259-91B4-33E94EB1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E9E2E-4199-4672-ABE1-CE2C56C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75365-D045-4A3C-9C75-B97F70D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EA26C-B829-4FBF-85E5-B3F9DA7A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2442F-5670-442C-915B-95AD0EB6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6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4454D-93CD-44B3-A943-6F22B019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A0373-B86F-47B6-BCEB-21F0DAFD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06874-8B69-404C-807E-D09815F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F4EBF-525B-421A-87DA-B2F56EE1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770EC-14E1-4F9C-94D2-25857E20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4CA4A-75FA-49F6-A41B-BC55800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FD56A-D572-412E-B21F-AB6042FB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A20A3-E7A0-428A-9C39-687AB065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AEDCB-852E-4FCE-AD9B-B1A6FD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9F599-26CC-42FE-80C2-E7455EAB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405D9-504A-4E9E-AA90-5FC3C0E8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6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F23A-3098-4921-864B-7CD4E10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6C67B-83BA-4725-ABA7-01181B5D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EF1E42-E1AB-4053-8B10-4D8CD8C6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418337-92B0-4861-B87F-1639D371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EF9A7D-B3E5-4C4A-94A5-E8A2CFAF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22D6B-52F0-4BDB-AE38-9B93887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0DA5A-DAC1-485C-B185-B37D43F6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EE59-6B41-41C1-A835-202006F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10DD4-9BF3-4D5B-A0F7-AE30CD5C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3292CF-99CD-415C-90F2-2CFF8CD6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616BC-C57C-4A44-A7F1-9323EFA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D91D3-8692-412C-B791-ADBFC74B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5DAC2-8749-4000-962B-7B549509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790B6-F3CE-4440-8780-5729360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72D59-05C7-4485-A569-AB328076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15B2B-14F7-4174-B1DF-09D804ED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56DC-AF51-482A-9347-FE6F6C5D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ACD41-E113-46A4-A976-44EDDBD3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CACBD-8848-46BE-AF24-64C21BD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5FFF4-FF7B-4BAF-8E24-D674D96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FB01-CB6B-4C59-9148-C61F279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5528-2A58-448C-99A8-4BE57EE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BB667-B0C9-4847-A844-6FE2A9529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450C6-8A5D-44D6-916F-08DBA65A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C4E96-0166-4CFF-8A50-F1D914E5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84DAF-E895-4100-89AF-35CDC3C9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5B3D3-2FE2-4A50-9478-EF855D4A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3F093-E70F-4E94-8718-D1E0A16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0C5BC-C1F7-4BEE-B922-3DA6DF9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6DD79-8C6A-465F-B86B-6807EB73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FB3AA-4DD9-41F8-ACA7-529CA5B761B9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B134E-5EB8-46B5-A1F2-17275EFD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6ADAB-38E4-4E41-B7DB-82383651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DC9-FF41-412F-B199-E76E0B2AC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8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7FAC2-A9EA-41EA-9368-AD579046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/>
          <a:lstStyle/>
          <a:p>
            <a:r>
              <a:rPr lang="en-US" altLang="zh-CN" dirty="0"/>
              <a:t>Conflict-Based 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E4A99-7A92-4F29-971C-33D53E83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495"/>
            <a:ext cx="9144000" cy="1209448"/>
          </a:xfrm>
        </p:spPr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Multi-Agent Path Finding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69EF5E-E946-4FF9-AD10-B64D9D213781}"/>
              </a:ext>
            </a:extLst>
          </p:cNvPr>
          <p:cNvSpPr txBox="1"/>
          <p:nvPr/>
        </p:nvSpPr>
        <p:spPr>
          <a:xfrm>
            <a:off x="1796143" y="4833257"/>
            <a:ext cx="8980714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Sharon,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Roni Stern, Ariel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Felner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Nathan Sturtevant. "Conflict-based search for optimal multi-agent path finding." In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AAAI Workshop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2012.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Sharon,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Roni Stern, Ariel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Felner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Nathan R. Sturtevant. "Conflict-based search for optimal multi-agent pathfinding."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219 (2015): 40-66.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8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CA22-676E-4832-B873-B9371757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US" altLang="zh-CN" dirty="0"/>
              <a:t>MAPF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3CB09-1D0B-4038-A4E6-233D8BF0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given a graph, G(V, E), and a set of k agents labeled a1 . . . </a:t>
            </a:r>
            <a:r>
              <a:rPr lang="en-US" altLang="zh-CN" dirty="0" err="1"/>
              <a:t>ak</a:t>
            </a:r>
            <a:r>
              <a:rPr lang="en-US" altLang="zh-CN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Each agent ai has a start position </a:t>
            </a:r>
            <a:r>
              <a:rPr lang="en-US" altLang="zh-CN" dirty="0" err="1"/>
              <a:t>si</a:t>
            </a:r>
            <a:r>
              <a:rPr lang="en-US" altLang="zh-CN" dirty="0"/>
              <a:t> ∈ V and goal position </a:t>
            </a:r>
            <a:r>
              <a:rPr lang="en-US" altLang="zh-CN" dirty="0" err="1"/>
              <a:t>gi</a:t>
            </a:r>
            <a:r>
              <a:rPr lang="en-US" altLang="zh-CN" dirty="0"/>
              <a:t> ∈ V 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At each time step an agent can either move to a neighboring location or can wait in its current location.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Objective: get a set of actions for each agent, that will move each of the agents to its goal without conflicting with other agents while minimizing a cumulative cost function (i.e. </a:t>
            </a:r>
            <a:r>
              <a:rPr lang="zh-CN" altLang="en-US" dirty="0"/>
              <a:t>总路径长度</a:t>
            </a:r>
            <a:r>
              <a:rPr lang="en-US" altLang="zh-CN" dirty="0"/>
              <a:t>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ED4B-79CE-4342-A99F-90C3175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MAPF</a:t>
            </a:r>
            <a:r>
              <a:rPr lang="zh-CN" altLang="en-US" dirty="0"/>
              <a:t>示意图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6D1B60B-CE17-4C83-BD57-90291479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6100" y="1825625"/>
            <a:ext cx="6319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7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1B4A-9DF0-4EC9-9490-7E8D8F44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Conflict-Based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F54CF-AD0F-415F-B37F-BD3A18C3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CBS</a:t>
            </a:r>
            <a:r>
              <a:rPr lang="zh-CN" altLang="en-US" dirty="0"/>
              <a:t>是一种两层的算法。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高层搜索一个基于冲突的树，每个节点包含一些对单个智能体的位置和时间的限制。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低层为每个智能体在满足限制的情况下寻找最短的路径。</a:t>
            </a:r>
          </a:p>
        </p:txBody>
      </p:sp>
    </p:spTree>
    <p:extLst>
      <p:ext uri="{BB962C8B-B14F-4D97-AF65-F5344CB8AC3E}">
        <p14:creationId xmlns:p14="http://schemas.microsoft.com/office/powerpoint/2010/main" val="291177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298</Words>
  <Application>Microsoft Office PowerPoint</Application>
  <PresentationFormat>宽屏</PresentationFormat>
  <Paragraphs>20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Conflict-Based Search</vt:lpstr>
      <vt:lpstr>MAPF</vt:lpstr>
      <vt:lpstr>MAPF示意图</vt:lpstr>
      <vt:lpstr>Conflict-Based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Conflict-Based Search</dc:title>
  <dc:creator>Ye Gao</dc:creator>
  <cp:lastModifiedBy>Ye Gao</cp:lastModifiedBy>
  <cp:revision>45</cp:revision>
  <dcterms:created xsi:type="dcterms:W3CDTF">2023-07-13T12:44:51Z</dcterms:created>
  <dcterms:modified xsi:type="dcterms:W3CDTF">2023-07-13T13:45:38Z</dcterms:modified>
</cp:coreProperties>
</file>