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54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82F-FE80-4FB5-B47D-261F06A57F8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35D-5F83-4DF7-BABA-C3479DD74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1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75C2-2BBF-4E06-A837-5C1BBC4C4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32858-0A2D-4C07-A0E0-4C12B99E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63AC-309F-4643-B46A-89D2887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D10-EC74-41D3-8155-68C8692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CAE54-D475-4F2E-8EC7-F98A71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8090-AE4F-4304-BDD3-70FE67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2A78-61DA-4198-B630-31DF2F74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B2AA-DDC1-4F70-9B7F-67885CC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66D-7DB0-4389-9F82-20249AA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9A6D5-DDBC-4377-A177-68DD40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AC825-977B-4346-B7A2-19163630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8E047-C16F-4B55-851A-2FF6DE7D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3F30-3C0F-4654-B1EB-7A48DED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8B6F-E103-444D-B937-BFD1DFB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AEE-F3CA-4802-A4AE-952ACF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0A4A-8D72-4259-91B4-33E94EB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9E2E-4199-4672-ABE1-CE2C56C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75365-D045-4A3C-9C75-B97F70D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A26C-B829-4FBF-85E5-B3F9DA7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2442F-5670-442C-915B-95AD0EB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454D-93CD-44B3-A943-6F22B019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0373-B86F-47B6-BCEB-21F0DAFD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6874-8B69-404C-807E-D09815F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4EBF-525B-421A-87DA-B2F56EE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70EC-14E1-4F9C-94D2-25857E20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CA4A-75FA-49F6-A41B-BC55800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D56A-D572-412E-B21F-AB6042FB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A20A3-E7A0-428A-9C39-687AB0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AEDCB-852E-4FCE-AD9B-B1A6FD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9F599-26CC-42FE-80C2-E7455EAB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05D9-504A-4E9E-AA90-5FC3C0E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F23A-3098-4921-864B-7CD4E10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6C67B-83BA-4725-ABA7-01181B5D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F1E42-E1AB-4053-8B10-4D8CD8C6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18337-92B0-4861-B87F-1639D371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9A7D-B3E5-4C4A-94A5-E8A2CFAF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22D6B-52F0-4BDB-AE38-9B9388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0DA5A-DAC1-485C-B185-B37D43F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EE59-6B41-41C1-A835-202006F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0DD4-9BF3-4D5B-A0F7-AE30CD5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92CF-99CD-415C-90F2-2CFF8CD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616BC-C57C-4A44-A7F1-9323EFA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D91D3-8692-412C-B791-ADBFC74B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5DAC2-8749-4000-962B-7B54950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90B6-F3CE-4440-8780-5729360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2D59-05C7-4485-A569-AB32807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B2B-14F7-4174-B1DF-09D804ED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56DC-AF51-482A-9347-FE6F6C5D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CD41-E113-46A4-A976-44EDDBD3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CACBD-8848-46BE-AF24-64C21BD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5FFF4-FF7B-4BAF-8E24-D674D96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FB01-CB6B-4C59-9148-C61F279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5528-2A58-448C-99A8-4BE57EE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BB667-B0C9-4847-A844-6FE2A952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450C6-8A5D-44D6-916F-08DBA65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C4E96-0166-4CFF-8A50-F1D914E5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4DAF-E895-4100-89AF-35CDC3C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B3D3-2FE2-4A50-9478-EF855D4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3F093-E70F-4E94-8718-D1E0A16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5BC-C1F7-4BEE-B922-3DA6DF9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D79-8C6A-465F-B86B-6807EB73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AA-4DD9-41F8-ACA7-529CA5B761B9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134E-5EB8-46B5-A1F2-17275EFD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ADAB-38E4-4E41-B7DB-82383651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8DAB-6FE0-4A90-BB6D-02ECCD68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55"/>
            <a:ext cx="10515600" cy="109328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DD44D-6626-44D8-B410-0644D7FB1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42663"/>
            <a:ext cx="5817244" cy="498868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高层搜索每轮迭代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搜索一个基于冲突的二叉约束树，每个节点包含一组对单个智能体的位置和时间的约束，添加新的约束条件将冲突分割为两个子节点。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低层搜索根据高层新添加的约束条件在图中搜索（常用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算法），更新智能体的路径。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9">
            <a:extLst>
              <a:ext uri="{FF2B5EF4-FFF2-40B4-BE49-F238E27FC236}">
                <a16:creationId xmlns:a16="http://schemas.microsoft.com/office/drawing/2014/main" id="{B632E8EE-A688-4D10-AE4B-975E037DF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7683" y="1833260"/>
            <a:ext cx="5102666" cy="461383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FEDF42-28AA-44D1-AAF9-1FB74D348B3B}"/>
              </a:ext>
            </a:extLst>
          </p:cNvPr>
          <p:cNvSpPr txBox="1"/>
          <p:nvPr/>
        </p:nvSpPr>
        <p:spPr>
          <a:xfrm>
            <a:off x="6935691" y="1261640"/>
            <a:ext cx="47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4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30FBD558-7133-4AAF-81BC-BD3A583D9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28" y="1455233"/>
            <a:ext cx="9087488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2CB7D7-6605-4B86-9E90-329AE196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71"/>
            <a:ext cx="10515600" cy="115746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示意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AB7D45-49FE-4274-8264-BEC529E3F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4" y="1295215"/>
            <a:ext cx="1996613" cy="213378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9EE1FAD-58D3-4926-8909-2E3157C0B4FD}"/>
              </a:ext>
            </a:extLst>
          </p:cNvPr>
          <p:cNvSpPr txBox="1"/>
          <p:nvPr/>
        </p:nvSpPr>
        <p:spPr>
          <a:xfrm>
            <a:off x="305784" y="3685669"/>
            <a:ext cx="2193383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优化目标：所有智能体总运行时间最短。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约束条件：避免智能体之间的点冲突和边冲突</a:t>
            </a:r>
          </a:p>
        </p:txBody>
      </p:sp>
    </p:spTree>
    <p:extLst>
      <p:ext uri="{BB962C8B-B14F-4D97-AF65-F5344CB8AC3E}">
        <p14:creationId xmlns:p14="http://schemas.microsoft.com/office/powerpoint/2010/main" val="344038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102</Words>
  <Application>Microsoft Office PowerPoint</Application>
  <PresentationFormat>宽屏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Conflict-Based Search</vt:lpstr>
      <vt:lpstr>Conflict-Based Search 示意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Conflict-Based Search</dc:title>
  <dc:creator>Ye Gao</dc:creator>
  <cp:lastModifiedBy>Ye Gao</cp:lastModifiedBy>
  <cp:revision>434</cp:revision>
  <dcterms:created xsi:type="dcterms:W3CDTF">2023-07-13T12:44:51Z</dcterms:created>
  <dcterms:modified xsi:type="dcterms:W3CDTF">2023-08-23T12:28:49Z</dcterms:modified>
</cp:coreProperties>
</file>