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54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1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4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DAB-6FE0-4A90-BB6D-02ECCD68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55"/>
            <a:ext cx="10515600" cy="109328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D44D-6626-44D8-B410-0644D7FB1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42663"/>
            <a:ext cx="5817244" cy="498868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高层搜索每轮迭代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搜索一个基于冲突的二叉约束树，每个节点包含一组对单个智能体的位置和时间的约束，添加新的约束条件将冲突分割为两个子节点。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低层搜索根据高层新添加的约束条件在图中搜索（常用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算法），更新智能体的路径。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9">
            <a:extLst>
              <a:ext uri="{FF2B5EF4-FFF2-40B4-BE49-F238E27FC236}">
                <a16:creationId xmlns:a16="http://schemas.microsoft.com/office/drawing/2014/main" id="{B632E8EE-A688-4D10-AE4B-975E037DF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7683" y="1833260"/>
            <a:ext cx="5102666" cy="461383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FEDF42-28AA-44D1-AAF9-1FB74D348B3B}"/>
              </a:ext>
            </a:extLst>
          </p:cNvPr>
          <p:cNvSpPr txBox="1"/>
          <p:nvPr/>
        </p:nvSpPr>
        <p:spPr>
          <a:xfrm>
            <a:off x="6935691" y="1261640"/>
            <a:ext cx="470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4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30FBD558-7133-4AAF-81BC-BD3A583D9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28" y="1455233"/>
            <a:ext cx="9087488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2CB7D7-6605-4B86-9E90-329AE196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71"/>
            <a:ext cx="10515600" cy="115746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示意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AB7D45-49FE-4274-8264-BEC529E3F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4" y="1295215"/>
            <a:ext cx="1996613" cy="213378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9EE1FAD-58D3-4926-8909-2E3157C0B4FD}"/>
              </a:ext>
            </a:extLst>
          </p:cNvPr>
          <p:cNvSpPr txBox="1"/>
          <p:nvPr/>
        </p:nvSpPr>
        <p:spPr>
          <a:xfrm>
            <a:off x="305784" y="3685669"/>
            <a:ext cx="2193383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优化目标：所有智能体总运行时间最短。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约束条件：避免智能体之间的点冲突和边冲突</a:t>
            </a:r>
          </a:p>
        </p:txBody>
      </p:sp>
    </p:spTree>
    <p:extLst>
      <p:ext uri="{BB962C8B-B14F-4D97-AF65-F5344CB8AC3E}">
        <p14:creationId xmlns:p14="http://schemas.microsoft.com/office/powerpoint/2010/main" val="34403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832A-C60F-49B5-828A-2B6E9BD1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6259"/>
            <a:ext cx="10515600" cy="102436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LNS (Agent-Based Neighborhood)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9E69C-E075-4022-8392-0F245240C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0537"/>
            <a:ext cx="5181600" cy="53012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将路径具有最大延迟的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作为初始邻域。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每一轮迭代，从邻域随机选择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，随机游走到总路径更短的相邻节点，将更短路径上与其碰撞的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添加到邻域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7FC0CCCB-4EC7-4927-BAEB-1C86B7100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2867" y="1138545"/>
            <a:ext cx="4676703" cy="5563197"/>
          </a:xfrm>
        </p:spPr>
      </p:pic>
    </p:spTree>
    <p:extLst>
      <p:ext uri="{BB962C8B-B14F-4D97-AF65-F5344CB8AC3E}">
        <p14:creationId xmlns:p14="http://schemas.microsoft.com/office/powerpoint/2010/main" val="288311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62733-790C-45D5-B1A2-1F74854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20"/>
            <a:ext cx="10515600" cy="923619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LNS (Map-Based Neighborhood)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B73D7-6C83-4EC8-94FD-ECE67EA56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7387"/>
            <a:ext cx="5181600" cy="5306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从一个随机选择的多条路径交叉点开始，执行广度优先搜索。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每一轮迭代，将在时间窗口内经过当前探索节点的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添加到邻域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中，将探索节点的相邻节点添加到探索队列。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E9E8296-D64B-471D-8ADE-49E80AB220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0121" y="1023590"/>
            <a:ext cx="4300552" cy="5676066"/>
          </a:xfrm>
        </p:spPr>
      </p:pic>
    </p:spTree>
    <p:extLst>
      <p:ext uri="{BB962C8B-B14F-4D97-AF65-F5344CB8AC3E}">
        <p14:creationId xmlns:p14="http://schemas.microsoft.com/office/powerpoint/2010/main" val="22016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208</Words>
  <Application>Microsoft Office PowerPoint</Application>
  <PresentationFormat>宽屏</PresentationFormat>
  <Paragraphs>16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Conflict-Based Search</vt:lpstr>
      <vt:lpstr>Conflict-Based Search 示意</vt:lpstr>
      <vt:lpstr>LNS (Agent-Based Neighborhood)</vt:lpstr>
      <vt:lpstr>LNS (Map-Based Neighborhood)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520</cp:revision>
  <dcterms:created xsi:type="dcterms:W3CDTF">2023-07-13T12:44:51Z</dcterms:created>
  <dcterms:modified xsi:type="dcterms:W3CDTF">2023-08-26T02:22:26Z</dcterms:modified>
</cp:coreProperties>
</file>