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9" r:id="rId3"/>
    <p:sldId id="27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54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4482F-FE80-4FB5-B47D-261F06A57F81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A035D-5F83-4DF7-BABA-C3479DD74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1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2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1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D75C2-2BBF-4E06-A837-5C1BBC4C4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32858-0A2D-4C07-A0E0-4C12B99E2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563AC-309F-4643-B46A-89D2887C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C1D10-EC74-41D3-8155-68C86923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CAE54-D475-4F2E-8EC7-F98A71D2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3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F8090-AE4F-4304-BDD3-70FE6752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F2A78-61DA-4198-B630-31DF2F74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0B2AA-DDC1-4F70-9B7F-67885CC1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4966D-7DB0-4389-9F82-20249AA6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9A6D5-DDBC-4377-A177-68DD40D4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1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4AC825-977B-4346-B7A2-19163630F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8E047-C16F-4B55-851A-2FF6DE7D3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43F30-3C0F-4654-B1EB-7A48DED9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08B6F-E103-444D-B937-BFD1DFBE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90AEE-F3CA-4802-A4AE-952ACFE7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40A4A-8D72-4259-91B4-33E94EB1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E9E2E-4199-4672-ABE1-CE2C56C1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75365-D045-4A3C-9C75-B97F70D4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EA26C-B829-4FBF-85E5-B3F9DA7A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2442F-5670-442C-915B-95AD0EB6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6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4454D-93CD-44B3-A943-6F22B019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A0373-B86F-47B6-BCEB-21F0DAFD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06874-8B69-404C-807E-D09815FF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F4EBF-525B-421A-87DA-B2F56EE1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770EC-14E1-4F9C-94D2-25857E20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40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4CA4A-75FA-49F6-A41B-BC558002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FD56A-D572-412E-B21F-AB6042FB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AA20A3-E7A0-428A-9C39-687AB065C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AEDCB-852E-4FCE-AD9B-B1A6FD97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9F599-26CC-42FE-80C2-E7455EAB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405D9-504A-4E9E-AA90-5FC3C0E8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9F23A-3098-4921-864B-7CD4E100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6C67B-83BA-4725-ABA7-01181B5D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EF1E42-E1AB-4053-8B10-4D8CD8C68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418337-92B0-4861-B87F-1639D371A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EF9A7D-B3E5-4C4A-94A5-E8A2CFAF2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622D6B-52F0-4BDB-AE38-9B938874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10DA5A-DAC1-485C-B185-B37D43F6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72EE59-6B41-41C1-A835-202006F3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10DD4-9BF3-4D5B-A0F7-AE30CD5C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3292CF-99CD-415C-90F2-2CFF8CD6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B616BC-C57C-4A44-A7F1-9323EFAB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FD91D3-8692-412C-B791-ADBFC74B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05DAC2-8749-4000-962B-7B549509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790B6-F3CE-4440-8780-57293602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C72D59-05C7-4485-A569-AB328076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5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15B2B-14F7-4174-B1DF-09D804ED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256DC-AF51-482A-9347-FE6F6C5D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ACD41-E113-46A4-A976-44EDDBD35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CACBD-8848-46BE-AF24-64C21BD4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5FFF4-FF7B-4BAF-8E24-D674D962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FB01-CB6B-4C59-9148-C61F2794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8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25528-2A58-448C-99A8-4BE57EEE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BB667-B0C9-4847-A844-6FE2A9529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450C6-8A5D-44D6-916F-08DBA65A0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C4E96-0166-4CFF-8A50-F1D914E5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84DAF-E895-4100-89AF-35CDC3C9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5B3D3-2FE2-4A50-9478-EF855D4A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B3F093-E70F-4E94-8718-D1E0A161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0C5BC-C1F7-4BEE-B922-3DA6DF9B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6DD79-8C6A-465F-B86B-6807EB738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FB3AA-4DD9-41F8-ACA7-529CA5B761B9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B134E-5EB8-46B5-A1F2-17275EFD6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6ADAB-38E4-4E41-B7DB-823836515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8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38DAB-6FE0-4A90-BB6D-02ECCD68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355"/>
            <a:ext cx="10515600" cy="109328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Conflict-Based Search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DD44D-6626-44D8-B410-0644D7FB1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42663"/>
            <a:ext cx="5817244" cy="498868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高层搜索每轮迭代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CBS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搜索一个基于冲突的二叉约束树，每个节点包含一组对单个智能体的位置和时间的约束，添加新的约束条件将冲突分割为两个子节点。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低层搜索根据高层新添加的约束条件在图中搜索（常用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算法），更新智能体的路径。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9">
            <a:extLst>
              <a:ext uri="{FF2B5EF4-FFF2-40B4-BE49-F238E27FC236}">
                <a16:creationId xmlns:a16="http://schemas.microsoft.com/office/drawing/2014/main" id="{B632E8EE-A688-4D10-AE4B-975E037DF1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7683" y="1833260"/>
            <a:ext cx="5102666" cy="4613839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FEDF42-28AA-44D1-AAF9-1FB74D348B3B}"/>
              </a:ext>
            </a:extLst>
          </p:cNvPr>
          <p:cNvSpPr txBox="1"/>
          <p:nvPr/>
        </p:nvSpPr>
        <p:spPr>
          <a:xfrm>
            <a:off x="6935691" y="1261640"/>
            <a:ext cx="470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Conflict-Based Search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44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内容占位符 22">
            <a:extLst>
              <a:ext uri="{FF2B5EF4-FFF2-40B4-BE49-F238E27FC236}">
                <a16:creationId xmlns:a16="http://schemas.microsoft.com/office/drawing/2014/main" id="{30FBD558-7133-4AAF-81BC-BD3A583D9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728" y="1455233"/>
            <a:ext cx="9087488" cy="4351338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2CB7D7-6605-4B86-9E90-329AE196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771"/>
            <a:ext cx="10515600" cy="1157467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Conflict-Based Search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示意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AB7D45-49FE-4274-8264-BEC529E3F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54" y="1295215"/>
            <a:ext cx="1996613" cy="213378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9EE1FAD-58D3-4926-8909-2E3157C0B4FD}"/>
              </a:ext>
            </a:extLst>
          </p:cNvPr>
          <p:cNvSpPr txBox="1"/>
          <p:nvPr/>
        </p:nvSpPr>
        <p:spPr>
          <a:xfrm>
            <a:off x="305784" y="3685669"/>
            <a:ext cx="2193383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优化目标：所有智能体总运行时间最短。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约束条件：避免智能体之间的点冲突和边冲突</a:t>
            </a:r>
          </a:p>
        </p:txBody>
      </p:sp>
    </p:spTree>
    <p:extLst>
      <p:ext uri="{BB962C8B-B14F-4D97-AF65-F5344CB8AC3E}">
        <p14:creationId xmlns:p14="http://schemas.microsoft.com/office/powerpoint/2010/main" val="344038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6832A-C60F-49B5-828A-2B6E9BD1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5677"/>
            <a:ext cx="10515600" cy="1046986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Large Neighborhood Search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9E69C-E075-4022-8392-0F245240C1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6E2BCE-93DB-461F-B93E-1C82AD2C7F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104</Words>
  <Application>Microsoft Office PowerPoint</Application>
  <PresentationFormat>宽屏</PresentationFormat>
  <Paragraphs>10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Conflict-Based Search</vt:lpstr>
      <vt:lpstr>Conflict-Based Search 示意</vt:lpstr>
      <vt:lpstr>Large Neighborhood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Conflict-Based Search</dc:title>
  <dc:creator>Ye Gao</dc:creator>
  <cp:lastModifiedBy>Ye Gao</cp:lastModifiedBy>
  <cp:revision>437</cp:revision>
  <dcterms:created xsi:type="dcterms:W3CDTF">2023-07-13T12:44:51Z</dcterms:created>
  <dcterms:modified xsi:type="dcterms:W3CDTF">2023-08-24T02:04:59Z</dcterms:modified>
</cp:coreProperties>
</file>