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48B8CEBC.xml" ContentType="application/vnd.ms-powerpoint.comments+xml"/>
  <Override PartName="/ppt/comments/modernComment_107_B08B2223.xml" ContentType="application/vnd.ms-powerpoint.comments+xml"/>
  <Override PartName="/ppt/comments/modernComment_10A_66312146.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219FB08-8F6C-391C-FBC8-EF649D04EF33}" name="Meredith Greayer" initials="MG" userId="S::mgreayer@umass.edu::84916543-a197-4c6d-a317-c88e11e357c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563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883BDC-52AC-4240-B2C5-5D5AB4A0FA83}" v="277" dt="2023-12-07T18:38:11.9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p:cViewPr>
        <p:scale>
          <a:sx n="114" d="100"/>
          <a:sy n="114" d="100"/>
        </p:scale>
        <p:origin x="1016"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redith Greayer" userId="84916543-a197-4c6d-a317-c88e11e357c5" providerId="ADAL" clId="{44883BDC-52AC-4240-B2C5-5D5AB4A0FA83}"/>
    <pc:docChg chg="undo custSel addSld modSld">
      <pc:chgData name="Meredith Greayer" userId="84916543-a197-4c6d-a317-c88e11e357c5" providerId="ADAL" clId="{44883BDC-52AC-4240-B2C5-5D5AB4A0FA83}" dt="2023-12-07T18:39:24.302" v="998" actId="1037"/>
      <pc:docMkLst>
        <pc:docMk/>
      </pc:docMkLst>
      <pc:sldChg chg="modSp mod modCm">
        <pc:chgData name="Meredith Greayer" userId="84916543-a197-4c6d-a317-c88e11e357c5" providerId="ADAL" clId="{44883BDC-52AC-4240-B2C5-5D5AB4A0FA83}" dt="2023-12-05T21:06:37.988" v="304" actId="20577"/>
        <pc:sldMkLst>
          <pc:docMk/>
          <pc:sldMk cId="1220071100" sldId="257"/>
        </pc:sldMkLst>
        <pc:spChg chg="mod">
          <ac:chgData name="Meredith Greayer" userId="84916543-a197-4c6d-a317-c88e11e357c5" providerId="ADAL" clId="{44883BDC-52AC-4240-B2C5-5D5AB4A0FA83}" dt="2023-12-05T21:06:37.988" v="304" actId="20577"/>
          <ac:spMkLst>
            <pc:docMk/>
            <pc:sldMk cId="1220071100" sldId="257"/>
            <ac:spMk id="6" creationId="{A793D348-4BA5-6C5C-D23F-931C0FC941A2}"/>
          </ac:spMkLst>
        </pc:spChg>
        <pc:extLst>
          <p:ext xmlns:p="http://schemas.openxmlformats.org/presentationml/2006/main" uri="{D6D511B9-2390-475A-947B-AFAB55BFBCF1}">
            <pc226:cmChg xmlns:pc226="http://schemas.microsoft.com/office/powerpoint/2022/06/main/command" chg="mod">
              <pc226:chgData name="Meredith Greayer" userId="84916543-a197-4c6d-a317-c88e11e357c5" providerId="ADAL" clId="{44883BDC-52AC-4240-B2C5-5D5AB4A0FA83}" dt="2023-12-05T21:06:37.988" v="304" actId="20577"/>
              <pc2:cmMkLst xmlns:pc2="http://schemas.microsoft.com/office/powerpoint/2019/9/main/command">
                <pc:docMk/>
                <pc:sldMk cId="1220071100" sldId="257"/>
                <pc2:cmMk id="{A43EC198-1B4C-4C3E-8DB4-1378745EA6E2}"/>
              </pc2:cmMkLst>
            </pc226:cmChg>
          </p:ext>
        </pc:extLst>
      </pc:sldChg>
      <pc:sldChg chg="modSp mod modCm">
        <pc:chgData name="Meredith Greayer" userId="84916543-a197-4c6d-a317-c88e11e357c5" providerId="ADAL" clId="{44883BDC-52AC-4240-B2C5-5D5AB4A0FA83}" dt="2023-12-05T21:01:57.460" v="295" actId="20577"/>
        <pc:sldMkLst>
          <pc:docMk/>
          <pc:sldMk cId="2961908259" sldId="263"/>
        </pc:sldMkLst>
        <pc:spChg chg="mod">
          <ac:chgData name="Meredith Greayer" userId="84916543-a197-4c6d-a317-c88e11e357c5" providerId="ADAL" clId="{44883BDC-52AC-4240-B2C5-5D5AB4A0FA83}" dt="2023-12-05T21:01:57.460" v="295" actId="20577"/>
          <ac:spMkLst>
            <pc:docMk/>
            <pc:sldMk cId="2961908259" sldId="263"/>
            <ac:spMk id="6" creationId="{A793D348-4BA5-6C5C-D23F-931C0FC941A2}"/>
          </ac:spMkLst>
        </pc:spChg>
        <pc:extLst>
          <p:ext xmlns:p="http://schemas.openxmlformats.org/presentationml/2006/main" uri="{D6D511B9-2390-475A-947B-AFAB55BFBCF1}">
            <pc226:cmChg xmlns:pc226="http://schemas.microsoft.com/office/powerpoint/2022/06/main/command" chg="mod">
              <pc226:chgData name="Meredith Greayer" userId="84916543-a197-4c6d-a317-c88e11e357c5" providerId="ADAL" clId="{44883BDC-52AC-4240-B2C5-5D5AB4A0FA83}" dt="2023-12-05T21:01:57.460" v="295" actId="20577"/>
              <pc2:cmMkLst xmlns:pc2="http://schemas.microsoft.com/office/powerpoint/2019/9/main/command">
                <pc:docMk/>
                <pc:sldMk cId="2961908259" sldId="263"/>
                <pc2:cmMk id="{680FD3D2-8460-44AF-8996-500A6C9CC120}"/>
              </pc2:cmMkLst>
            </pc226:cmChg>
          </p:ext>
        </pc:extLst>
      </pc:sldChg>
      <pc:sldChg chg="modSp mod delCm modCm">
        <pc:chgData name="Meredith Greayer" userId="84916543-a197-4c6d-a317-c88e11e357c5" providerId="ADAL" clId="{44883BDC-52AC-4240-B2C5-5D5AB4A0FA83}" dt="2023-12-07T18:02:23.302" v="305"/>
        <pc:sldMkLst>
          <pc:docMk/>
          <pc:sldMk cId="2012164879" sldId="269"/>
        </pc:sldMkLst>
        <pc:spChg chg="mod">
          <ac:chgData name="Meredith Greayer" userId="84916543-a197-4c6d-a317-c88e11e357c5" providerId="ADAL" clId="{44883BDC-52AC-4240-B2C5-5D5AB4A0FA83}" dt="2023-12-04T20:59:49.667" v="265" actId="1076"/>
          <ac:spMkLst>
            <pc:docMk/>
            <pc:sldMk cId="2012164879" sldId="269"/>
            <ac:spMk id="5" creationId="{366B6F6E-ABA1-80F0-3FAA-220CC7618118}"/>
          </ac:spMkLst>
        </pc:spChg>
        <pc:spChg chg="mod">
          <ac:chgData name="Meredith Greayer" userId="84916543-a197-4c6d-a317-c88e11e357c5" providerId="ADAL" clId="{44883BDC-52AC-4240-B2C5-5D5AB4A0FA83}" dt="2023-12-04T20:59:57.084" v="266" actId="1076"/>
          <ac:spMkLst>
            <pc:docMk/>
            <pc:sldMk cId="2012164879" sldId="269"/>
            <ac:spMk id="6" creationId="{A793D348-4BA5-6C5C-D23F-931C0FC941A2}"/>
          </ac:spMkLst>
        </pc:spChg>
        <pc:extLst>
          <p:ext xmlns:p="http://schemas.openxmlformats.org/presentationml/2006/main" uri="{D6D511B9-2390-475A-947B-AFAB55BFBCF1}">
            <pc226:cmChg xmlns:pc226="http://schemas.microsoft.com/office/powerpoint/2022/06/main/command" chg="del mod">
              <pc226:chgData name="Meredith Greayer" userId="84916543-a197-4c6d-a317-c88e11e357c5" providerId="ADAL" clId="{44883BDC-52AC-4240-B2C5-5D5AB4A0FA83}" dt="2023-12-07T18:02:23.302" v="305"/>
              <pc2:cmMkLst xmlns:pc2="http://schemas.microsoft.com/office/powerpoint/2019/9/main/command">
                <pc:docMk/>
                <pc:sldMk cId="2012164879" sldId="269"/>
                <pc2:cmMk id="{65C4EE6B-212A-4396-88C8-D77EFAFA4964}"/>
              </pc2:cmMkLst>
            </pc226:cmChg>
          </p:ext>
        </pc:extLst>
      </pc:sldChg>
      <pc:sldChg chg="addSp delSp modSp mod">
        <pc:chgData name="Meredith Greayer" userId="84916543-a197-4c6d-a317-c88e11e357c5" providerId="ADAL" clId="{44883BDC-52AC-4240-B2C5-5D5AB4A0FA83}" dt="2023-12-07T18:12:17.135" v="645" actId="20577"/>
        <pc:sldMkLst>
          <pc:docMk/>
          <pc:sldMk cId="3302112787" sldId="270"/>
        </pc:sldMkLst>
        <pc:spChg chg="add del">
          <ac:chgData name="Meredith Greayer" userId="84916543-a197-4c6d-a317-c88e11e357c5" providerId="ADAL" clId="{44883BDC-52AC-4240-B2C5-5D5AB4A0FA83}" dt="2023-12-07T18:03:41.550" v="307"/>
          <ac:spMkLst>
            <pc:docMk/>
            <pc:sldMk cId="3302112787" sldId="270"/>
            <ac:spMk id="2" creationId="{74C18EC2-48AD-6613-389D-516FD9058F37}"/>
          </ac:spMkLst>
        </pc:spChg>
        <pc:spChg chg="mod">
          <ac:chgData name="Meredith Greayer" userId="84916543-a197-4c6d-a317-c88e11e357c5" providerId="ADAL" clId="{44883BDC-52AC-4240-B2C5-5D5AB4A0FA83}" dt="2023-12-07T18:11:56.770" v="627" actId="1076"/>
          <ac:spMkLst>
            <pc:docMk/>
            <pc:sldMk cId="3302112787" sldId="270"/>
            <ac:spMk id="3" creationId="{B296C3A0-9E15-6A35-8B76-07681305D680}"/>
          </ac:spMkLst>
        </pc:spChg>
        <pc:spChg chg="add del mod">
          <ac:chgData name="Meredith Greayer" userId="84916543-a197-4c6d-a317-c88e11e357c5" providerId="ADAL" clId="{44883BDC-52AC-4240-B2C5-5D5AB4A0FA83}" dt="2023-12-07T18:07:19.422" v="386" actId="14100"/>
          <ac:spMkLst>
            <pc:docMk/>
            <pc:sldMk cId="3302112787" sldId="270"/>
            <ac:spMk id="4" creationId="{7938FAE0-763C-2186-F459-EF6F3417554E}"/>
          </ac:spMkLst>
        </pc:spChg>
        <pc:spChg chg="mod">
          <ac:chgData name="Meredith Greayer" userId="84916543-a197-4c6d-a317-c88e11e357c5" providerId="ADAL" clId="{44883BDC-52AC-4240-B2C5-5D5AB4A0FA83}" dt="2023-12-07T18:12:12.216" v="643" actId="1035"/>
          <ac:spMkLst>
            <pc:docMk/>
            <pc:sldMk cId="3302112787" sldId="270"/>
            <ac:spMk id="5" creationId="{366B6F6E-ABA1-80F0-3FAA-220CC7618118}"/>
          </ac:spMkLst>
        </pc:spChg>
        <pc:spChg chg="mod">
          <ac:chgData name="Meredith Greayer" userId="84916543-a197-4c6d-a317-c88e11e357c5" providerId="ADAL" clId="{44883BDC-52AC-4240-B2C5-5D5AB4A0FA83}" dt="2023-12-07T18:12:17.135" v="645" actId="20577"/>
          <ac:spMkLst>
            <pc:docMk/>
            <pc:sldMk cId="3302112787" sldId="270"/>
            <ac:spMk id="6" creationId="{A793D348-4BA5-6C5C-D23F-931C0FC941A2}"/>
          </ac:spMkLst>
        </pc:spChg>
        <pc:spChg chg="add del">
          <ac:chgData name="Meredith Greayer" userId="84916543-a197-4c6d-a317-c88e11e357c5" providerId="ADAL" clId="{44883BDC-52AC-4240-B2C5-5D5AB4A0FA83}" dt="2023-12-07T18:04:02.933" v="313"/>
          <ac:spMkLst>
            <pc:docMk/>
            <pc:sldMk cId="3302112787" sldId="270"/>
            <ac:spMk id="7" creationId="{D3C5659F-64C0-13A9-0F67-8A3C698214A9}"/>
          </ac:spMkLst>
        </pc:spChg>
        <pc:spChg chg="add del mod">
          <ac:chgData name="Meredith Greayer" userId="84916543-a197-4c6d-a317-c88e11e357c5" providerId="ADAL" clId="{44883BDC-52AC-4240-B2C5-5D5AB4A0FA83}" dt="2023-12-07T18:04:00.361" v="312" actId="478"/>
          <ac:spMkLst>
            <pc:docMk/>
            <pc:sldMk cId="3302112787" sldId="270"/>
            <ac:spMk id="9" creationId="{AFEF667F-36CE-927A-C3FA-B7FC1A6C0759}"/>
          </ac:spMkLst>
        </pc:spChg>
        <pc:picChg chg="add del">
          <ac:chgData name="Meredith Greayer" userId="84916543-a197-4c6d-a317-c88e11e357c5" providerId="ADAL" clId="{44883BDC-52AC-4240-B2C5-5D5AB4A0FA83}" dt="2023-12-07T18:03:41.550" v="307"/>
          <ac:picMkLst>
            <pc:docMk/>
            <pc:sldMk cId="3302112787" sldId="270"/>
            <ac:picMk id="1026" creationId="{E4BAE90E-5A16-BC27-7C9A-AF67879E6A61}"/>
          </ac:picMkLst>
        </pc:picChg>
        <pc:picChg chg="add del">
          <ac:chgData name="Meredith Greayer" userId="84916543-a197-4c6d-a317-c88e11e357c5" providerId="ADAL" clId="{44883BDC-52AC-4240-B2C5-5D5AB4A0FA83}" dt="2023-12-07T18:04:02.933" v="313"/>
          <ac:picMkLst>
            <pc:docMk/>
            <pc:sldMk cId="3302112787" sldId="270"/>
            <ac:picMk id="1028" creationId="{72652A3A-B193-41A9-E5B3-BD6BE576FC59}"/>
          </ac:picMkLst>
        </pc:picChg>
      </pc:sldChg>
      <pc:sldChg chg="modSp mod">
        <pc:chgData name="Meredith Greayer" userId="84916543-a197-4c6d-a317-c88e11e357c5" providerId="ADAL" clId="{44883BDC-52AC-4240-B2C5-5D5AB4A0FA83}" dt="2023-12-07T18:37:20.236" v="856" actId="313"/>
        <pc:sldMkLst>
          <pc:docMk/>
          <pc:sldMk cId="3571674213" sldId="271"/>
        </pc:sldMkLst>
        <pc:spChg chg="mod">
          <ac:chgData name="Meredith Greayer" userId="84916543-a197-4c6d-a317-c88e11e357c5" providerId="ADAL" clId="{44883BDC-52AC-4240-B2C5-5D5AB4A0FA83}" dt="2023-12-07T18:15:42.789" v="727" actId="1035"/>
          <ac:spMkLst>
            <pc:docMk/>
            <pc:sldMk cId="3571674213" sldId="271"/>
            <ac:spMk id="3" creationId="{B296C3A0-9E15-6A35-8B76-07681305D680}"/>
          </ac:spMkLst>
        </pc:spChg>
        <pc:spChg chg="mod">
          <ac:chgData name="Meredith Greayer" userId="84916543-a197-4c6d-a317-c88e11e357c5" providerId="ADAL" clId="{44883BDC-52AC-4240-B2C5-5D5AB4A0FA83}" dt="2023-12-07T18:35:29.519" v="752" actId="20577"/>
          <ac:spMkLst>
            <pc:docMk/>
            <pc:sldMk cId="3571674213" sldId="271"/>
            <ac:spMk id="4" creationId="{7938FAE0-763C-2186-F459-EF6F3417554E}"/>
          </ac:spMkLst>
        </pc:spChg>
        <pc:spChg chg="mod">
          <ac:chgData name="Meredith Greayer" userId="84916543-a197-4c6d-a317-c88e11e357c5" providerId="ADAL" clId="{44883BDC-52AC-4240-B2C5-5D5AB4A0FA83}" dt="2023-12-07T18:37:20.236" v="856" actId="313"/>
          <ac:spMkLst>
            <pc:docMk/>
            <pc:sldMk cId="3571674213" sldId="271"/>
            <ac:spMk id="5" creationId="{366B6F6E-ABA1-80F0-3FAA-220CC7618118}"/>
          </ac:spMkLst>
        </pc:spChg>
        <pc:spChg chg="mod">
          <ac:chgData name="Meredith Greayer" userId="84916543-a197-4c6d-a317-c88e11e357c5" providerId="ADAL" clId="{44883BDC-52AC-4240-B2C5-5D5AB4A0FA83}" dt="2023-12-07T18:36:14.016" v="765" actId="20577"/>
          <ac:spMkLst>
            <pc:docMk/>
            <pc:sldMk cId="3571674213" sldId="271"/>
            <ac:spMk id="6" creationId="{A793D348-4BA5-6C5C-D23F-931C0FC941A2}"/>
          </ac:spMkLst>
        </pc:spChg>
        <pc:spChg chg="mod">
          <ac:chgData name="Meredith Greayer" userId="84916543-a197-4c6d-a317-c88e11e357c5" providerId="ADAL" clId="{44883BDC-52AC-4240-B2C5-5D5AB4A0FA83}" dt="2023-12-07T18:15:31.060" v="698" actId="1076"/>
          <ac:spMkLst>
            <pc:docMk/>
            <pc:sldMk cId="3571674213" sldId="271"/>
            <ac:spMk id="8" creationId="{2064112D-3948-742D-308A-9611B808A0FC}"/>
          </ac:spMkLst>
        </pc:spChg>
      </pc:sldChg>
      <pc:sldChg chg="addSp delSp modSp new mod">
        <pc:chgData name="Meredith Greayer" userId="84916543-a197-4c6d-a317-c88e11e357c5" providerId="ADAL" clId="{44883BDC-52AC-4240-B2C5-5D5AB4A0FA83}" dt="2023-12-07T18:39:24.302" v="998" actId="1037"/>
        <pc:sldMkLst>
          <pc:docMk/>
          <pc:sldMk cId="3769807613" sldId="272"/>
        </pc:sldMkLst>
        <pc:spChg chg="del">
          <ac:chgData name="Meredith Greayer" userId="84916543-a197-4c6d-a317-c88e11e357c5" providerId="ADAL" clId="{44883BDC-52AC-4240-B2C5-5D5AB4A0FA83}" dt="2023-12-07T18:36:29.875" v="767" actId="478"/>
          <ac:spMkLst>
            <pc:docMk/>
            <pc:sldMk cId="3769807613" sldId="272"/>
            <ac:spMk id="2" creationId="{C61BEA09-B076-130E-A667-6DCD09538E02}"/>
          </ac:spMkLst>
        </pc:spChg>
        <pc:spChg chg="del">
          <ac:chgData name="Meredith Greayer" userId="84916543-a197-4c6d-a317-c88e11e357c5" providerId="ADAL" clId="{44883BDC-52AC-4240-B2C5-5D5AB4A0FA83}" dt="2023-12-07T18:36:31.230" v="768" actId="478"/>
          <ac:spMkLst>
            <pc:docMk/>
            <pc:sldMk cId="3769807613" sldId="272"/>
            <ac:spMk id="3" creationId="{70BA8BC9-D335-8820-5DD8-BBBCFCF42325}"/>
          </ac:spMkLst>
        </pc:spChg>
        <pc:spChg chg="del">
          <ac:chgData name="Meredith Greayer" userId="84916543-a197-4c6d-a317-c88e11e357c5" providerId="ADAL" clId="{44883BDC-52AC-4240-B2C5-5D5AB4A0FA83}" dt="2023-12-07T18:36:33.799" v="769" actId="478"/>
          <ac:spMkLst>
            <pc:docMk/>
            <pc:sldMk cId="3769807613" sldId="272"/>
            <ac:spMk id="4" creationId="{176A4D6A-51AC-A3B7-2C3D-2AE048A6B7FB}"/>
          </ac:spMkLst>
        </pc:spChg>
        <pc:spChg chg="del">
          <ac:chgData name="Meredith Greayer" userId="84916543-a197-4c6d-a317-c88e11e357c5" providerId="ADAL" clId="{44883BDC-52AC-4240-B2C5-5D5AB4A0FA83}" dt="2023-12-07T18:36:35.027" v="770" actId="478"/>
          <ac:spMkLst>
            <pc:docMk/>
            <pc:sldMk cId="3769807613" sldId="272"/>
            <ac:spMk id="5" creationId="{FB1351BD-92D8-32A2-DE99-D6B6C433BB04}"/>
          </ac:spMkLst>
        </pc:spChg>
        <pc:spChg chg="del">
          <ac:chgData name="Meredith Greayer" userId="84916543-a197-4c6d-a317-c88e11e357c5" providerId="ADAL" clId="{44883BDC-52AC-4240-B2C5-5D5AB4A0FA83}" dt="2023-12-07T18:36:36.245" v="771" actId="478"/>
          <ac:spMkLst>
            <pc:docMk/>
            <pc:sldMk cId="3769807613" sldId="272"/>
            <ac:spMk id="6" creationId="{A39D6C50-0F4E-8E04-D559-6C232E171934}"/>
          </ac:spMkLst>
        </pc:spChg>
        <pc:spChg chg="add mod">
          <ac:chgData name="Meredith Greayer" userId="84916543-a197-4c6d-a317-c88e11e357c5" providerId="ADAL" clId="{44883BDC-52AC-4240-B2C5-5D5AB4A0FA83}" dt="2023-12-07T18:39:11.677" v="941" actId="1076"/>
          <ac:spMkLst>
            <pc:docMk/>
            <pc:sldMk cId="3769807613" sldId="272"/>
            <ac:spMk id="7" creationId="{6D4B148F-207F-63A5-5945-CFFD5437780D}"/>
          </ac:spMkLst>
        </pc:spChg>
        <pc:spChg chg="add mod">
          <ac:chgData name="Meredith Greayer" userId="84916543-a197-4c6d-a317-c88e11e357c5" providerId="ADAL" clId="{44883BDC-52AC-4240-B2C5-5D5AB4A0FA83}" dt="2023-12-07T18:39:24.302" v="998" actId="1037"/>
          <ac:spMkLst>
            <pc:docMk/>
            <pc:sldMk cId="3769807613" sldId="272"/>
            <ac:spMk id="8" creationId="{B3BF79FC-DECA-82BF-3D84-E7A409D52057}"/>
          </ac:spMkLst>
        </pc:spChg>
        <pc:spChg chg="add mod">
          <ac:chgData name="Meredith Greayer" userId="84916543-a197-4c6d-a317-c88e11e357c5" providerId="ADAL" clId="{44883BDC-52AC-4240-B2C5-5D5AB4A0FA83}" dt="2023-12-07T18:39:24.302" v="998" actId="1037"/>
          <ac:spMkLst>
            <pc:docMk/>
            <pc:sldMk cId="3769807613" sldId="272"/>
            <ac:spMk id="9" creationId="{59893D42-F450-97AF-64EC-2850E878838B}"/>
          </ac:spMkLst>
        </pc:spChg>
        <pc:spChg chg="add del mod">
          <ac:chgData name="Meredith Greayer" userId="84916543-a197-4c6d-a317-c88e11e357c5" providerId="ADAL" clId="{44883BDC-52AC-4240-B2C5-5D5AB4A0FA83}" dt="2023-12-07T18:38:14.151" v="898" actId="478"/>
          <ac:spMkLst>
            <pc:docMk/>
            <pc:sldMk cId="3769807613" sldId="272"/>
            <ac:spMk id="10" creationId="{0C30F3E6-98E0-58C6-55E6-F373406F1D2C}"/>
          </ac:spMkLst>
        </pc:spChg>
      </pc:sldChg>
    </pc:docChg>
  </pc:docChgLst>
  <pc:docChgLst>
    <pc:chgData name="Meredith Greayer" userId="S::mgreayer@umass.edu::84916543-a197-4c6d-a317-c88e11e357c5" providerId="AD" clId="Web-{2AEE9562-3F2B-3294-73CA-D0DF467D4EAC}"/>
    <pc:docChg chg="mod modSld">
      <pc:chgData name="Meredith Greayer" userId="S::mgreayer@umass.edu::84916543-a197-4c6d-a317-c88e11e357c5" providerId="AD" clId="Web-{2AEE9562-3F2B-3294-73CA-D0DF467D4EAC}" dt="2023-12-01T21:33:51.973" v="81"/>
      <pc:docMkLst>
        <pc:docMk/>
      </pc:docMkLst>
      <pc:sldChg chg="modSp addCm">
        <pc:chgData name="Meredith Greayer" userId="S::mgreayer@umass.edu::84916543-a197-4c6d-a317-c88e11e357c5" providerId="AD" clId="Web-{2AEE9562-3F2B-3294-73CA-D0DF467D4EAC}" dt="2023-12-01T21:33:51.973" v="81"/>
        <pc:sldMkLst>
          <pc:docMk/>
          <pc:sldMk cId="1220071100" sldId="257"/>
        </pc:sldMkLst>
        <pc:spChg chg="mod">
          <ac:chgData name="Meredith Greayer" userId="S::mgreayer@umass.edu::84916543-a197-4c6d-a317-c88e11e357c5" providerId="AD" clId="Web-{2AEE9562-3F2B-3294-73CA-D0DF467D4EAC}" dt="2023-12-01T21:33:23.066" v="80" actId="20577"/>
          <ac:spMkLst>
            <pc:docMk/>
            <pc:sldMk cId="1220071100" sldId="257"/>
            <ac:spMk id="6" creationId="{A793D348-4BA5-6C5C-D23F-931C0FC941A2}"/>
          </ac:spMkLst>
        </pc:spChg>
        <pc:extLst>
          <p:ext xmlns:p="http://schemas.openxmlformats.org/presentationml/2006/main" uri="{D6D511B9-2390-475A-947B-AFAB55BFBCF1}">
            <pc226:cmChg xmlns:pc226="http://schemas.microsoft.com/office/powerpoint/2022/06/main/command" chg="add">
              <pc226:chgData name="Meredith Greayer" userId="S::mgreayer@umass.edu::84916543-a197-4c6d-a317-c88e11e357c5" providerId="AD" clId="Web-{2AEE9562-3F2B-3294-73CA-D0DF467D4EAC}" dt="2023-12-01T21:33:51.973" v="81"/>
              <pc2:cmMkLst xmlns:pc2="http://schemas.microsoft.com/office/powerpoint/2019/9/main/command">
                <pc:docMk/>
                <pc:sldMk cId="1220071100" sldId="257"/>
                <pc2:cmMk id="{A43EC198-1B4C-4C3E-8DB4-1378745EA6E2}"/>
              </pc2:cmMkLst>
            </pc226:cmChg>
          </p:ext>
        </pc:extLst>
      </pc:sldChg>
      <pc:sldChg chg="modSp">
        <pc:chgData name="Meredith Greayer" userId="S::mgreayer@umass.edu::84916543-a197-4c6d-a317-c88e11e357c5" providerId="AD" clId="Web-{2AEE9562-3F2B-3294-73CA-D0DF467D4EAC}" dt="2023-12-01T21:30:36.144" v="78" actId="20577"/>
        <pc:sldMkLst>
          <pc:docMk/>
          <pc:sldMk cId="1063930450" sldId="260"/>
        </pc:sldMkLst>
        <pc:spChg chg="mod">
          <ac:chgData name="Meredith Greayer" userId="S::mgreayer@umass.edu::84916543-a197-4c6d-a317-c88e11e357c5" providerId="AD" clId="Web-{2AEE9562-3F2B-3294-73CA-D0DF467D4EAC}" dt="2023-12-01T21:30:36.144" v="78" actId="20577"/>
          <ac:spMkLst>
            <pc:docMk/>
            <pc:sldMk cId="1063930450" sldId="260"/>
            <ac:spMk id="6" creationId="{A793D348-4BA5-6C5C-D23F-931C0FC941A2}"/>
          </ac:spMkLst>
        </pc:spChg>
      </pc:sldChg>
      <pc:sldChg chg="modSp addCm">
        <pc:chgData name="Meredith Greayer" userId="S::mgreayer@umass.edu::84916543-a197-4c6d-a317-c88e11e357c5" providerId="AD" clId="Web-{2AEE9562-3F2B-3294-73CA-D0DF467D4EAC}" dt="2023-12-01T21:28:48.205" v="71" actId="20577"/>
        <pc:sldMkLst>
          <pc:docMk/>
          <pc:sldMk cId="2961908259" sldId="263"/>
        </pc:sldMkLst>
        <pc:spChg chg="mod">
          <ac:chgData name="Meredith Greayer" userId="S::mgreayer@umass.edu::84916543-a197-4c6d-a317-c88e11e357c5" providerId="AD" clId="Web-{2AEE9562-3F2B-3294-73CA-D0DF467D4EAC}" dt="2023-12-01T21:28:48.205" v="71" actId="20577"/>
          <ac:spMkLst>
            <pc:docMk/>
            <pc:sldMk cId="2961908259" sldId="263"/>
            <ac:spMk id="6" creationId="{A793D348-4BA5-6C5C-D23F-931C0FC941A2}"/>
          </ac:spMkLst>
        </pc:spChg>
        <pc:extLst>
          <p:ext xmlns:p="http://schemas.openxmlformats.org/presentationml/2006/main" uri="{D6D511B9-2390-475A-947B-AFAB55BFBCF1}">
            <pc226:cmChg xmlns:pc226="http://schemas.microsoft.com/office/powerpoint/2022/06/main/command" chg="add">
              <pc226:chgData name="Meredith Greayer" userId="S::mgreayer@umass.edu::84916543-a197-4c6d-a317-c88e11e357c5" providerId="AD" clId="Web-{2AEE9562-3F2B-3294-73CA-D0DF467D4EAC}" dt="2023-12-01T21:27:51.815" v="70"/>
              <pc2:cmMkLst xmlns:pc2="http://schemas.microsoft.com/office/powerpoint/2019/9/main/command">
                <pc:docMk/>
                <pc:sldMk cId="2961908259" sldId="263"/>
                <pc2:cmMk id="{680FD3D2-8460-44AF-8996-500A6C9CC120}"/>
              </pc2:cmMkLst>
            </pc226:cmChg>
          </p:ext>
        </pc:extLst>
      </pc:sldChg>
      <pc:sldChg chg="addCm">
        <pc:chgData name="Meredith Greayer" userId="S::mgreayer@umass.edu::84916543-a197-4c6d-a317-c88e11e357c5" providerId="AD" clId="Web-{2AEE9562-3F2B-3294-73CA-D0DF467D4EAC}" dt="2023-12-01T21:21:19.719" v="36"/>
        <pc:sldMkLst>
          <pc:docMk/>
          <pc:sldMk cId="1714495814" sldId="266"/>
        </pc:sldMkLst>
        <pc:extLst>
          <p:ext xmlns:p="http://schemas.openxmlformats.org/presentationml/2006/main" uri="{D6D511B9-2390-475A-947B-AFAB55BFBCF1}">
            <pc226:cmChg xmlns:pc226="http://schemas.microsoft.com/office/powerpoint/2022/06/main/command" chg="add">
              <pc226:chgData name="Meredith Greayer" userId="S::mgreayer@umass.edu::84916543-a197-4c6d-a317-c88e11e357c5" providerId="AD" clId="Web-{2AEE9562-3F2B-3294-73CA-D0DF467D4EAC}" dt="2023-12-01T21:21:19.719" v="36"/>
              <pc2:cmMkLst xmlns:pc2="http://schemas.microsoft.com/office/powerpoint/2019/9/main/command">
                <pc:docMk/>
                <pc:sldMk cId="1714495814" sldId="266"/>
                <pc2:cmMk id="{EED02AA3-F204-4183-A4FB-F05386D514B6}"/>
              </pc2:cmMkLst>
            </pc226:cmChg>
          </p:ext>
        </pc:extLst>
      </pc:sldChg>
      <pc:sldChg chg="modSp addCm modCm">
        <pc:chgData name="Meredith Greayer" userId="S::mgreayer@umass.edu::84916543-a197-4c6d-a317-c88e11e357c5" providerId="AD" clId="Web-{2AEE9562-3F2B-3294-73CA-D0DF467D4EAC}" dt="2023-12-01T21:17:06.139" v="35" actId="20577"/>
        <pc:sldMkLst>
          <pc:docMk/>
          <pc:sldMk cId="2012164879" sldId="269"/>
        </pc:sldMkLst>
        <pc:spChg chg="mod">
          <ac:chgData name="Meredith Greayer" userId="S::mgreayer@umass.edu::84916543-a197-4c6d-a317-c88e11e357c5" providerId="AD" clId="Web-{2AEE9562-3F2B-3294-73CA-D0DF467D4EAC}" dt="2023-12-01T21:17:06.139" v="35" actId="20577"/>
          <ac:spMkLst>
            <pc:docMk/>
            <pc:sldMk cId="2012164879" sldId="269"/>
            <ac:spMk id="6" creationId="{A793D348-4BA5-6C5C-D23F-931C0FC941A2}"/>
          </ac:spMkLst>
        </pc:spChg>
        <pc:extLst>
          <p:ext xmlns:p="http://schemas.openxmlformats.org/presentationml/2006/main" uri="{D6D511B9-2390-475A-947B-AFAB55BFBCF1}">
            <pc226:cmChg xmlns:pc226="http://schemas.microsoft.com/office/powerpoint/2022/06/main/command" chg="add mod">
              <pc226:chgData name="Meredith Greayer" userId="S::mgreayer@umass.edu::84916543-a197-4c6d-a317-c88e11e357c5" providerId="AD" clId="Web-{2AEE9562-3F2B-3294-73CA-D0DF467D4EAC}" dt="2023-12-01T21:16:10.998" v="34" actId="20577"/>
              <pc2:cmMkLst xmlns:pc2="http://schemas.microsoft.com/office/powerpoint/2019/9/main/command">
                <pc:docMk/>
                <pc:sldMk cId="2012164879" sldId="269"/>
                <pc2:cmMk id="{65C4EE6B-212A-4396-88C8-D77EFAFA4964}"/>
              </pc2:cmMkLst>
            </pc226:cmChg>
          </p:ext>
        </pc:extLst>
      </pc:sldChg>
    </pc:docChg>
  </pc:docChgLst>
  <pc:docChgLst>
    <pc:chgData name="Meredith Greayer" userId="S::mgreayer@umass.edu::84916543-a197-4c6d-a317-c88e11e357c5" providerId="AD" clId="Web-{8F97507F-890D-211A-7C46-125520EACC4F}"/>
    <pc:docChg chg="modSld">
      <pc:chgData name="Meredith Greayer" userId="S::mgreayer@umass.edu::84916543-a197-4c6d-a317-c88e11e357c5" providerId="AD" clId="Web-{8F97507F-890D-211A-7C46-125520EACC4F}" dt="2023-12-04T20:53:22.469" v="247" actId="20577"/>
      <pc:docMkLst>
        <pc:docMk/>
      </pc:docMkLst>
      <pc:sldChg chg="modSp modCm">
        <pc:chgData name="Meredith Greayer" userId="S::mgreayer@umass.edu::84916543-a197-4c6d-a317-c88e11e357c5" providerId="AD" clId="Web-{8F97507F-890D-211A-7C46-125520EACC4F}" dt="2023-12-04T20:53:22.469" v="247" actId="20577"/>
        <pc:sldMkLst>
          <pc:docMk/>
          <pc:sldMk cId="2012164879" sldId="269"/>
        </pc:sldMkLst>
        <pc:spChg chg="mod">
          <ac:chgData name="Meredith Greayer" userId="S::mgreayer@umass.edu::84916543-a197-4c6d-a317-c88e11e357c5" providerId="AD" clId="Web-{8F97507F-890D-211A-7C46-125520EACC4F}" dt="2023-12-04T20:53:22.469" v="247" actId="20577"/>
          <ac:spMkLst>
            <pc:docMk/>
            <pc:sldMk cId="2012164879" sldId="269"/>
            <ac:spMk id="6" creationId="{A793D348-4BA5-6C5C-D23F-931C0FC941A2}"/>
          </ac:spMkLst>
        </pc:spChg>
        <pc:extLst>
          <p:ext xmlns:p="http://schemas.openxmlformats.org/presentationml/2006/main" uri="{D6D511B9-2390-475A-947B-AFAB55BFBCF1}">
            <pc226:cmChg xmlns:pc226="http://schemas.microsoft.com/office/powerpoint/2022/06/main/command" chg="mod">
              <pc226:chgData name="Meredith Greayer" userId="S::mgreayer@umass.edu::84916543-a197-4c6d-a317-c88e11e357c5" providerId="AD" clId="Web-{8F97507F-890D-211A-7C46-125520EACC4F}" dt="2023-12-04T20:53:11.125" v="246" actId="20577"/>
              <pc2:cmMkLst xmlns:pc2="http://schemas.microsoft.com/office/powerpoint/2019/9/main/command">
                <pc:docMk/>
                <pc:sldMk cId="2012164879" sldId="269"/>
                <pc2:cmMk id="{65C4EE6B-212A-4396-88C8-D77EFAFA4964}"/>
              </pc2:cmMkLst>
            </pc226:cmChg>
          </p:ext>
        </pc:extLst>
      </pc:sldChg>
    </pc:docChg>
  </pc:docChgLst>
</pc:chgInfo>
</file>

<file path=ppt/comments/modernComment_101_48B8CEBC.xml><?xml version="1.0" encoding="utf-8"?>
<p188:cmLst xmlns:a="http://schemas.openxmlformats.org/drawingml/2006/main" xmlns:r="http://schemas.openxmlformats.org/officeDocument/2006/relationships" xmlns:p188="http://schemas.microsoft.com/office/powerpoint/2018/8/main">
  <p188:cm id="{A43EC198-1B4C-4C3E-8DB4-1378745EA6E2}" authorId="{E219FB08-8F6C-391C-FBC8-EF649D04EF33}" created="2023-12-01T21:33:51.973">
    <ac:txMkLst xmlns:ac="http://schemas.microsoft.com/office/drawing/2013/main/command">
      <pc:docMk xmlns:pc="http://schemas.microsoft.com/office/powerpoint/2013/main/command"/>
      <pc:sldMk xmlns:pc="http://schemas.microsoft.com/office/powerpoint/2013/main/command" cId="1220071100" sldId="257"/>
      <ac:spMk id="6" creationId="{A793D348-4BA5-6C5C-D23F-931C0FC941A2}"/>
      <ac:txMk cp="55" len="303">
        <ac:context len="658" hash="674565707"/>
      </ac:txMk>
    </ac:txMkLst>
    <p188:pos x="3314240" y="1377108"/>
    <p188:txBody>
      <a:bodyPr/>
      <a:lstStyle/>
      <a:p>
        <a:r>
          <a:rPr lang="en-US"/>
          <a:t>return</a:t>
        </a:r>
      </a:p>
    </p188:txBody>
  </p188:cm>
</p188:cmLst>
</file>

<file path=ppt/comments/modernComment_107_B08B2223.xml><?xml version="1.0" encoding="utf-8"?>
<p188:cmLst xmlns:a="http://schemas.openxmlformats.org/drawingml/2006/main" xmlns:r="http://schemas.openxmlformats.org/officeDocument/2006/relationships" xmlns:p188="http://schemas.microsoft.com/office/powerpoint/2018/8/main">
  <p188:cm id="{680FD3D2-8460-44AF-8996-500A6C9CC120}" authorId="{E219FB08-8F6C-391C-FBC8-EF649D04EF33}" created="2023-12-01T21:27:51.815">
    <ac:txMkLst xmlns:ac="http://schemas.microsoft.com/office/drawing/2013/main/command">
      <pc:docMk xmlns:pc="http://schemas.microsoft.com/office/powerpoint/2013/main/command"/>
      <pc:sldMk xmlns:pc="http://schemas.microsoft.com/office/powerpoint/2013/main/command" cId="2961908259" sldId="263"/>
      <ac:spMk id="6" creationId="{A793D348-4BA5-6C5C-D23F-931C0FC941A2}"/>
      <ac:txMk cp="34">
        <ac:context len="713" hash="3173084789"/>
      </ac:txMk>
    </ac:txMkLst>
    <p188:pos x="1037421" y="463626"/>
    <p188:txBody>
      <a:bodyPr/>
      <a:lstStyle/>
      <a:p>
        <a:r>
          <a:rPr lang="en-US"/>
          <a:t>finish</a:t>
        </a:r>
      </a:p>
    </p188:txBody>
  </p188:cm>
</p188:cmLst>
</file>

<file path=ppt/comments/modernComment_10A_66312146.xml><?xml version="1.0" encoding="utf-8"?>
<p188:cmLst xmlns:a="http://schemas.openxmlformats.org/drawingml/2006/main" xmlns:r="http://schemas.openxmlformats.org/officeDocument/2006/relationships" xmlns:p188="http://schemas.microsoft.com/office/powerpoint/2018/8/main">
  <p188:cm id="{EED02AA3-F204-4183-A4FB-F05386D514B6}" authorId="{E219FB08-8F6C-391C-FBC8-EF649D04EF33}" created="2023-12-01T21:21:19.719">
    <ac:txMkLst xmlns:ac="http://schemas.microsoft.com/office/drawing/2013/main/command">
      <pc:docMk xmlns:pc="http://schemas.microsoft.com/office/powerpoint/2013/main/command"/>
      <pc:sldMk xmlns:pc="http://schemas.microsoft.com/office/powerpoint/2013/main/command" cId="1714495814" sldId="266"/>
      <ac:spMk id="6" creationId="{A793D348-4BA5-6C5C-D23F-931C0FC941A2}"/>
      <ac:txMk cp="240" len="31">
        <ac:context len="603" hash="3097522764"/>
      </ac:txMk>
    </ac:txMkLst>
    <p188:pos x="3731963" y="991518"/>
    <p188:txBody>
      <a:bodyPr/>
      <a:lstStyle/>
      <a:p>
        <a:r>
          <a:rPr lang="en-US"/>
          <a:t>interview link</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12DC-F2CC-B6FE-6392-986A00010B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6C7607-756F-F647-2F03-0250CC712F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F3BAD9-6BEE-09E9-C050-CEDB353CB649}"/>
              </a:ext>
            </a:extLst>
          </p:cNvPr>
          <p:cNvSpPr>
            <a:spLocks noGrp="1"/>
          </p:cNvSpPr>
          <p:nvPr>
            <p:ph type="dt" sz="half" idx="10"/>
          </p:nvPr>
        </p:nvSpPr>
        <p:spPr/>
        <p:txBody>
          <a:bodyPr/>
          <a:lstStyle/>
          <a:p>
            <a:fld id="{449A77F1-70A3-1949-BF29-F83700EB2DCC}" type="datetimeFigureOut">
              <a:rPr lang="en-US" smtClean="0"/>
              <a:t>12/7/23</a:t>
            </a:fld>
            <a:endParaRPr lang="en-US"/>
          </a:p>
        </p:txBody>
      </p:sp>
      <p:sp>
        <p:nvSpPr>
          <p:cNvPr id="5" name="Footer Placeholder 4">
            <a:extLst>
              <a:ext uri="{FF2B5EF4-FFF2-40B4-BE49-F238E27FC236}">
                <a16:creationId xmlns:a16="http://schemas.microsoft.com/office/drawing/2014/main" id="{3EBC0A36-B16C-6212-8C7E-0BA13268E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2D42A3-50B3-B359-00B0-1B0C9D3B7259}"/>
              </a:ext>
            </a:extLst>
          </p:cNvPr>
          <p:cNvSpPr>
            <a:spLocks noGrp="1"/>
          </p:cNvSpPr>
          <p:nvPr>
            <p:ph type="sldNum" sz="quarter" idx="12"/>
          </p:nvPr>
        </p:nvSpPr>
        <p:spPr/>
        <p:txBody>
          <a:bodyPr/>
          <a:lstStyle/>
          <a:p>
            <a:fld id="{56739123-4796-274B-8BE6-B4E3D9D8CE54}" type="slidenum">
              <a:rPr lang="en-US" smtClean="0"/>
              <a:t>‹#›</a:t>
            </a:fld>
            <a:endParaRPr lang="en-US"/>
          </a:p>
        </p:txBody>
      </p:sp>
    </p:spTree>
    <p:extLst>
      <p:ext uri="{BB962C8B-B14F-4D97-AF65-F5344CB8AC3E}">
        <p14:creationId xmlns:p14="http://schemas.microsoft.com/office/powerpoint/2010/main" val="945656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69D5-33AE-E173-A876-08A6A8FB65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351BC-FFDE-5F12-DC47-95D2B01AD0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B81AAC-C6FD-8878-DFC6-5C522B273EDB}"/>
              </a:ext>
            </a:extLst>
          </p:cNvPr>
          <p:cNvSpPr>
            <a:spLocks noGrp="1"/>
          </p:cNvSpPr>
          <p:nvPr>
            <p:ph type="dt" sz="half" idx="10"/>
          </p:nvPr>
        </p:nvSpPr>
        <p:spPr/>
        <p:txBody>
          <a:bodyPr/>
          <a:lstStyle/>
          <a:p>
            <a:fld id="{449A77F1-70A3-1949-BF29-F83700EB2DCC}" type="datetimeFigureOut">
              <a:rPr lang="en-US" smtClean="0"/>
              <a:t>12/7/23</a:t>
            </a:fld>
            <a:endParaRPr lang="en-US"/>
          </a:p>
        </p:txBody>
      </p:sp>
      <p:sp>
        <p:nvSpPr>
          <p:cNvPr id="5" name="Footer Placeholder 4">
            <a:extLst>
              <a:ext uri="{FF2B5EF4-FFF2-40B4-BE49-F238E27FC236}">
                <a16:creationId xmlns:a16="http://schemas.microsoft.com/office/drawing/2014/main" id="{B2AD74E2-A76B-7F8F-F29A-A8B3B38A36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C7ED8-228A-860F-295F-C072D4FDE16B}"/>
              </a:ext>
            </a:extLst>
          </p:cNvPr>
          <p:cNvSpPr>
            <a:spLocks noGrp="1"/>
          </p:cNvSpPr>
          <p:nvPr>
            <p:ph type="sldNum" sz="quarter" idx="12"/>
          </p:nvPr>
        </p:nvSpPr>
        <p:spPr/>
        <p:txBody>
          <a:bodyPr/>
          <a:lstStyle/>
          <a:p>
            <a:fld id="{56739123-4796-274B-8BE6-B4E3D9D8CE54}" type="slidenum">
              <a:rPr lang="en-US" smtClean="0"/>
              <a:t>‹#›</a:t>
            </a:fld>
            <a:endParaRPr lang="en-US"/>
          </a:p>
        </p:txBody>
      </p:sp>
    </p:spTree>
    <p:extLst>
      <p:ext uri="{BB962C8B-B14F-4D97-AF65-F5344CB8AC3E}">
        <p14:creationId xmlns:p14="http://schemas.microsoft.com/office/powerpoint/2010/main" val="3931005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57B2D7-04DD-10ED-661A-A7EE00902B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755659-FAE3-DC51-8952-4AD707F6D2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367B0-F570-33AD-5E27-5BEDA2A92F87}"/>
              </a:ext>
            </a:extLst>
          </p:cNvPr>
          <p:cNvSpPr>
            <a:spLocks noGrp="1"/>
          </p:cNvSpPr>
          <p:nvPr>
            <p:ph type="dt" sz="half" idx="10"/>
          </p:nvPr>
        </p:nvSpPr>
        <p:spPr/>
        <p:txBody>
          <a:bodyPr/>
          <a:lstStyle/>
          <a:p>
            <a:fld id="{449A77F1-70A3-1949-BF29-F83700EB2DCC}" type="datetimeFigureOut">
              <a:rPr lang="en-US" smtClean="0"/>
              <a:t>12/7/23</a:t>
            </a:fld>
            <a:endParaRPr lang="en-US"/>
          </a:p>
        </p:txBody>
      </p:sp>
      <p:sp>
        <p:nvSpPr>
          <p:cNvPr id="5" name="Footer Placeholder 4">
            <a:extLst>
              <a:ext uri="{FF2B5EF4-FFF2-40B4-BE49-F238E27FC236}">
                <a16:creationId xmlns:a16="http://schemas.microsoft.com/office/drawing/2014/main" id="{F36E085A-3C14-4F5B-F93B-156A19B45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877146-F3DB-04BB-B0B5-D732AAC1091E}"/>
              </a:ext>
            </a:extLst>
          </p:cNvPr>
          <p:cNvSpPr>
            <a:spLocks noGrp="1"/>
          </p:cNvSpPr>
          <p:nvPr>
            <p:ph type="sldNum" sz="quarter" idx="12"/>
          </p:nvPr>
        </p:nvSpPr>
        <p:spPr/>
        <p:txBody>
          <a:bodyPr/>
          <a:lstStyle/>
          <a:p>
            <a:fld id="{56739123-4796-274B-8BE6-B4E3D9D8CE54}" type="slidenum">
              <a:rPr lang="en-US" smtClean="0"/>
              <a:t>‹#›</a:t>
            </a:fld>
            <a:endParaRPr lang="en-US"/>
          </a:p>
        </p:txBody>
      </p:sp>
    </p:spTree>
    <p:extLst>
      <p:ext uri="{BB962C8B-B14F-4D97-AF65-F5344CB8AC3E}">
        <p14:creationId xmlns:p14="http://schemas.microsoft.com/office/powerpoint/2010/main" val="2019753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ACF79-6808-2E24-707D-6840604A43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752868-8A90-EE66-6AC3-7C628ABF0E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F4D5A2-145E-349B-B02D-51F47668FB61}"/>
              </a:ext>
            </a:extLst>
          </p:cNvPr>
          <p:cNvSpPr>
            <a:spLocks noGrp="1"/>
          </p:cNvSpPr>
          <p:nvPr>
            <p:ph type="dt" sz="half" idx="10"/>
          </p:nvPr>
        </p:nvSpPr>
        <p:spPr/>
        <p:txBody>
          <a:bodyPr/>
          <a:lstStyle/>
          <a:p>
            <a:fld id="{449A77F1-70A3-1949-BF29-F83700EB2DCC}" type="datetimeFigureOut">
              <a:rPr lang="en-US" smtClean="0"/>
              <a:t>12/7/23</a:t>
            </a:fld>
            <a:endParaRPr lang="en-US"/>
          </a:p>
        </p:txBody>
      </p:sp>
      <p:sp>
        <p:nvSpPr>
          <p:cNvPr id="5" name="Footer Placeholder 4">
            <a:extLst>
              <a:ext uri="{FF2B5EF4-FFF2-40B4-BE49-F238E27FC236}">
                <a16:creationId xmlns:a16="http://schemas.microsoft.com/office/drawing/2014/main" id="{3336842F-E099-E62C-6508-CF55D4ABD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14927-820F-CFCA-5903-EEB104DDCFFB}"/>
              </a:ext>
            </a:extLst>
          </p:cNvPr>
          <p:cNvSpPr>
            <a:spLocks noGrp="1"/>
          </p:cNvSpPr>
          <p:nvPr>
            <p:ph type="sldNum" sz="quarter" idx="12"/>
          </p:nvPr>
        </p:nvSpPr>
        <p:spPr/>
        <p:txBody>
          <a:bodyPr/>
          <a:lstStyle/>
          <a:p>
            <a:fld id="{56739123-4796-274B-8BE6-B4E3D9D8CE54}" type="slidenum">
              <a:rPr lang="en-US" smtClean="0"/>
              <a:t>‹#›</a:t>
            </a:fld>
            <a:endParaRPr lang="en-US"/>
          </a:p>
        </p:txBody>
      </p:sp>
    </p:spTree>
    <p:extLst>
      <p:ext uri="{BB962C8B-B14F-4D97-AF65-F5344CB8AC3E}">
        <p14:creationId xmlns:p14="http://schemas.microsoft.com/office/powerpoint/2010/main" val="14911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8E1E-82A4-16CA-C358-37F99E167D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004A18-82E2-0125-1BC8-5AEC7C1E92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8657C2-5CB2-204C-5F00-40F80EDA6EC0}"/>
              </a:ext>
            </a:extLst>
          </p:cNvPr>
          <p:cNvSpPr>
            <a:spLocks noGrp="1"/>
          </p:cNvSpPr>
          <p:nvPr>
            <p:ph type="dt" sz="half" idx="10"/>
          </p:nvPr>
        </p:nvSpPr>
        <p:spPr/>
        <p:txBody>
          <a:bodyPr/>
          <a:lstStyle/>
          <a:p>
            <a:fld id="{449A77F1-70A3-1949-BF29-F83700EB2DCC}" type="datetimeFigureOut">
              <a:rPr lang="en-US" smtClean="0"/>
              <a:t>12/7/23</a:t>
            </a:fld>
            <a:endParaRPr lang="en-US"/>
          </a:p>
        </p:txBody>
      </p:sp>
      <p:sp>
        <p:nvSpPr>
          <p:cNvPr id="5" name="Footer Placeholder 4">
            <a:extLst>
              <a:ext uri="{FF2B5EF4-FFF2-40B4-BE49-F238E27FC236}">
                <a16:creationId xmlns:a16="http://schemas.microsoft.com/office/drawing/2014/main" id="{5213422C-5892-F574-BE15-74C2EC0B6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BD470-61E7-BB19-419E-96A9ED0D54C4}"/>
              </a:ext>
            </a:extLst>
          </p:cNvPr>
          <p:cNvSpPr>
            <a:spLocks noGrp="1"/>
          </p:cNvSpPr>
          <p:nvPr>
            <p:ph type="sldNum" sz="quarter" idx="12"/>
          </p:nvPr>
        </p:nvSpPr>
        <p:spPr/>
        <p:txBody>
          <a:bodyPr/>
          <a:lstStyle/>
          <a:p>
            <a:fld id="{56739123-4796-274B-8BE6-B4E3D9D8CE54}" type="slidenum">
              <a:rPr lang="en-US" smtClean="0"/>
              <a:t>‹#›</a:t>
            </a:fld>
            <a:endParaRPr lang="en-US"/>
          </a:p>
        </p:txBody>
      </p:sp>
    </p:spTree>
    <p:extLst>
      <p:ext uri="{BB962C8B-B14F-4D97-AF65-F5344CB8AC3E}">
        <p14:creationId xmlns:p14="http://schemas.microsoft.com/office/powerpoint/2010/main" val="441806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F982-434C-969D-A45A-4478554581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5E1E45-A6FF-B11E-3C67-7119068DDF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7ECEFC-4B60-BF36-49AE-751C7B30EB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35C8E3-8E89-5D64-057F-6C46E8B152D4}"/>
              </a:ext>
            </a:extLst>
          </p:cNvPr>
          <p:cNvSpPr>
            <a:spLocks noGrp="1"/>
          </p:cNvSpPr>
          <p:nvPr>
            <p:ph type="dt" sz="half" idx="10"/>
          </p:nvPr>
        </p:nvSpPr>
        <p:spPr/>
        <p:txBody>
          <a:bodyPr/>
          <a:lstStyle/>
          <a:p>
            <a:fld id="{449A77F1-70A3-1949-BF29-F83700EB2DCC}" type="datetimeFigureOut">
              <a:rPr lang="en-US" smtClean="0"/>
              <a:t>12/7/23</a:t>
            </a:fld>
            <a:endParaRPr lang="en-US"/>
          </a:p>
        </p:txBody>
      </p:sp>
      <p:sp>
        <p:nvSpPr>
          <p:cNvPr id="6" name="Footer Placeholder 5">
            <a:extLst>
              <a:ext uri="{FF2B5EF4-FFF2-40B4-BE49-F238E27FC236}">
                <a16:creationId xmlns:a16="http://schemas.microsoft.com/office/drawing/2014/main" id="{A2F2F9C8-CCC9-06C8-BC18-B9F8915F22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08227C-2495-AA3B-C5F9-B0221F2C6882}"/>
              </a:ext>
            </a:extLst>
          </p:cNvPr>
          <p:cNvSpPr>
            <a:spLocks noGrp="1"/>
          </p:cNvSpPr>
          <p:nvPr>
            <p:ph type="sldNum" sz="quarter" idx="12"/>
          </p:nvPr>
        </p:nvSpPr>
        <p:spPr/>
        <p:txBody>
          <a:bodyPr/>
          <a:lstStyle/>
          <a:p>
            <a:fld id="{56739123-4796-274B-8BE6-B4E3D9D8CE54}" type="slidenum">
              <a:rPr lang="en-US" smtClean="0"/>
              <a:t>‹#›</a:t>
            </a:fld>
            <a:endParaRPr lang="en-US"/>
          </a:p>
        </p:txBody>
      </p:sp>
    </p:spTree>
    <p:extLst>
      <p:ext uri="{BB962C8B-B14F-4D97-AF65-F5344CB8AC3E}">
        <p14:creationId xmlns:p14="http://schemas.microsoft.com/office/powerpoint/2010/main" val="1317972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AEFAD-92DD-0DBD-F830-0C39F56421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EE50C3-BE88-C479-48B2-12DA65DB0F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E41132-8E57-0FCC-70AB-AF9D697084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F2D981-141B-7A84-F8A0-F57C8FC0C9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B7D189-EE78-E405-03AC-3C2BE5C5BA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1036CF-6278-EA5C-6740-D0707E7E1709}"/>
              </a:ext>
            </a:extLst>
          </p:cNvPr>
          <p:cNvSpPr>
            <a:spLocks noGrp="1"/>
          </p:cNvSpPr>
          <p:nvPr>
            <p:ph type="dt" sz="half" idx="10"/>
          </p:nvPr>
        </p:nvSpPr>
        <p:spPr/>
        <p:txBody>
          <a:bodyPr/>
          <a:lstStyle/>
          <a:p>
            <a:fld id="{449A77F1-70A3-1949-BF29-F83700EB2DCC}" type="datetimeFigureOut">
              <a:rPr lang="en-US" smtClean="0"/>
              <a:t>12/7/23</a:t>
            </a:fld>
            <a:endParaRPr lang="en-US"/>
          </a:p>
        </p:txBody>
      </p:sp>
      <p:sp>
        <p:nvSpPr>
          <p:cNvPr id="8" name="Footer Placeholder 7">
            <a:extLst>
              <a:ext uri="{FF2B5EF4-FFF2-40B4-BE49-F238E27FC236}">
                <a16:creationId xmlns:a16="http://schemas.microsoft.com/office/drawing/2014/main" id="{B8B2263A-A447-9059-BFCA-7AD190DC75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4A0F7F-5BED-2050-2A5F-686634896D24}"/>
              </a:ext>
            </a:extLst>
          </p:cNvPr>
          <p:cNvSpPr>
            <a:spLocks noGrp="1"/>
          </p:cNvSpPr>
          <p:nvPr>
            <p:ph type="sldNum" sz="quarter" idx="12"/>
          </p:nvPr>
        </p:nvSpPr>
        <p:spPr/>
        <p:txBody>
          <a:bodyPr/>
          <a:lstStyle/>
          <a:p>
            <a:fld id="{56739123-4796-274B-8BE6-B4E3D9D8CE54}" type="slidenum">
              <a:rPr lang="en-US" smtClean="0"/>
              <a:t>‹#›</a:t>
            </a:fld>
            <a:endParaRPr lang="en-US"/>
          </a:p>
        </p:txBody>
      </p:sp>
    </p:spTree>
    <p:extLst>
      <p:ext uri="{BB962C8B-B14F-4D97-AF65-F5344CB8AC3E}">
        <p14:creationId xmlns:p14="http://schemas.microsoft.com/office/powerpoint/2010/main" val="13759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B9BE9-4E04-F5BD-EF02-327EE28107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765096-077B-2EBA-987C-C4542671E8A4}"/>
              </a:ext>
            </a:extLst>
          </p:cNvPr>
          <p:cNvSpPr>
            <a:spLocks noGrp="1"/>
          </p:cNvSpPr>
          <p:nvPr>
            <p:ph type="dt" sz="half" idx="10"/>
          </p:nvPr>
        </p:nvSpPr>
        <p:spPr/>
        <p:txBody>
          <a:bodyPr/>
          <a:lstStyle/>
          <a:p>
            <a:fld id="{449A77F1-70A3-1949-BF29-F83700EB2DCC}" type="datetimeFigureOut">
              <a:rPr lang="en-US" smtClean="0"/>
              <a:t>12/7/23</a:t>
            </a:fld>
            <a:endParaRPr lang="en-US"/>
          </a:p>
        </p:txBody>
      </p:sp>
      <p:sp>
        <p:nvSpPr>
          <p:cNvPr id="4" name="Footer Placeholder 3">
            <a:extLst>
              <a:ext uri="{FF2B5EF4-FFF2-40B4-BE49-F238E27FC236}">
                <a16:creationId xmlns:a16="http://schemas.microsoft.com/office/drawing/2014/main" id="{EA5794A9-AD52-46B5-C8AE-83C3A45470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B2B846-773C-AED7-9DE1-3DEB9E08313F}"/>
              </a:ext>
            </a:extLst>
          </p:cNvPr>
          <p:cNvSpPr>
            <a:spLocks noGrp="1"/>
          </p:cNvSpPr>
          <p:nvPr>
            <p:ph type="sldNum" sz="quarter" idx="12"/>
          </p:nvPr>
        </p:nvSpPr>
        <p:spPr/>
        <p:txBody>
          <a:bodyPr/>
          <a:lstStyle/>
          <a:p>
            <a:fld id="{56739123-4796-274B-8BE6-B4E3D9D8CE54}" type="slidenum">
              <a:rPr lang="en-US" smtClean="0"/>
              <a:t>‹#›</a:t>
            </a:fld>
            <a:endParaRPr lang="en-US"/>
          </a:p>
        </p:txBody>
      </p:sp>
    </p:spTree>
    <p:extLst>
      <p:ext uri="{BB962C8B-B14F-4D97-AF65-F5344CB8AC3E}">
        <p14:creationId xmlns:p14="http://schemas.microsoft.com/office/powerpoint/2010/main" val="4285978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A5ABA6-0BEA-5747-EE2A-DAF514C3BB33}"/>
              </a:ext>
            </a:extLst>
          </p:cNvPr>
          <p:cNvSpPr>
            <a:spLocks noGrp="1"/>
          </p:cNvSpPr>
          <p:nvPr>
            <p:ph type="dt" sz="half" idx="10"/>
          </p:nvPr>
        </p:nvSpPr>
        <p:spPr/>
        <p:txBody>
          <a:bodyPr/>
          <a:lstStyle/>
          <a:p>
            <a:fld id="{449A77F1-70A3-1949-BF29-F83700EB2DCC}" type="datetimeFigureOut">
              <a:rPr lang="en-US" smtClean="0"/>
              <a:t>12/7/23</a:t>
            </a:fld>
            <a:endParaRPr lang="en-US"/>
          </a:p>
        </p:txBody>
      </p:sp>
      <p:sp>
        <p:nvSpPr>
          <p:cNvPr id="3" name="Footer Placeholder 2">
            <a:extLst>
              <a:ext uri="{FF2B5EF4-FFF2-40B4-BE49-F238E27FC236}">
                <a16:creationId xmlns:a16="http://schemas.microsoft.com/office/drawing/2014/main" id="{F119FCB0-375F-D170-DD69-D65C8F7880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CF4C7C-C145-3115-23DE-70B3C1F4AB45}"/>
              </a:ext>
            </a:extLst>
          </p:cNvPr>
          <p:cNvSpPr>
            <a:spLocks noGrp="1"/>
          </p:cNvSpPr>
          <p:nvPr>
            <p:ph type="sldNum" sz="quarter" idx="12"/>
          </p:nvPr>
        </p:nvSpPr>
        <p:spPr/>
        <p:txBody>
          <a:bodyPr/>
          <a:lstStyle/>
          <a:p>
            <a:fld id="{56739123-4796-274B-8BE6-B4E3D9D8CE54}" type="slidenum">
              <a:rPr lang="en-US" smtClean="0"/>
              <a:t>‹#›</a:t>
            </a:fld>
            <a:endParaRPr lang="en-US"/>
          </a:p>
        </p:txBody>
      </p:sp>
    </p:spTree>
    <p:extLst>
      <p:ext uri="{BB962C8B-B14F-4D97-AF65-F5344CB8AC3E}">
        <p14:creationId xmlns:p14="http://schemas.microsoft.com/office/powerpoint/2010/main" val="3946147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15AA7-2340-B51E-8B29-52A5D79D76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E91D6C-9EFB-FAEF-0A27-F0364F4440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C6ED3F-1E8B-7CB3-8D36-3823DC362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E39C8-C111-7159-C969-E6A0520C82BC}"/>
              </a:ext>
            </a:extLst>
          </p:cNvPr>
          <p:cNvSpPr>
            <a:spLocks noGrp="1"/>
          </p:cNvSpPr>
          <p:nvPr>
            <p:ph type="dt" sz="half" idx="10"/>
          </p:nvPr>
        </p:nvSpPr>
        <p:spPr/>
        <p:txBody>
          <a:bodyPr/>
          <a:lstStyle/>
          <a:p>
            <a:fld id="{449A77F1-70A3-1949-BF29-F83700EB2DCC}" type="datetimeFigureOut">
              <a:rPr lang="en-US" smtClean="0"/>
              <a:t>12/7/23</a:t>
            </a:fld>
            <a:endParaRPr lang="en-US"/>
          </a:p>
        </p:txBody>
      </p:sp>
      <p:sp>
        <p:nvSpPr>
          <p:cNvPr id="6" name="Footer Placeholder 5">
            <a:extLst>
              <a:ext uri="{FF2B5EF4-FFF2-40B4-BE49-F238E27FC236}">
                <a16:creationId xmlns:a16="http://schemas.microsoft.com/office/drawing/2014/main" id="{BA399179-DFB7-4804-C380-A4AC0F3029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26A9AF-927B-37F9-BBF7-569544BEEEB3}"/>
              </a:ext>
            </a:extLst>
          </p:cNvPr>
          <p:cNvSpPr>
            <a:spLocks noGrp="1"/>
          </p:cNvSpPr>
          <p:nvPr>
            <p:ph type="sldNum" sz="quarter" idx="12"/>
          </p:nvPr>
        </p:nvSpPr>
        <p:spPr/>
        <p:txBody>
          <a:bodyPr/>
          <a:lstStyle/>
          <a:p>
            <a:fld id="{56739123-4796-274B-8BE6-B4E3D9D8CE54}" type="slidenum">
              <a:rPr lang="en-US" smtClean="0"/>
              <a:t>‹#›</a:t>
            </a:fld>
            <a:endParaRPr lang="en-US"/>
          </a:p>
        </p:txBody>
      </p:sp>
    </p:spTree>
    <p:extLst>
      <p:ext uri="{BB962C8B-B14F-4D97-AF65-F5344CB8AC3E}">
        <p14:creationId xmlns:p14="http://schemas.microsoft.com/office/powerpoint/2010/main" val="5651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FFF45-337C-B52E-E1E7-C8513C6568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32D2F0-EBAD-600A-B476-929DC628D2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45E37E-38D6-7572-2B1D-F0D4271DA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2E97CF-3700-1583-5CF0-F12F771C30CA}"/>
              </a:ext>
            </a:extLst>
          </p:cNvPr>
          <p:cNvSpPr>
            <a:spLocks noGrp="1"/>
          </p:cNvSpPr>
          <p:nvPr>
            <p:ph type="dt" sz="half" idx="10"/>
          </p:nvPr>
        </p:nvSpPr>
        <p:spPr/>
        <p:txBody>
          <a:bodyPr/>
          <a:lstStyle/>
          <a:p>
            <a:fld id="{449A77F1-70A3-1949-BF29-F83700EB2DCC}" type="datetimeFigureOut">
              <a:rPr lang="en-US" smtClean="0"/>
              <a:t>12/7/23</a:t>
            </a:fld>
            <a:endParaRPr lang="en-US"/>
          </a:p>
        </p:txBody>
      </p:sp>
      <p:sp>
        <p:nvSpPr>
          <p:cNvPr id="6" name="Footer Placeholder 5">
            <a:extLst>
              <a:ext uri="{FF2B5EF4-FFF2-40B4-BE49-F238E27FC236}">
                <a16:creationId xmlns:a16="http://schemas.microsoft.com/office/drawing/2014/main" id="{5324433D-F93A-88DE-2BFC-E933C88C9B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ED3CB7-5913-02CD-39F9-2A6BFCD5EE95}"/>
              </a:ext>
            </a:extLst>
          </p:cNvPr>
          <p:cNvSpPr>
            <a:spLocks noGrp="1"/>
          </p:cNvSpPr>
          <p:nvPr>
            <p:ph type="sldNum" sz="quarter" idx="12"/>
          </p:nvPr>
        </p:nvSpPr>
        <p:spPr/>
        <p:txBody>
          <a:bodyPr/>
          <a:lstStyle/>
          <a:p>
            <a:fld id="{56739123-4796-274B-8BE6-B4E3D9D8CE54}" type="slidenum">
              <a:rPr lang="en-US" smtClean="0"/>
              <a:t>‹#›</a:t>
            </a:fld>
            <a:endParaRPr lang="en-US"/>
          </a:p>
        </p:txBody>
      </p:sp>
    </p:spTree>
    <p:extLst>
      <p:ext uri="{BB962C8B-B14F-4D97-AF65-F5344CB8AC3E}">
        <p14:creationId xmlns:p14="http://schemas.microsoft.com/office/powerpoint/2010/main" val="3033963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835E8B-B042-C2DB-6148-B9C05A318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A61D5E-C4C4-5209-2312-22F33F9877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7974C-03A9-0083-2BE7-8E6E577C64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A77F1-70A3-1949-BF29-F83700EB2DCC}" type="datetimeFigureOut">
              <a:rPr lang="en-US" smtClean="0"/>
              <a:t>12/7/23</a:t>
            </a:fld>
            <a:endParaRPr lang="en-US"/>
          </a:p>
        </p:txBody>
      </p:sp>
      <p:sp>
        <p:nvSpPr>
          <p:cNvPr id="5" name="Footer Placeholder 4">
            <a:extLst>
              <a:ext uri="{FF2B5EF4-FFF2-40B4-BE49-F238E27FC236}">
                <a16:creationId xmlns:a16="http://schemas.microsoft.com/office/drawing/2014/main" id="{E0D5E1A6-0BCC-696F-9D02-CAED766B5F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C4C94B-B509-FDDE-199B-DE25FBE210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39123-4796-274B-8BE6-B4E3D9D8CE54}" type="slidenum">
              <a:rPr lang="en-US" smtClean="0"/>
              <a:t>‹#›</a:t>
            </a:fld>
            <a:endParaRPr lang="en-US"/>
          </a:p>
        </p:txBody>
      </p:sp>
    </p:spTree>
    <p:extLst>
      <p:ext uri="{BB962C8B-B14F-4D97-AF65-F5344CB8AC3E}">
        <p14:creationId xmlns:p14="http://schemas.microsoft.com/office/powerpoint/2010/main" val="3030207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emassbigs--iucg.sandbox.file.force.com/email/%7B!Lead.Next_Booking_Form_URL__c%7D" TargetMode="External"/><Relationship Id="rId2" Type="http://schemas.microsoft.com/office/2018/10/relationships/comments" Target="../comments/modernComment_10A_66312146.xml"/><Relationship Id="rId1" Type="http://schemas.openxmlformats.org/officeDocument/2006/relationships/slideLayout" Target="../slideLayouts/slideLayout5.xml"/><Relationship Id="rId5" Type="http://schemas.openxmlformats.org/officeDocument/2006/relationships/hyperlink" Target="https://emassbigs--iucg.sandbox.file.force.com/email/www.emassbigs.org" TargetMode="External"/><Relationship Id="rId4" Type="http://schemas.openxmlformats.org/officeDocument/2006/relationships/hyperlink" Target="https://emassbigs--iucg.sandbox.file.force.com/email/%7B!Lead.Acuity_Link__c%7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bbbs.tfaforms.net/5002802" TargetMode="External"/><Relationship Id="rId2" Type="http://schemas.openxmlformats.org/officeDocument/2006/relationships/hyperlink" Target="https://emassbigs--iucg.sandbox.file.force.com/email/%7B!Lead.Zoom_Link__c%7D" TargetMode="External"/><Relationship Id="rId1" Type="http://schemas.openxmlformats.org/officeDocument/2006/relationships/slideLayout" Target="../slideLayouts/slideLayout5.xml"/><Relationship Id="rId6" Type="http://schemas.openxmlformats.org/officeDocument/2006/relationships/hyperlink" Target="https://emassbigs--iucg.sandbox.file.force.com/email/www.emassbigs.org" TargetMode="External"/><Relationship Id="rId5" Type="http://schemas.openxmlformats.org/officeDocument/2006/relationships/hyperlink" Target="https://emassbigs--iucg.sandbox.file.force.com/email/%7B!Lead.Reference_Form_URL__c%7D" TargetMode="External"/><Relationship Id="rId4" Type="http://schemas.openxmlformats.org/officeDocument/2006/relationships/hyperlink" Target="https://bbbs.tfaforms.net/5002799"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bbbs.tfaforms.net/5002802" TargetMode="External"/><Relationship Id="rId2" Type="http://schemas.openxmlformats.org/officeDocument/2006/relationships/hyperlink" Target="https://emassbigs--iucg.sandbox.file.force.com/email/%7B!Lead.Zoom_Link__c%7D" TargetMode="External"/><Relationship Id="rId1" Type="http://schemas.openxmlformats.org/officeDocument/2006/relationships/slideLayout" Target="../slideLayouts/slideLayout5.xml"/><Relationship Id="rId6" Type="http://schemas.openxmlformats.org/officeDocument/2006/relationships/hyperlink" Target="https://emassbigs--iucg.sandbox.file.force.com/email/www.emassbigs.org" TargetMode="External"/><Relationship Id="rId5" Type="http://schemas.openxmlformats.org/officeDocument/2006/relationships/hyperlink" Target="https://emassbigs--iucg.sandbox.file.force.com/email/%7B!Lead.Reference_Form_URL__c%7D" TargetMode="External"/><Relationship Id="rId4" Type="http://schemas.openxmlformats.org/officeDocument/2006/relationships/hyperlink" Target="https://bbbs.tfaforms.net/5002799"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bbbs.tfaforms.net/5002802" TargetMode="External"/><Relationship Id="rId2" Type="http://schemas.openxmlformats.org/officeDocument/2006/relationships/hyperlink" Target="https://emassbigs--iucg.sandbox.file.force.com/email/%7B!Lead.Zoom_Link__c%7D" TargetMode="External"/><Relationship Id="rId1" Type="http://schemas.openxmlformats.org/officeDocument/2006/relationships/slideLayout" Target="../slideLayouts/slideLayout5.xml"/><Relationship Id="rId6" Type="http://schemas.openxmlformats.org/officeDocument/2006/relationships/hyperlink" Target="https://emassbigs--iucg.sandbox.file.force.com/email/www.emassbigs.org" TargetMode="External"/><Relationship Id="rId5" Type="http://schemas.openxmlformats.org/officeDocument/2006/relationships/hyperlink" Target="https://emassbigs--iucg.sandbox.file.force.com/email/%7B!Lead.Reference_Form_URL__c%7D" TargetMode="External"/><Relationship Id="rId4" Type="http://schemas.openxmlformats.org/officeDocument/2006/relationships/hyperlink" Target="https://bbbs.tfaforms.net/5002799"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bbbs.tfaforms.net/5002799" TargetMode="External"/><Relationship Id="rId2" Type="http://schemas.openxmlformats.org/officeDocument/2006/relationships/hyperlink" Target="https://bbbs.tfaforms.net/5002802" TargetMode="External"/><Relationship Id="rId1" Type="http://schemas.openxmlformats.org/officeDocument/2006/relationships/slideLayout" Target="../slideLayouts/slideLayout5.xml"/><Relationship Id="rId6" Type="http://schemas.openxmlformats.org/officeDocument/2006/relationships/hyperlink" Target="https://emassbigs--iucg.sandbox.file.force.com/email/www.emassbigs.org" TargetMode="External"/><Relationship Id="rId5" Type="http://schemas.openxmlformats.org/officeDocument/2006/relationships/hyperlink" Target="https://emassbigs--iucg.sandbox.file.force.com/email/%7B!Lead.Zoom_Link__c%7D" TargetMode="External"/><Relationship Id="rId4" Type="http://schemas.openxmlformats.org/officeDocument/2006/relationships/hyperlink" Target="https://emassbigs--iucg.sandbox.file.force.com/email/%7B!Lead.Reference_Form_URL__c%7D"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bbbscrs.as.me/emcc" TargetMode="External"/><Relationship Id="rId2" Type="http://schemas.microsoft.com/office/2018/10/relationships/comments" Target="../comments/modernComment_101_48B8CEBC.xml"/><Relationship Id="rId1" Type="http://schemas.openxmlformats.org/officeDocument/2006/relationships/slideLayout" Target="../slideLayouts/slideLayout5.xml"/><Relationship Id="rId4" Type="http://schemas.openxmlformats.org/officeDocument/2006/relationships/hyperlink" Target="https://www.emassbigs.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www.emassbigs.org/"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emassbigs.org/" TargetMode="External"/><Relationship Id="rId2" Type="http://schemas.microsoft.com/office/2018/10/relationships/comments" Target="../comments/modernComment_107_B08B222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7628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6C3A0-9E15-6A35-8B76-07681305D680}"/>
              </a:ext>
            </a:extLst>
          </p:cNvPr>
          <p:cNvSpPr>
            <a:spLocks noGrp="1"/>
          </p:cNvSpPr>
          <p:nvPr>
            <p:ph type="body" idx="1"/>
          </p:nvPr>
        </p:nvSpPr>
        <p:spPr>
          <a:xfrm>
            <a:off x="839788" y="699604"/>
            <a:ext cx="5157787" cy="823912"/>
          </a:xfrm>
        </p:spPr>
        <p:txBody>
          <a:bodyPr>
            <a:normAutofit/>
          </a:bodyPr>
          <a:lstStyle/>
          <a:p>
            <a:r>
              <a:rPr lang="en-US" sz="1400" dirty="0">
                <a:latin typeface="Avenir Book" panose="02000503020000020003" pitchFamily="2" charset="0"/>
              </a:rPr>
              <a:t>Original Subject</a:t>
            </a:r>
          </a:p>
        </p:txBody>
      </p:sp>
      <p:sp>
        <p:nvSpPr>
          <p:cNvPr id="4" name="Content Placeholder 3">
            <a:extLst>
              <a:ext uri="{FF2B5EF4-FFF2-40B4-BE49-F238E27FC236}">
                <a16:creationId xmlns:a16="http://schemas.microsoft.com/office/drawing/2014/main" id="{7938FAE0-763C-2186-F459-EF6F3417554E}"/>
              </a:ext>
            </a:extLst>
          </p:cNvPr>
          <p:cNvSpPr>
            <a:spLocks noGrp="1"/>
          </p:cNvSpPr>
          <p:nvPr>
            <p:ph sz="half" idx="2"/>
          </p:nvPr>
        </p:nvSpPr>
        <p:spPr>
          <a:xfrm>
            <a:off x="839788" y="1610139"/>
            <a:ext cx="5157787" cy="4579524"/>
          </a:xfrm>
        </p:spPr>
        <p:txBody>
          <a:bodyPr>
            <a:normAutofit/>
          </a:bodyPr>
          <a:lstStyle/>
          <a:p>
            <a:pPr marL="0" indent="0">
              <a:buNone/>
            </a:pPr>
            <a:r>
              <a:rPr lang="en-US" sz="1100" b="0" i="0" dirty="0">
                <a:solidFill>
                  <a:srgbClr val="000000"/>
                </a:solidFill>
                <a:effectLst/>
                <a:latin typeface="Avenir Book" panose="02000503020000020003" pitchFamily="2" charset="0"/>
              </a:rPr>
              <a:t>Original Content</a:t>
            </a:r>
            <a:endParaRPr lang="en-US" sz="1100" dirty="0">
              <a:latin typeface="Avenir Book" panose="02000503020000020003" pitchFamily="2" charset="0"/>
            </a:endParaRPr>
          </a:p>
        </p:txBody>
      </p:sp>
      <p:sp>
        <p:nvSpPr>
          <p:cNvPr id="5" name="Text Placeholder 4">
            <a:extLst>
              <a:ext uri="{FF2B5EF4-FFF2-40B4-BE49-F238E27FC236}">
                <a16:creationId xmlns:a16="http://schemas.microsoft.com/office/drawing/2014/main" id="{366B6F6E-ABA1-80F0-3FAA-220CC7618118}"/>
              </a:ext>
            </a:extLst>
          </p:cNvPr>
          <p:cNvSpPr>
            <a:spLocks noGrp="1"/>
          </p:cNvSpPr>
          <p:nvPr>
            <p:ph type="body" sz="quarter" idx="3"/>
          </p:nvPr>
        </p:nvSpPr>
        <p:spPr>
          <a:xfrm>
            <a:off x="6172200" y="699604"/>
            <a:ext cx="5183188" cy="823912"/>
          </a:xfrm>
        </p:spPr>
        <p:txBody>
          <a:bodyPr>
            <a:normAutofit/>
          </a:bodyPr>
          <a:lstStyle/>
          <a:p>
            <a:r>
              <a:rPr lang="en-US" sz="1400" dirty="0">
                <a:latin typeface="Avenir Book" panose="02000503020000020003" pitchFamily="2" charset="0"/>
              </a:rPr>
              <a:t>Suggested Subject</a:t>
            </a:r>
          </a:p>
        </p:txBody>
      </p:sp>
      <p:sp>
        <p:nvSpPr>
          <p:cNvPr id="6" name="Content Placeholder 5">
            <a:extLst>
              <a:ext uri="{FF2B5EF4-FFF2-40B4-BE49-F238E27FC236}">
                <a16:creationId xmlns:a16="http://schemas.microsoft.com/office/drawing/2014/main" id="{A793D348-4BA5-6C5C-D23F-931C0FC941A2}"/>
              </a:ext>
            </a:extLst>
          </p:cNvPr>
          <p:cNvSpPr>
            <a:spLocks noGrp="1"/>
          </p:cNvSpPr>
          <p:nvPr>
            <p:ph sz="quarter" idx="4"/>
          </p:nvPr>
        </p:nvSpPr>
        <p:spPr>
          <a:xfrm>
            <a:off x="6172200" y="1611518"/>
            <a:ext cx="5157787" cy="4579524"/>
          </a:xfrm>
        </p:spPr>
        <p:txBody>
          <a:bodyPr>
            <a:normAutofit/>
          </a:bodyPr>
          <a:lstStyle/>
          <a:p>
            <a:pPr marL="0" indent="0">
              <a:buNone/>
            </a:pPr>
            <a:r>
              <a:rPr lang="en-US" sz="1100" b="0" i="0" dirty="0">
                <a:solidFill>
                  <a:srgbClr val="000000"/>
                </a:solidFill>
                <a:effectLst/>
                <a:latin typeface="Avenir Book" panose="02000503020000020003" pitchFamily="2" charset="0"/>
              </a:rPr>
              <a:t>Suggested Content</a:t>
            </a:r>
            <a:endParaRPr lang="en-US" sz="1100" dirty="0">
              <a:latin typeface="Avenir Book" panose="02000503020000020003" pitchFamily="2" charset="0"/>
            </a:endParaRPr>
          </a:p>
          <a:p>
            <a:pPr marL="0" indent="0">
              <a:buNone/>
            </a:pPr>
            <a:endParaRPr lang="en-US" sz="1100" dirty="0">
              <a:latin typeface="Avenir Book" panose="02000503020000020003" pitchFamily="2" charset="0"/>
            </a:endParaRPr>
          </a:p>
        </p:txBody>
      </p:sp>
      <p:sp>
        <p:nvSpPr>
          <p:cNvPr id="8" name="TextBox 7">
            <a:extLst>
              <a:ext uri="{FF2B5EF4-FFF2-40B4-BE49-F238E27FC236}">
                <a16:creationId xmlns:a16="http://schemas.microsoft.com/office/drawing/2014/main" id="{2064112D-3948-742D-308A-9611B808A0FC}"/>
              </a:ext>
            </a:extLst>
          </p:cNvPr>
          <p:cNvSpPr txBox="1"/>
          <p:nvPr/>
        </p:nvSpPr>
        <p:spPr>
          <a:xfrm>
            <a:off x="238539" y="243649"/>
            <a:ext cx="4502426" cy="369332"/>
          </a:xfrm>
          <a:prstGeom prst="rect">
            <a:avLst/>
          </a:prstGeom>
          <a:noFill/>
        </p:spPr>
        <p:txBody>
          <a:bodyPr wrap="square" rtlCol="0">
            <a:spAutoFit/>
          </a:bodyPr>
          <a:lstStyle/>
          <a:p>
            <a:r>
              <a:rPr lang="en-US" i="1" dirty="0"/>
              <a:t>Push to Chat (CRS): VIP no notes outreach 3</a:t>
            </a:r>
          </a:p>
        </p:txBody>
      </p:sp>
    </p:spTree>
    <p:extLst>
      <p:ext uri="{BB962C8B-B14F-4D97-AF65-F5344CB8AC3E}">
        <p14:creationId xmlns:p14="http://schemas.microsoft.com/office/powerpoint/2010/main" val="1502092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6C3A0-9E15-6A35-8B76-07681305D680}"/>
              </a:ext>
            </a:extLst>
          </p:cNvPr>
          <p:cNvSpPr>
            <a:spLocks noGrp="1"/>
          </p:cNvSpPr>
          <p:nvPr>
            <p:ph type="body" idx="1"/>
          </p:nvPr>
        </p:nvSpPr>
        <p:spPr>
          <a:xfrm>
            <a:off x="839788" y="699604"/>
            <a:ext cx="5157787" cy="823912"/>
          </a:xfrm>
        </p:spPr>
        <p:txBody>
          <a:bodyPr>
            <a:normAutofit/>
          </a:bodyPr>
          <a:lstStyle/>
          <a:p>
            <a:r>
              <a:rPr lang="en-US" sz="1400" dirty="0">
                <a:latin typeface="Avenir Book" panose="02000503020000020003" pitchFamily="2" charset="0"/>
              </a:rPr>
              <a:t>Thank you for your interest in becoming a Big!</a:t>
            </a:r>
          </a:p>
        </p:txBody>
      </p:sp>
      <p:sp>
        <p:nvSpPr>
          <p:cNvPr id="4" name="Content Placeholder 3">
            <a:extLst>
              <a:ext uri="{FF2B5EF4-FFF2-40B4-BE49-F238E27FC236}">
                <a16:creationId xmlns:a16="http://schemas.microsoft.com/office/drawing/2014/main" id="{7938FAE0-763C-2186-F459-EF6F3417554E}"/>
              </a:ext>
            </a:extLst>
          </p:cNvPr>
          <p:cNvSpPr>
            <a:spLocks noGrp="1"/>
          </p:cNvSpPr>
          <p:nvPr>
            <p:ph sz="half" idx="2"/>
          </p:nvPr>
        </p:nvSpPr>
        <p:spPr>
          <a:xfrm>
            <a:off x="839788" y="1610139"/>
            <a:ext cx="5157787" cy="4579524"/>
          </a:xfrm>
        </p:spPr>
        <p:txBody>
          <a:bodyPr>
            <a:noAutofit/>
          </a:bodyPr>
          <a:lstStyle/>
          <a:p>
            <a:pPr marL="0" indent="0" algn="l">
              <a:buNone/>
            </a:pPr>
            <a:r>
              <a:rPr lang="en-US" sz="1100" b="0" i="0" dirty="0">
                <a:solidFill>
                  <a:srgbClr val="000000"/>
                </a:solidFill>
                <a:effectLst/>
                <a:latin typeface="Avenir Book" panose="02000503020000020003" pitchFamily="2" charset="0"/>
              </a:rPr>
              <a:t>Hello {!</a:t>
            </a:r>
            <a:r>
              <a:rPr lang="en-US" sz="1100" b="0" i="0" dirty="0" err="1">
                <a:solidFill>
                  <a:srgbClr val="000000"/>
                </a:solidFill>
                <a:effectLst/>
                <a:latin typeface="Avenir Book" panose="02000503020000020003" pitchFamily="2" charset="0"/>
              </a:rPr>
              <a:t>Lead.FirstName</a:t>
            </a:r>
            <a:r>
              <a:rPr lang="en-US" sz="1100" b="0" i="0" dirty="0">
                <a:solidFill>
                  <a:srgbClr val="000000"/>
                </a:solidFill>
                <a:effectLst/>
                <a:latin typeface="Avenir Book" panose="02000503020000020003" pitchFamily="2" charset="0"/>
              </a:rPr>
              <a:t>},  </a:t>
            </a:r>
          </a:p>
          <a:p>
            <a:pPr marL="0" indent="0" algn="l">
              <a:buNone/>
            </a:pPr>
            <a:r>
              <a:rPr lang="en-US" sz="1100" b="0" i="0" dirty="0">
                <a:solidFill>
                  <a:srgbClr val="000000"/>
                </a:solidFill>
                <a:effectLst/>
                <a:latin typeface="Avenir Book" panose="02000503020000020003" pitchFamily="2" charset="0"/>
              </a:rPr>
              <a:t>Thank you for your interest in Big Brothers Big Sisters! Becoming a mentor, or Big, is more important now than ever before. BBBSEM Bigs are bringing some joy and levity into a challenging time for vulnerable families. </a:t>
            </a:r>
            <a:endParaRPr lang="en-US" sz="1100" dirty="0">
              <a:solidFill>
                <a:srgbClr val="000000"/>
              </a:solidFill>
              <a:latin typeface="Avenir Book" panose="02000503020000020003" pitchFamily="2" charset="0"/>
            </a:endParaRPr>
          </a:p>
          <a:p>
            <a:pPr marL="0" indent="0" algn="l">
              <a:buNone/>
            </a:pPr>
            <a:r>
              <a:rPr lang="en-US" sz="1100" b="0" i="0" dirty="0">
                <a:solidFill>
                  <a:srgbClr val="000000"/>
                </a:solidFill>
                <a:effectLst/>
                <a:latin typeface="Avenir Book" panose="02000503020000020003" pitchFamily="2" charset="0"/>
              </a:rPr>
              <a:t>Join the ranks of volunteers who are making a difference!</a:t>
            </a:r>
            <a:endParaRPr lang="en-US" sz="1100" dirty="0">
              <a:solidFill>
                <a:srgbClr val="000000"/>
              </a:solidFill>
              <a:latin typeface="Avenir Book" panose="02000503020000020003" pitchFamily="2" charset="0"/>
            </a:endParaRPr>
          </a:p>
          <a:p>
            <a:pPr marL="0" indent="0" algn="l">
              <a:buNone/>
            </a:pPr>
            <a:r>
              <a:rPr lang="en-US" sz="1100" b="0" i="0" dirty="0">
                <a:solidFill>
                  <a:srgbClr val="000000"/>
                </a:solidFill>
                <a:effectLst/>
                <a:latin typeface="Avenir Book" panose="02000503020000020003" pitchFamily="2" charset="0"/>
              </a:rPr>
              <a:t>It's easy to get started. Follow </a:t>
            </a:r>
            <a:r>
              <a:rPr lang="en-US" sz="1100" b="0" i="0" dirty="0">
                <a:solidFill>
                  <a:srgbClr val="000000"/>
                </a:solidFill>
                <a:effectLst/>
                <a:latin typeface="Avenir Book" panose="02000503020000020003" pitchFamily="2" charset="0"/>
                <a:hlinkClick r:id="rId3"/>
              </a:rPr>
              <a:t>this link</a:t>
            </a:r>
            <a:r>
              <a:rPr lang="en-US" sz="1100" b="0" i="0" dirty="0">
                <a:solidFill>
                  <a:srgbClr val="000000"/>
                </a:solidFill>
                <a:effectLst/>
                <a:latin typeface="Avenir Book" panose="02000503020000020003" pitchFamily="2" charset="0"/>
              </a:rPr>
              <a:t> to continue your application!  </a:t>
            </a:r>
          </a:p>
          <a:p>
            <a:pPr marL="0" indent="0" algn="l">
              <a:buNone/>
            </a:pPr>
            <a:r>
              <a:rPr lang="en-US" sz="1100" b="0" i="0" dirty="0">
                <a:solidFill>
                  <a:srgbClr val="000000"/>
                </a:solidFill>
                <a:effectLst/>
                <a:latin typeface="Avenir Book" panose="02000503020000020003" pitchFamily="2" charset="0"/>
              </a:rPr>
              <a:t>Have questions before you get started? No problem - schedule a time to talk to me </a:t>
            </a:r>
            <a:r>
              <a:rPr lang="en-US" sz="1100" b="0" i="0" dirty="0">
                <a:solidFill>
                  <a:srgbClr val="000000"/>
                </a:solidFill>
                <a:effectLst/>
                <a:latin typeface="Avenir Book" panose="02000503020000020003" pitchFamily="2" charset="0"/>
                <a:hlinkClick r:id="rId4"/>
              </a:rPr>
              <a:t>through this link</a:t>
            </a:r>
            <a:r>
              <a:rPr lang="en-US" sz="1100" b="0" i="0" dirty="0">
                <a:solidFill>
                  <a:srgbClr val="000000"/>
                </a:solidFill>
                <a:effectLst/>
                <a:latin typeface="Avenir Book" panose="02000503020000020003" pitchFamily="2" charset="0"/>
              </a:rPr>
              <a:t>.</a:t>
            </a:r>
          </a:p>
          <a:p>
            <a:pPr marL="0" indent="0" algn="l">
              <a:buNone/>
            </a:pPr>
            <a:r>
              <a:rPr lang="en-US" sz="1100" b="0" i="0" dirty="0">
                <a:solidFill>
                  <a:srgbClr val="000000"/>
                </a:solidFill>
                <a:effectLst/>
                <a:latin typeface="Avenir Book" panose="02000503020000020003" pitchFamily="2" charset="0"/>
              </a:rPr>
              <a:t>We hope to see you soon!</a:t>
            </a:r>
          </a:p>
          <a:p>
            <a:pPr marL="0" indent="0" algn="l">
              <a:buNone/>
            </a:pP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Lead.OwnerFirstName</a:t>
            </a:r>
            <a:r>
              <a:rPr lang="en-US" sz="1100" b="0" i="0" dirty="0">
                <a:solidFill>
                  <a:srgbClr val="000000"/>
                </a:solidFill>
                <a:effectLst/>
                <a:latin typeface="Avenir Book" panose="02000503020000020003" pitchFamily="2" charset="0"/>
              </a:rPr>
              <a:t>}</a:t>
            </a:r>
          </a:p>
          <a:p>
            <a:pPr marL="0" indent="0" algn="l">
              <a:buNone/>
            </a:pP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Lead.OwnerFullName</a:t>
            </a:r>
            <a:r>
              <a:rPr lang="en-US" sz="1100" b="0" i="0" dirty="0">
                <a:solidFill>
                  <a:srgbClr val="000000"/>
                </a:solidFill>
                <a:effectLst/>
                <a:latin typeface="Avenir Book" panose="02000503020000020003" pitchFamily="2" charset="0"/>
              </a:rPr>
              <a:t>}</a:t>
            </a:r>
          </a:p>
          <a:p>
            <a:pPr marL="0" indent="0" algn="l">
              <a:spcBef>
                <a:spcPts val="0"/>
              </a:spcBef>
              <a:buNone/>
            </a:pP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Lead.OwnerTitle</a:t>
            </a:r>
            <a:r>
              <a:rPr lang="en-US" sz="1100" b="0" i="0" dirty="0">
                <a:solidFill>
                  <a:srgbClr val="000000"/>
                </a:solidFill>
                <a:effectLst/>
                <a:latin typeface="Avenir Book" panose="02000503020000020003" pitchFamily="2" charset="0"/>
              </a:rPr>
              <a:t>}</a:t>
            </a:r>
          </a:p>
          <a:p>
            <a:pPr marL="0" indent="0" algn="l">
              <a:spcBef>
                <a:spcPts val="0"/>
              </a:spcBef>
              <a:buNone/>
            </a:pP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Lead.Owner_Company__c</a:t>
            </a:r>
            <a:r>
              <a:rPr lang="en-US" sz="1100" b="0" i="0" dirty="0">
                <a:solidFill>
                  <a:srgbClr val="000000"/>
                </a:solidFill>
                <a:effectLst/>
                <a:latin typeface="Avenir Book" panose="02000503020000020003" pitchFamily="2" charset="0"/>
              </a:rPr>
              <a:t>}</a:t>
            </a:r>
          </a:p>
          <a:p>
            <a:pPr marL="0" indent="0" algn="l">
              <a:spcBef>
                <a:spcPts val="0"/>
              </a:spcBef>
              <a:buNone/>
            </a:pPr>
            <a:r>
              <a:rPr lang="en-US" sz="1100" b="0" i="0" dirty="0">
                <a:solidFill>
                  <a:srgbClr val="000000"/>
                </a:solidFill>
                <a:effectLst/>
                <a:latin typeface="Avenir Book" panose="02000503020000020003" pitchFamily="2" charset="0"/>
              </a:rPr>
              <a:t>184 High St, 3rd Floor • Boston, MA  02110</a:t>
            </a:r>
          </a:p>
          <a:p>
            <a:pPr marL="0" indent="0" algn="l">
              <a:spcBef>
                <a:spcPts val="0"/>
              </a:spcBef>
              <a:buNone/>
            </a:pPr>
            <a:r>
              <a:rPr lang="en-US" sz="1100" b="0" i="0" dirty="0">
                <a:solidFill>
                  <a:srgbClr val="000000"/>
                </a:solidFill>
                <a:effectLst/>
                <a:latin typeface="Avenir Book" panose="02000503020000020003" pitchFamily="2" charset="0"/>
              </a:rPr>
              <a:t>Tel: {!</a:t>
            </a:r>
            <a:r>
              <a:rPr lang="en-US" sz="1100" b="0" i="0" dirty="0" err="1">
                <a:solidFill>
                  <a:srgbClr val="000000"/>
                </a:solidFill>
                <a:effectLst/>
                <a:latin typeface="Avenir Book" panose="02000503020000020003" pitchFamily="2" charset="0"/>
              </a:rPr>
              <a:t>Lead.OwnerPhone</a:t>
            </a:r>
            <a:r>
              <a:rPr lang="en-US" sz="1100" b="0" i="0" dirty="0">
                <a:solidFill>
                  <a:srgbClr val="000000"/>
                </a:solidFill>
                <a:effectLst/>
                <a:latin typeface="Avenir Book" panose="02000503020000020003" pitchFamily="2" charset="0"/>
              </a:rPr>
              <a:t>} • Fax: 617-542-8855</a:t>
            </a:r>
          </a:p>
          <a:p>
            <a:pPr marL="0" indent="0" algn="l">
              <a:spcBef>
                <a:spcPts val="0"/>
              </a:spcBef>
              <a:buNone/>
            </a:pPr>
            <a:r>
              <a:rPr lang="en-US" sz="1100" b="0" i="0" dirty="0">
                <a:solidFill>
                  <a:srgbClr val="000000"/>
                </a:solidFill>
                <a:effectLst/>
                <a:latin typeface="Avenir Book" panose="02000503020000020003" pitchFamily="2" charset="0"/>
                <a:hlinkClick r:id="rId5"/>
              </a:rPr>
              <a:t>www.emassbigs.org</a:t>
            </a:r>
            <a:endParaRPr lang="en-US" sz="1100" b="0" i="0" dirty="0">
              <a:solidFill>
                <a:srgbClr val="000000"/>
              </a:solidFill>
              <a:effectLst/>
              <a:latin typeface="Avenir Book" panose="02000503020000020003" pitchFamily="2" charset="0"/>
            </a:endParaRPr>
          </a:p>
        </p:txBody>
      </p:sp>
      <p:sp>
        <p:nvSpPr>
          <p:cNvPr id="5" name="Text Placeholder 4">
            <a:extLst>
              <a:ext uri="{FF2B5EF4-FFF2-40B4-BE49-F238E27FC236}">
                <a16:creationId xmlns:a16="http://schemas.microsoft.com/office/drawing/2014/main" id="{366B6F6E-ABA1-80F0-3FAA-220CC7618118}"/>
              </a:ext>
            </a:extLst>
          </p:cNvPr>
          <p:cNvSpPr>
            <a:spLocks noGrp="1"/>
          </p:cNvSpPr>
          <p:nvPr>
            <p:ph type="body" sz="quarter" idx="3"/>
          </p:nvPr>
        </p:nvSpPr>
        <p:spPr>
          <a:xfrm>
            <a:off x="6172200" y="699604"/>
            <a:ext cx="5183188" cy="823912"/>
          </a:xfrm>
        </p:spPr>
        <p:txBody>
          <a:bodyPr>
            <a:normAutofit/>
          </a:bodyPr>
          <a:lstStyle/>
          <a:p>
            <a:r>
              <a:rPr lang="en-US" sz="1400" dirty="0">
                <a:latin typeface="Avenir Book" panose="02000503020000020003" pitchFamily="2" charset="0"/>
              </a:rPr>
              <a:t>Begin Your Mentorship Journey with Big Brothers Big Sisters</a:t>
            </a:r>
          </a:p>
        </p:txBody>
      </p:sp>
      <p:sp>
        <p:nvSpPr>
          <p:cNvPr id="6" name="Content Placeholder 5">
            <a:extLst>
              <a:ext uri="{FF2B5EF4-FFF2-40B4-BE49-F238E27FC236}">
                <a16:creationId xmlns:a16="http://schemas.microsoft.com/office/drawing/2014/main" id="{A793D348-4BA5-6C5C-D23F-931C0FC941A2}"/>
              </a:ext>
            </a:extLst>
          </p:cNvPr>
          <p:cNvSpPr>
            <a:spLocks noGrp="1"/>
          </p:cNvSpPr>
          <p:nvPr>
            <p:ph sz="quarter" idx="4"/>
          </p:nvPr>
        </p:nvSpPr>
        <p:spPr>
          <a:xfrm>
            <a:off x="6172200" y="1611518"/>
            <a:ext cx="5157787" cy="4579524"/>
          </a:xfrm>
        </p:spPr>
        <p:txBody>
          <a:bodyPr>
            <a:normAutofit/>
          </a:bodyPr>
          <a:lstStyle/>
          <a:p>
            <a:pPr marL="0" indent="0" algn="l">
              <a:buNone/>
            </a:pPr>
            <a:r>
              <a:rPr lang="en-US" sz="1100" b="0" i="0" dirty="0">
                <a:solidFill>
                  <a:srgbClr val="000000"/>
                </a:solidFill>
                <a:effectLst/>
                <a:latin typeface="Avenir Book" panose="02000503020000020003" pitchFamily="2" charset="0"/>
              </a:rPr>
              <a:t>Hello {!</a:t>
            </a:r>
            <a:r>
              <a:rPr lang="en-US" sz="1100" b="0" i="0" dirty="0" err="1">
                <a:solidFill>
                  <a:srgbClr val="000000"/>
                </a:solidFill>
                <a:effectLst/>
                <a:latin typeface="Avenir Book" panose="02000503020000020003" pitchFamily="2" charset="0"/>
              </a:rPr>
              <a:t>Lead.FirstName</a:t>
            </a:r>
            <a:r>
              <a:rPr lang="en-US" sz="1100" b="0" i="0" dirty="0">
                <a:solidFill>
                  <a:srgbClr val="000000"/>
                </a:solidFill>
                <a:effectLst/>
                <a:latin typeface="Avenir Book" panose="02000503020000020003" pitchFamily="2" charset="0"/>
              </a:rPr>
              <a:t>},  </a:t>
            </a:r>
          </a:p>
          <a:p>
            <a:pPr marL="0" indent="0" algn="l">
              <a:buNone/>
            </a:pPr>
            <a:r>
              <a:rPr lang="en-US" sz="1100" b="0" i="0" dirty="0">
                <a:solidFill>
                  <a:srgbClr val="000000"/>
                </a:solidFill>
                <a:effectLst/>
                <a:latin typeface="Avenir Book" panose="02000503020000020003" pitchFamily="2" charset="0"/>
              </a:rPr>
              <a:t>Thank you for your interest in Big Brothers Big Sisters! Becoming a mentor, or Big, is more important now than ever before. Join the ranks of volunteers who are making a difference!</a:t>
            </a:r>
            <a:endParaRPr lang="en-US" sz="1100" dirty="0">
              <a:solidFill>
                <a:srgbClr val="000000"/>
              </a:solidFill>
              <a:latin typeface="Avenir Book" panose="02000503020000020003" pitchFamily="2" charset="0"/>
            </a:endParaRPr>
          </a:p>
          <a:p>
            <a:pPr marL="0" indent="0" algn="l">
              <a:buNone/>
            </a:pPr>
            <a:r>
              <a:rPr lang="en-US" sz="1100" b="0" i="0" dirty="0">
                <a:solidFill>
                  <a:srgbClr val="000000"/>
                </a:solidFill>
                <a:effectLst/>
                <a:latin typeface="Avenir Book" panose="02000503020000020003" pitchFamily="2" charset="0"/>
              </a:rPr>
              <a:t>It's easy to get started. Follow </a:t>
            </a:r>
            <a:r>
              <a:rPr lang="en-US" sz="1100" b="0" i="0" dirty="0">
                <a:solidFill>
                  <a:srgbClr val="000000"/>
                </a:solidFill>
                <a:effectLst/>
                <a:latin typeface="Avenir Book" panose="02000503020000020003" pitchFamily="2" charset="0"/>
                <a:hlinkClick r:id="rId3"/>
              </a:rPr>
              <a:t>this link</a:t>
            </a:r>
            <a:r>
              <a:rPr lang="en-US" sz="1100" b="0" i="0" dirty="0">
                <a:solidFill>
                  <a:srgbClr val="000000"/>
                </a:solidFill>
                <a:effectLst/>
                <a:latin typeface="Avenir Book" panose="02000503020000020003" pitchFamily="2" charset="0"/>
              </a:rPr>
              <a:t> to continue your application.</a:t>
            </a:r>
          </a:p>
          <a:p>
            <a:pPr marL="0" indent="0" algn="l">
              <a:buNone/>
            </a:pPr>
            <a:r>
              <a:rPr lang="en-US" sz="1100" b="0" i="0" dirty="0">
                <a:solidFill>
                  <a:srgbClr val="000000"/>
                </a:solidFill>
                <a:effectLst/>
                <a:latin typeface="Avenir Book" panose="02000503020000020003" pitchFamily="2" charset="0"/>
              </a:rPr>
              <a:t>Have questions before you get started? No problem - schedule a time to talk to us </a:t>
            </a:r>
            <a:r>
              <a:rPr lang="en-US" sz="1100" b="0" i="0" dirty="0">
                <a:solidFill>
                  <a:srgbClr val="000000"/>
                </a:solidFill>
                <a:effectLst/>
                <a:latin typeface="Avenir Book" panose="02000503020000020003" pitchFamily="2" charset="0"/>
                <a:hlinkClick r:id="rId4"/>
              </a:rPr>
              <a:t>through this link</a:t>
            </a:r>
            <a:r>
              <a:rPr lang="en-US" sz="1100" b="0" i="0" dirty="0">
                <a:solidFill>
                  <a:srgbClr val="000000"/>
                </a:solidFill>
                <a:effectLst/>
                <a:latin typeface="Avenir Book" panose="02000503020000020003" pitchFamily="2" charset="0"/>
              </a:rPr>
              <a:t>.</a:t>
            </a:r>
          </a:p>
          <a:p>
            <a:pPr marL="0" indent="0" algn="l">
              <a:buNone/>
            </a:pPr>
            <a:r>
              <a:rPr lang="en-US" sz="1100" b="0" i="0" dirty="0">
                <a:solidFill>
                  <a:srgbClr val="000000"/>
                </a:solidFill>
                <a:effectLst/>
                <a:latin typeface="Avenir Book" panose="02000503020000020003" pitchFamily="2" charset="0"/>
              </a:rPr>
              <a:t>We hope to see you soon!</a:t>
            </a:r>
          </a:p>
          <a:p>
            <a:pPr marL="0" indent="0" algn="l">
              <a:buNone/>
            </a:pP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Lead.OwnerFirstName</a:t>
            </a:r>
            <a:r>
              <a:rPr lang="en-US" sz="1100" b="0" i="0" dirty="0">
                <a:solidFill>
                  <a:srgbClr val="000000"/>
                </a:solidFill>
                <a:effectLst/>
                <a:latin typeface="Avenir Book" panose="02000503020000020003" pitchFamily="2" charset="0"/>
              </a:rPr>
              <a:t>}</a:t>
            </a:r>
          </a:p>
          <a:p>
            <a:pPr marL="0" indent="0" algn="l">
              <a:buNone/>
            </a:pP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Lead.OwnerFullName</a:t>
            </a:r>
            <a:r>
              <a:rPr lang="en-US" sz="1100" b="0" i="0" dirty="0">
                <a:solidFill>
                  <a:srgbClr val="000000"/>
                </a:solidFill>
                <a:effectLst/>
                <a:latin typeface="Avenir Book" panose="02000503020000020003" pitchFamily="2" charset="0"/>
              </a:rPr>
              <a:t>}</a:t>
            </a:r>
          </a:p>
          <a:p>
            <a:pPr marL="0" indent="0" algn="l">
              <a:spcBef>
                <a:spcPts val="0"/>
              </a:spcBef>
              <a:buNone/>
            </a:pP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Lead.OwnerTitle</a:t>
            </a:r>
            <a:r>
              <a:rPr lang="en-US" sz="1100" b="0" i="0" dirty="0">
                <a:solidFill>
                  <a:srgbClr val="000000"/>
                </a:solidFill>
                <a:effectLst/>
                <a:latin typeface="Avenir Book" panose="02000503020000020003" pitchFamily="2" charset="0"/>
              </a:rPr>
              <a:t>}</a:t>
            </a:r>
          </a:p>
          <a:p>
            <a:pPr marL="0" indent="0" algn="l">
              <a:spcBef>
                <a:spcPts val="0"/>
              </a:spcBef>
              <a:buNone/>
            </a:pP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Lead.Owner_Company__c</a:t>
            </a:r>
            <a:r>
              <a:rPr lang="en-US" sz="1100" b="0" i="0" dirty="0">
                <a:solidFill>
                  <a:srgbClr val="000000"/>
                </a:solidFill>
                <a:effectLst/>
                <a:latin typeface="Avenir Book" panose="02000503020000020003" pitchFamily="2" charset="0"/>
              </a:rPr>
              <a:t>}</a:t>
            </a:r>
          </a:p>
          <a:p>
            <a:pPr marL="0" indent="0" algn="l">
              <a:spcBef>
                <a:spcPts val="0"/>
              </a:spcBef>
              <a:buNone/>
            </a:pPr>
            <a:r>
              <a:rPr lang="en-US" sz="1100" b="0" i="0" dirty="0">
                <a:solidFill>
                  <a:srgbClr val="000000"/>
                </a:solidFill>
                <a:effectLst/>
                <a:latin typeface="Avenir Book" panose="02000503020000020003" pitchFamily="2" charset="0"/>
              </a:rPr>
              <a:t>184 High St, 3rd Floor • Boston, MA  02110</a:t>
            </a:r>
          </a:p>
          <a:p>
            <a:pPr marL="0" indent="0" algn="l">
              <a:spcBef>
                <a:spcPts val="0"/>
              </a:spcBef>
              <a:buNone/>
            </a:pPr>
            <a:r>
              <a:rPr lang="en-US" sz="1100" b="0" i="0" dirty="0">
                <a:solidFill>
                  <a:srgbClr val="000000"/>
                </a:solidFill>
                <a:effectLst/>
                <a:latin typeface="Avenir Book" panose="02000503020000020003" pitchFamily="2" charset="0"/>
              </a:rPr>
              <a:t>Tel: {!</a:t>
            </a:r>
            <a:r>
              <a:rPr lang="en-US" sz="1100" b="0" i="0" dirty="0" err="1">
                <a:solidFill>
                  <a:srgbClr val="000000"/>
                </a:solidFill>
                <a:effectLst/>
                <a:latin typeface="Avenir Book" panose="02000503020000020003" pitchFamily="2" charset="0"/>
              </a:rPr>
              <a:t>Lead.OwnerPhone</a:t>
            </a:r>
            <a:r>
              <a:rPr lang="en-US" sz="1100" b="0" i="0" dirty="0">
                <a:solidFill>
                  <a:srgbClr val="000000"/>
                </a:solidFill>
                <a:effectLst/>
                <a:latin typeface="Avenir Book" panose="02000503020000020003" pitchFamily="2" charset="0"/>
              </a:rPr>
              <a:t>} • Fax: 617-542-8855</a:t>
            </a:r>
          </a:p>
          <a:p>
            <a:pPr marL="0" indent="0" algn="l">
              <a:spcBef>
                <a:spcPts val="0"/>
              </a:spcBef>
              <a:buNone/>
            </a:pPr>
            <a:r>
              <a:rPr lang="en-US" sz="1100" b="0" i="0" dirty="0">
                <a:solidFill>
                  <a:srgbClr val="000000"/>
                </a:solidFill>
                <a:effectLst/>
                <a:latin typeface="Avenir Book" panose="02000503020000020003" pitchFamily="2" charset="0"/>
                <a:hlinkClick r:id="rId5"/>
              </a:rPr>
              <a:t>www.emassbigs.org</a:t>
            </a:r>
            <a:endParaRPr lang="en-US" sz="1100" b="0" i="0" dirty="0">
              <a:solidFill>
                <a:srgbClr val="000000"/>
              </a:solidFill>
              <a:effectLst/>
              <a:latin typeface="Avenir Book" panose="02000503020000020003" pitchFamily="2" charset="0"/>
            </a:endParaRPr>
          </a:p>
          <a:p>
            <a:pPr marL="0" indent="0">
              <a:buNone/>
            </a:pPr>
            <a:endParaRPr lang="en-US" sz="1100" dirty="0">
              <a:latin typeface="Avenir Book" panose="02000503020000020003" pitchFamily="2" charset="0"/>
            </a:endParaRPr>
          </a:p>
        </p:txBody>
      </p:sp>
      <p:sp>
        <p:nvSpPr>
          <p:cNvPr id="8" name="TextBox 7">
            <a:extLst>
              <a:ext uri="{FF2B5EF4-FFF2-40B4-BE49-F238E27FC236}">
                <a16:creationId xmlns:a16="http://schemas.microsoft.com/office/drawing/2014/main" id="{2064112D-3948-742D-308A-9611B808A0FC}"/>
              </a:ext>
            </a:extLst>
          </p:cNvPr>
          <p:cNvSpPr txBox="1"/>
          <p:nvPr/>
        </p:nvSpPr>
        <p:spPr>
          <a:xfrm>
            <a:off x="238539" y="243649"/>
            <a:ext cx="4502426" cy="369332"/>
          </a:xfrm>
          <a:prstGeom prst="rect">
            <a:avLst/>
          </a:prstGeom>
          <a:noFill/>
        </p:spPr>
        <p:txBody>
          <a:bodyPr wrap="square" rtlCol="0">
            <a:spAutoFit/>
          </a:bodyPr>
          <a:lstStyle/>
          <a:p>
            <a:r>
              <a:rPr lang="en-US" i="1" dirty="0"/>
              <a:t>Default VIP Message: VIP Email 1</a:t>
            </a:r>
          </a:p>
        </p:txBody>
      </p:sp>
    </p:spTree>
    <p:extLst>
      <p:ext uri="{BB962C8B-B14F-4D97-AF65-F5344CB8AC3E}">
        <p14:creationId xmlns:p14="http://schemas.microsoft.com/office/powerpoint/2010/main" val="1714495814"/>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6C3A0-9E15-6A35-8B76-07681305D680}"/>
              </a:ext>
            </a:extLst>
          </p:cNvPr>
          <p:cNvSpPr>
            <a:spLocks noGrp="1"/>
          </p:cNvSpPr>
          <p:nvPr>
            <p:ph type="body" idx="1"/>
          </p:nvPr>
        </p:nvSpPr>
        <p:spPr>
          <a:xfrm>
            <a:off x="839788" y="699604"/>
            <a:ext cx="5157787" cy="823912"/>
          </a:xfrm>
        </p:spPr>
        <p:txBody>
          <a:bodyPr>
            <a:normAutofit/>
          </a:bodyPr>
          <a:lstStyle/>
          <a:p>
            <a:r>
              <a:rPr lang="en-US" sz="1400" dirty="0">
                <a:latin typeface="Avenir Book" panose="02000503020000020003" pitchFamily="2" charset="0"/>
              </a:rPr>
              <a:t>Original Subject</a:t>
            </a:r>
          </a:p>
        </p:txBody>
      </p:sp>
      <p:sp>
        <p:nvSpPr>
          <p:cNvPr id="4" name="Content Placeholder 3">
            <a:extLst>
              <a:ext uri="{FF2B5EF4-FFF2-40B4-BE49-F238E27FC236}">
                <a16:creationId xmlns:a16="http://schemas.microsoft.com/office/drawing/2014/main" id="{7938FAE0-763C-2186-F459-EF6F3417554E}"/>
              </a:ext>
            </a:extLst>
          </p:cNvPr>
          <p:cNvSpPr>
            <a:spLocks noGrp="1"/>
          </p:cNvSpPr>
          <p:nvPr>
            <p:ph sz="half" idx="2"/>
          </p:nvPr>
        </p:nvSpPr>
        <p:spPr>
          <a:xfrm>
            <a:off x="839788" y="1610139"/>
            <a:ext cx="5157787" cy="4579524"/>
          </a:xfrm>
        </p:spPr>
        <p:txBody>
          <a:bodyPr>
            <a:normAutofit/>
          </a:bodyPr>
          <a:lstStyle/>
          <a:p>
            <a:pPr marL="0" indent="0">
              <a:buNone/>
            </a:pPr>
            <a:r>
              <a:rPr lang="en-US" sz="1100" b="0" i="0" dirty="0">
                <a:solidFill>
                  <a:srgbClr val="000000"/>
                </a:solidFill>
                <a:effectLst/>
                <a:latin typeface="Avenir Book" panose="02000503020000020003" pitchFamily="2" charset="0"/>
              </a:rPr>
              <a:t>Original Content</a:t>
            </a:r>
            <a:endParaRPr lang="en-US" sz="1100" dirty="0">
              <a:latin typeface="Avenir Book" panose="02000503020000020003" pitchFamily="2" charset="0"/>
            </a:endParaRPr>
          </a:p>
        </p:txBody>
      </p:sp>
      <p:sp>
        <p:nvSpPr>
          <p:cNvPr id="5" name="Text Placeholder 4">
            <a:extLst>
              <a:ext uri="{FF2B5EF4-FFF2-40B4-BE49-F238E27FC236}">
                <a16:creationId xmlns:a16="http://schemas.microsoft.com/office/drawing/2014/main" id="{366B6F6E-ABA1-80F0-3FAA-220CC7618118}"/>
              </a:ext>
            </a:extLst>
          </p:cNvPr>
          <p:cNvSpPr>
            <a:spLocks noGrp="1"/>
          </p:cNvSpPr>
          <p:nvPr>
            <p:ph type="body" sz="quarter" idx="3"/>
          </p:nvPr>
        </p:nvSpPr>
        <p:spPr>
          <a:xfrm>
            <a:off x="6172200" y="699604"/>
            <a:ext cx="5183188" cy="823912"/>
          </a:xfrm>
        </p:spPr>
        <p:txBody>
          <a:bodyPr>
            <a:normAutofit/>
          </a:bodyPr>
          <a:lstStyle/>
          <a:p>
            <a:r>
              <a:rPr lang="en-US" sz="1400" dirty="0">
                <a:latin typeface="Avenir Book" panose="02000503020000020003" pitchFamily="2" charset="0"/>
              </a:rPr>
              <a:t>Suggested Subject</a:t>
            </a:r>
          </a:p>
        </p:txBody>
      </p:sp>
      <p:sp>
        <p:nvSpPr>
          <p:cNvPr id="6" name="Content Placeholder 5">
            <a:extLst>
              <a:ext uri="{FF2B5EF4-FFF2-40B4-BE49-F238E27FC236}">
                <a16:creationId xmlns:a16="http://schemas.microsoft.com/office/drawing/2014/main" id="{A793D348-4BA5-6C5C-D23F-931C0FC941A2}"/>
              </a:ext>
            </a:extLst>
          </p:cNvPr>
          <p:cNvSpPr>
            <a:spLocks noGrp="1"/>
          </p:cNvSpPr>
          <p:nvPr>
            <p:ph sz="quarter" idx="4"/>
          </p:nvPr>
        </p:nvSpPr>
        <p:spPr>
          <a:xfrm>
            <a:off x="6172200" y="1611518"/>
            <a:ext cx="5157787" cy="4579524"/>
          </a:xfrm>
        </p:spPr>
        <p:txBody>
          <a:bodyPr>
            <a:normAutofit/>
          </a:bodyPr>
          <a:lstStyle/>
          <a:p>
            <a:pPr marL="0" indent="0">
              <a:buNone/>
            </a:pPr>
            <a:r>
              <a:rPr lang="en-US" sz="1100" b="0" i="0" dirty="0">
                <a:solidFill>
                  <a:srgbClr val="000000"/>
                </a:solidFill>
                <a:effectLst/>
                <a:latin typeface="Avenir Book" panose="02000503020000020003" pitchFamily="2" charset="0"/>
              </a:rPr>
              <a:t>Suggested Content</a:t>
            </a:r>
            <a:endParaRPr lang="en-US" sz="1100" dirty="0">
              <a:latin typeface="Avenir Book" panose="02000503020000020003" pitchFamily="2" charset="0"/>
            </a:endParaRPr>
          </a:p>
          <a:p>
            <a:pPr marL="0" indent="0">
              <a:buNone/>
            </a:pPr>
            <a:endParaRPr lang="en-US" sz="1100" dirty="0">
              <a:latin typeface="Avenir Book" panose="02000503020000020003" pitchFamily="2" charset="0"/>
            </a:endParaRPr>
          </a:p>
        </p:txBody>
      </p:sp>
      <p:sp>
        <p:nvSpPr>
          <p:cNvPr id="8" name="TextBox 7">
            <a:extLst>
              <a:ext uri="{FF2B5EF4-FFF2-40B4-BE49-F238E27FC236}">
                <a16:creationId xmlns:a16="http://schemas.microsoft.com/office/drawing/2014/main" id="{2064112D-3948-742D-308A-9611B808A0FC}"/>
              </a:ext>
            </a:extLst>
          </p:cNvPr>
          <p:cNvSpPr txBox="1"/>
          <p:nvPr/>
        </p:nvSpPr>
        <p:spPr>
          <a:xfrm>
            <a:off x="238539" y="243649"/>
            <a:ext cx="4502426" cy="369332"/>
          </a:xfrm>
          <a:prstGeom prst="rect">
            <a:avLst/>
          </a:prstGeom>
          <a:noFill/>
        </p:spPr>
        <p:txBody>
          <a:bodyPr wrap="square" rtlCol="0">
            <a:spAutoFit/>
          </a:bodyPr>
          <a:lstStyle/>
          <a:p>
            <a:r>
              <a:rPr lang="en-US" i="1" dirty="0"/>
              <a:t>Default VIP Message: VIP Email 2</a:t>
            </a:r>
          </a:p>
        </p:txBody>
      </p:sp>
    </p:spTree>
    <p:extLst>
      <p:ext uri="{BB962C8B-B14F-4D97-AF65-F5344CB8AC3E}">
        <p14:creationId xmlns:p14="http://schemas.microsoft.com/office/powerpoint/2010/main" val="577344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6C3A0-9E15-6A35-8B76-07681305D680}"/>
              </a:ext>
            </a:extLst>
          </p:cNvPr>
          <p:cNvSpPr>
            <a:spLocks noGrp="1"/>
          </p:cNvSpPr>
          <p:nvPr>
            <p:ph type="body" idx="1"/>
          </p:nvPr>
        </p:nvSpPr>
        <p:spPr>
          <a:xfrm>
            <a:off x="839788" y="699604"/>
            <a:ext cx="5157787" cy="823912"/>
          </a:xfrm>
        </p:spPr>
        <p:txBody>
          <a:bodyPr>
            <a:normAutofit/>
          </a:bodyPr>
          <a:lstStyle/>
          <a:p>
            <a:r>
              <a:rPr lang="en-US" sz="1400" dirty="0">
                <a:latin typeface="Avenir Book" panose="02000503020000020003" pitchFamily="2" charset="0"/>
              </a:rPr>
              <a:t>Original Subject</a:t>
            </a:r>
          </a:p>
        </p:txBody>
      </p:sp>
      <p:sp>
        <p:nvSpPr>
          <p:cNvPr id="4" name="Content Placeholder 3">
            <a:extLst>
              <a:ext uri="{FF2B5EF4-FFF2-40B4-BE49-F238E27FC236}">
                <a16:creationId xmlns:a16="http://schemas.microsoft.com/office/drawing/2014/main" id="{7938FAE0-763C-2186-F459-EF6F3417554E}"/>
              </a:ext>
            </a:extLst>
          </p:cNvPr>
          <p:cNvSpPr>
            <a:spLocks noGrp="1"/>
          </p:cNvSpPr>
          <p:nvPr>
            <p:ph sz="half" idx="2"/>
          </p:nvPr>
        </p:nvSpPr>
        <p:spPr>
          <a:xfrm>
            <a:off x="839788" y="1610139"/>
            <a:ext cx="5157787" cy="4579524"/>
          </a:xfrm>
        </p:spPr>
        <p:txBody>
          <a:bodyPr>
            <a:normAutofit/>
          </a:bodyPr>
          <a:lstStyle/>
          <a:p>
            <a:pPr marL="0" indent="0">
              <a:buNone/>
            </a:pPr>
            <a:r>
              <a:rPr lang="en-US" sz="1100" b="0" i="0" dirty="0">
                <a:solidFill>
                  <a:srgbClr val="000000"/>
                </a:solidFill>
                <a:effectLst/>
                <a:latin typeface="Avenir Book" panose="02000503020000020003" pitchFamily="2" charset="0"/>
              </a:rPr>
              <a:t>Original Content</a:t>
            </a:r>
            <a:endParaRPr lang="en-US" sz="1100" dirty="0">
              <a:latin typeface="Avenir Book" panose="02000503020000020003" pitchFamily="2" charset="0"/>
            </a:endParaRPr>
          </a:p>
        </p:txBody>
      </p:sp>
      <p:sp>
        <p:nvSpPr>
          <p:cNvPr id="5" name="Text Placeholder 4">
            <a:extLst>
              <a:ext uri="{FF2B5EF4-FFF2-40B4-BE49-F238E27FC236}">
                <a16:creationId xmlns:a16="http://schemas.microsoft.com/office/drawing/2014/main" id="{366B6F6E-ABA1-80F0-3FAA-220CC7618118}"/>
              </a:ext>
            </a:extLst>
          </p:cNvPr>
          <p:cNvSpPr>
            <a:spLocks noGrp="1"/>
          </p:cNvSpPr>
          <p:nvPr>
            <p:ph type="body" sz="quarter" idx="3"/>
          </p:nvPr>
        </p:nvSpPr>
        <p:spPr>
          <a:xfrm>
            <a:off x="6172200" y="699604"/>
            <a:ext cx="5183188" cy="823912"/>
          </a:xfrm>
        </p:spPr>
        <p:txBody>
          <a:bodyPr>
            <a:normAutofit/>
          </a:bodyPr>
          <a:lstStyle/>
          <a:p>
            <a:r>
              <a:rPr lang="en-US" sz="1400" dirty="0">
                <a:latin typeface="Avenir Book" panose="02000503020000020003" pitchFamily="2" charset="0"/>
              </a:rPr>
              <a:t>Suggested Subject</a:t>
            </a:r>
          </a:p>
        </p:txBody>
      </p:sp>
      <p:sp>
        <p:nvSpPr>
          <p:cNvPr id="6" name="Content Placeholder 5">
            <a:extLst>
              <a:ext uri="{FF2B5EF4-FFF2-40B4-BE49-F238E27FC236}">
                <a16:creationId xmlns:a16="http://schemas.microsoft.com/office/drawing/2014/main" id="{A793D348-4BA5-6C5C-D23F-931C0FC941A2}"/>
              </a:ext>
            </a:extLst>
          </p:cNvPr>
          <p:cNvSpPr>
            <a:spLocks noGrp="1"/>
          </p:cNvSpPr>
          <p:nvPr>
            <p:ph sz="quarter" idx="4"/>
          </p:nvPr>
        </p:nvSpPr>
        <p:spPr>
          <a:xfrm>
            <a:off x="6172200" y="1611518"/>
            <a:ext cx="5157787" cy="4579524"/>
          </a:xfrm>
        </p:spPr>
        <p:txBody>
          <a:bodyPr>
            <a:normAutofit/>
          </a:bodyPr>
          <a:lstStyle/>
          <a:p>
            <a:pPr marL="0" indent="0">
              <a:buNone/>
            </a:pPr>
            <a:r>
              <a:rPr lang="en-US" sz="1100" b="0" i="0" dirty="0">
                <a:solidFill>
                  <a:srgbClr val="000000"/>
                </a:solidFill>
                <a:effectLst/>
                <a:latin typeface="Avenir Book" panose="02000503020000020003" pitchFamily="2" charset="0"/>
              </a:rPr>
              <a:t>Suggested Content</a:t>
            </a:r>
            <a:endParaRPr lang="en-US" sz="1100" dirty="0">
              <a:latin typeface="Avenir Book" panose="02000503020000020003" pitchFamily="2" charset="0"/>
            </a:endParaRPr>
          </a:p>
          <a:p>
            <a:pPr marL="0" indent="0">
              <a:buNone/>
            </a:pPr>
            <a:endParaRPr lang="en-US" sz="1100" dirty="0">
              <a:latin typeface="Avenir Book" panose="02000503020000020003" pitchFamily="2" charset="0"/>
            </a:endParaRPr>
          </a:p>
        </p:txBody>
      </p:sp>
      <p:sp>
        <p:nvSpPr>
          <p:cNvPr id="8" name="TextBox 7">
            <a:extLst>
              <a:ext uri="{FF2B5EF4-FFF2-40B4-BE49-F238E27FC236}">
                <a16:creationId xmlns:a16="http://schemas.microsoft.com/office/drawing/2014/main" id="{2064112D-3948-742D-308A-9611B808A0FC}"/>
              </a:ext>
            </a:extLst>
          </p:cNvPr>
          <p:cNvSpPr txBox="1"/>
          <p:nvPr/>
        </p:nvSpPr>
        <p:spPr>
          <a:xfrm>
            <a:off x="238539" y="243649"/>
            <a:ext cx="4502426" cy="369332"/>
          </a:xfrm>
          <a:prstGeom prst="rect">
            <a:avLst/>
          </a:prstGeom>
          <a:noFill/>
        </p:spPr>
        <p:txBody>
          <a:bodyPr wrap="square" rtlCol="0">
            <a:spAutoFit/>
          </a:bodyPr>
          <a:lstStyle/>
          <a:p>
            <a:r>
              <a:rPr lang="en-US" i="1" dirty="0"/>
              <a:t>Default VIP Message: VIP Email 3</a:t>
            </a:r>
          </a:p>
        </p:txBody>
      </p:sp>
    </p:spTree>
    <p:extLst>
      <p:ext uri="{BB962C8B-B14F-4D97-AF65-F5344CB8AC3E}">
        <p14:creationId xmlns:p14="http://schemas.microsoft.com/office/powerpoint/2010/main" val="1858648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6C3A0-9E15-6A35-8B76-07681305D680}"/>
              </a:ext>
            </a:extLst>
          </p:cNvPr>
          <p:cNvSpPr>
            <a:spLocks noGrp="1"/>
          </p:cNvSpPr>
          <p:nvPr>
            <p:ph type="body" idx="1"/>
          </p:nvPr>
        </p:nvSpPr>
        <p:spPr>
          <a:xfrm>
            <a:off x="839788" y="699604"/>
            <a:ext cx="5157787" cy="823912"/>
          </a:xfrm>
        </p:spPr>
        <p:txBody>
          <a:bodyPr>
            <a:normAutofit/>
          </a:bodyPr>
          <a:lstStyle/>
          <a:p>
            <a:r>
              <a:rPr lang="en-US" sz="1400" dirty="0">
                <a:latin typeface="Avenir Book" panose="02000503020000020003" pitchFamily="2" charset="0"/>
              </a:rPr>
              <a:t>Your Big Brothers Big Sisters Interview Confirmation</a:t>
            </a:r>
          </a:p>
        </p:txBody>
      </p:sp>
      <p:sp>
        <p:nvSpPr>
          <p:cNvPr id="4" name="Content Placeholder 3">
            <a:extLst>
              <a:ext uri="{FF2B5EF4-FFF2-40B4-BE49-F238E27FC236}">
                <a16:creationId xmlns:a16="http://schemas.microsoft.com/office/drawing/2014/main" id="{7938FAE0-763C-2186-F459-EF6F3417554E}"/>
              </a:ext>
            </a:extLst>
          </p:cNvPr>
          <p:cNvSpPr>
            <a:spLocks noGrp="1"/>
          </p:cNvSpPr>
          <p:nvPr>
            <p:ph sz="half" idx="2"/>
          </p:nvPr>
        </p:nvSpPr>
        <p:spPr>
          <a:xfrm>
            <a:off x="839788" y="1610139"/>
            <a:ext cx="5157787" cy="4579524"/>
          </a:xfrm>
        </p:spPr>
        <p:txBody>
          <a:bodyPr>
            <a:normAutofit fontScale="25000" lnSpcReduction="20000"/>
          </a:bodyPr>
          <a:lstStyle/>
          <a:p>
            <a:pPr marL="0" indent="0" algn="l">
              <a:buNone/>
            </a:pPr>
            <a:r>
              <a:rPr lang="en-US" sz="4400" b="0" i="0" dirty="0">
                <a:solidFill>
                  <a:srgbClr val="000000"/>
                </a:solidFill>
                <a:effectLst/>
                <a:latin typeface="Avenir Book" panose="02000503020000020003" pitchFamily="2" charset="0"/>
              </a:rPr>
              <a:t>Hi {!</a:t>
            </a:r>
            <a:r>
              <a:rPr lang="en-US" sz="4400" b="0" i="0" dirty="0" err="1">
                <a:solidFill>
                  <a:srgbClr val="000000"/>
                </a:solidFill>
                <a:effectLst/>
                <a:latin typeface="Avenir Book" panose="02000503020000020003" pitchFamily="2" charset="0"/>
              </a:rPr>
              <a:t>Lead.FirstName</a:t>
            </a:r>
            <a:r>
              <a:rPr lang="en-US" sz="4400" b="0" i="0" dirty="0">
                <a:solidFill>
                  <a:srgbClr val="000000"/>
                </a:solidFill>
                <a:effectLst/>
                <a:latin typeface="Avenir Book" panose="02000503020000020003" pitchFamily="2" charset="0"/>
              </a:rPr>
              <a:t>},</a:t>
            </a:r>
          </a:p>
          <a:p>
            <a:pPr marL="0" indent="0" algn="l">
              <a:buNone/>
            </a:pPr>
            <a:r>
              <a:rPr lang="en-US" sz="4400" b="0" i="0" dirty="0">
                <a:solidFill>
                  <a:srgbClr val="000000"/>
                </a:solidFill>
                <a:effectLst/>
                <a:latin typeface="Avenir Book" panose="02000503020000020003" pitchFamily="2" charset="0"/>
              </a:rPr>
              <a:t>Thanks for taking the first step to help a child reach their full potential. We’re excited for you to become a Big! Our Bigs tell us every day that it’s one of the most meaningful things they have ever done.</a:t>
            </a:r>
            <a:br>
              <a:rPr lang="en-US" sz="4400" b="0" i="0" dirty="0">
                <a:solidFill>
                  <a:srgbClr val="000000"/>
                </a:solidFill>
                <a:effectLst/>
                <a:latin typeface="Avenir Book" panose="02000503020000020003" pitchFamily="2" charset="0"/>
              </a:rPr>
            </a:br>
            <a:br>
              <a:rPr lang="en-US" sz="4400" b="0" i="0" dirty="0">
                <a:solidFill>
                  <a:srgbClr val="000000"/>
                </a:solidFill>
                <a:effectLst/>
                <a:latin typeface="Avenir Book" panose="02000503020000020003" pitchFamily="2" charset="0"/>
              </a:rPr>
            </a:br>
            <a:r>
              <a:rPr lang="en-US" sz="4400" b="0" i="0" dirty="0">
                <a:solidFill>
                  <a:srgbClr val="000000"/>
                </a:solidFill>
                <a:effectLst/>
                <a:latin typeface="Avenir Book" panose="02000503020000020003" pitchFamily="2" charset="0"/>
              </a:rPr>
              <a:t>My name is {!</a:t>
            </a:r>
            <a:r>
              <a:rPr lang="en-US" sz="4400" b="0" i="0" dirty="0" err="1">
                <a:solidFill>
                  <a:srgbClr val="000000"/>
                </a:solidFill>
                <a:effectLst/>
                <a:latin typeface="Avenir Book" panose="02000503020000020003" pitchFamily="2" charset="0"/>
              </a:rPr>
              <a:t>Lead.OwnerFirstName</a:t>
            </a:r>
            <a:r>
              <a:rPr lang="en-US" sz="4400" b="0" i="0" dirty="0">
                <a:solidFill>
                  <a:srgbClr val="000000"/>
                </a:solidFill>
                <a:effectLst/>
                <a:latin typeface="Avenir Book" panose="02000503020000020003" pitchFamily="2" charset="0"/>
              </a:rPr>
              <a:t>} and I’m here to help find you an amazing Little, like the ones featured below.</a:t>
            </a:r>
          </a:p>
          <a:p>
            <a:pPr marL="0" indent="0" algn="l">
              <a:buNone/>
            </a:pPr>
            <a:r>
              <a:rPr lang="en-US" sz="4400" dirty="0">
                <a:solidFill>
                  <a:srgbClr val="000000"/>
                </a:solidFill>
                <a:latin typeface="Avenir Book" panose="02000503020000020003" pitchFamily="2" charset="0"/>
              </a:rPr>
              <a:t>VIDEO</a:t>
            </a:r>
            <a:endParaRPr lang="en-US" sz="4400" b="0" i="0" dirty="0">
              <a:solidFill>
                <a:srgbClr val="000000"/>
              </a:solidFill>
              <a:effectLst/>
              <a:latin typeface="Avenir Book" panose="02000503020000020003" pitchFamily="2" charset="0"/>
            </a:endParaRPr>
          </a:p>
          <a:p>
            <a:pPr marL="0" indent="0" algn="l">
              <a:buNone/>
            </a:pPr>
            <a:r>
              <a:rPr lang="en-US" sz="4400" b="0" i="0" dirty="0">
                <a:solidFill>
                  <a:srgbClr val="000000"/>
                </a:solidFill>
                <a:effectLst/>
                <a:latin typeface="Avenir Book" panose="02000503020000020003" pitchFamily="2" charset="0"/>
              </a:rPr>
              <a:t>I look forward to meeting with you on {!</a:t>
            </a:r>
            <a:r>
              <a:rPr lang="en-US" sz="4400" b="0" i="0" dirty="0" err="1">
                <a:solidFill>
                  <a:srgbClr val="000000"/>
                </a:solidFill>
                <a:effectLst/>
                <a:latin typeface="Avenir Book" panose="02000503020000020003" pitchFamily="2" charset="0"/>
              </a:rPr>
              <a:t>Lead.Date_of_Interview__c</a:t>
            </a:r>
            <a:r>
              <a:rPr lang="en-US" sz="4400" b="0" i="0" dirty="0">
                <a:solidFill>
                  <a:srgbClr val="000000"/>
                </a:solidFill>
                <a:effectLst/>
                <a:latin typeface="Avenir Book" panose="02000503020000020003" pitchFamily="2" charset="0"/>
              </a:rPr>
              <a:t>} at {!</a:t>
            </a:r>
            <a:r>
              <a:rPr lang="en-US" sz="4400" b="0" i="0" dirty="0" err="1">
                <a:solidFill>
                  <a:srgbClr val="000000"/>
                </a:solidFill>
                <a:effectLst/>
                <a:latin typeface="Avenir Book" panose="02000503020000020003" pitchFamily="2" charset="0"/>
              </a:rPr>
              <a:t>Lead.Interview_Time__c</a:t>
            </a:r>
            <a:r>
              <a:rPr lang="en-US" sz="4400" b="0" i="0" dirty="0">
                <a:solidFill>
                  <a:srgbClr val="000000"/>
                </a:solidFill>
                <a:effectLst/>
                <a:latin typeface="Avenir Book" panose="02000503020000020003" pitchFamily="2" charset="0"/>
              </a:rPr>
              <a:t>} on Zoom video chat. Below is the Zoom link you'll use to join your interview. Please wait to click the link until your interview time.</a:t>
            </a:r>
            <a:br>
              <a:rPr lang="en-US" sz="4400" b="0" i="0" dirty="0">
                <a:solidFill>
                  <a:srgbClr val="000000"/>
                </a:solidFill>
                <a:effectLst/>
                <a:latin typeface="Avenir Book" panose="02000503020000020003" pitchFamily="2" charset="0"/>
              </a:rPr>
            </a:br>
            <a:r>
              <a:rPr lang="en-US" sz="4400" b="0" i="0" dirty="0">
                <a:solidFill>
                  <a:srgbClr val="000000"/>
                </a:solidFill>
                <a:effectLst/>
                <a:latin typeface="Avenir Book" panose="02000503020000020003" pitchFamily="2" charset="0"/>
                <a:hlinkClick r:id="rId2"/>
              </a:rPr>
              <a:t>{!Lead.Zoom_Link__c}</a:t>
            </a:r>
            <a:endParaRPr lang="en-US" sz="4400" b="0" i="0" dirty="0">
              <a:solidFill>
                <a:srgbClr val="000000"/>
              </a:solidFill>
              <a:effectLst/>
              <a:latin typeface="Avenir Book" panose="02000503020000020003" pitchFamily="2" charset="0"/>
            </a:endParaRPr>
          </a:p>
          <a:p>
            <a:pPr marL="0" indent="0" algn="l">
              <a:buNone/>
            </a:pPr>
            <a:r>
              <a:rPr lang="en-US" sz="4400" b="0" i="0" dirty="0">
                <a:solidFill>
                  <a:srgbClr val="000000"/>
                </a:solidFill>
                <a:effectLst/>
                <a:latin typeface="Avenir Book" panose="02000503020000020003" pitchFamily="2" charset="0"/>
              </a:rPr>
              <a:t>When you arrive, you will be asked to provide some valuable information for our team. Before we speak over zoom, please take the time to complete the forms below. This will ensure we streamline our time in the interview.</a:t>
            </a:r>
          </a:p>
          <a:p>
            <a:pPr marL="0" indent="0" algn="l">
              <a:buNone/>
            </a:pPr>
            <a:r>
              <a:rPr lang="en-US" sz="4400" b="0" i="0" dirty="0">
                <a:solidFill>
                  <a:srgbClr val="000000"/>
                </a:solidFill>
                <a:effectLst/>
                <a:latin typeface="Avenir Book" panose="02000503020000020003" pitchFamily="2" charset="0"/>
              </a:rPr>
              <a:t>I’m thrilled to get to know you, and your interests, so we can find a Little you’ll have lots in common with.  Please don’t hesitate to reach out with any questions!</a:t>
            </a:r>
          </a:p>
          <a:p>
            <a:pPr marL="0" indent="0">
              <a:lnSpc>
                <a:spcPct val="120000"/>
              </a:lnSpc>
              <a:spcBef>
                <a:spcPts val="0"/>
              </a:spcBef>
              <a:buNone/>
            </a:pPr>
            <a:endParaRPr lang="en-US" sz="4400" b="0" i="0" dirty="0">
              <a:solidFill>
                <a:srgbClr val="000000"/>
              </a:solidFill>
              <a:effectLst/>
              <a:latin typeface="Avenir Book" panose="02000503020000020003" pitchFamily="2" charset="0"/>
              <a:hlinkClick r:id="rId3"/>
            </a:endParaRPr>
          </a:p>
          <a:p>
            <a:pPr>
              <a:lnSpc>
                <a:spcPct val="120000"/>
              </a:lnSpc>
              <a:spcBef>
                <a:spcPts val="0"/>
              </a:spcBef>
            </a:pPr>
            <a:r>
              <a:rPr lang="en-US" sz="4400" b="0" i="0" dirty="0">
                <a:solidFill>
                  <a:srgbClr val="000000"/>
                </a:solidFill>
                <a:effectLst/>
                <a:latin typeface="Avenir Book" panose="02000503020000020003" pitchFamily="2" charset="0"/>
                <a:hlinkClick r:id="rId3"/>
              </a:rPr>
              <a:t>Application</a:t>
            </a:r>
            <a:endParaRPr lang="en-US" sz="4400" b="0" i="0" dirty="0">
              <a:solidFill>
                <a:srgbClr val="000000"/>
              </a:solidFill>
              <a:effectLst/>
              <a:latin typeface="Avenir Book" panose="02000503020000020003" pitchFamily="2" charset="0"/>
            </a:endParaRPr>
          </a:p>
          <a:p>
            <a:pPr algn="l">
              <a:lnSpc>
                <a:spcPct val="120000"/>
              </a:lnSpc>
              <a:spcBef>
                <a:spcPts val="0"/>
              </a:spcBef>
              <a:buFont typeface="Arial" panose="020B0604020202020204" pitchFamily="34" charset="0"/>
              <a:buChar char="•"/>
            </a:pPr>
            <a:r>
              <a:rPr lang="en-US" sz="4400" b="0" i="0" u="sng" dirty="0">
                <a:solidFill>
                  <a:srgbClr val="000000"/>
                </a:solidFill>
                <a:effectLst/>
                <a:latin typeface="Avenir Book" panose="02000503020000020003" pitchFamily="2" charset="0"/>
                <a:hlinkClick r:id="rId4"/>
              </a:rPr>
              <a:t>Pre-Interview Questionnaire</a:t>
            </a:r>
            <a:endParaRPr lang="en-US" sz="4400" b="0" i="0" dirty="0">
              <a:solidFill>
                <a:srgbClr val="000000"/>
              </a:solidFill>
              <a:effectLst/>
              <a:latin typeface="Avenir Book" panose="02000503020000020003" pitchFamily="2" charset="0"/>
            </a:endParaRPr>
          </a:p>
          <a:p>
            <a:pPr algn="l">
              <a:lnSpc>
                <a:spcPct val="120000"/>
              </a:lnSpc>
              <a:spcBef>
                <a:spcPts val="0"/>
              </a:spcBef>
              <a:buFont typeface="Arial" panose="020B0604020202020204" pitchFamily="34" charset="0"/>
              <a:buChar char="•"/>
            </a:pPr>
            <a:r>
              <a:rPr lang="en-US" sz="4400" b="0" i="0" dirty="0">
                <a:solidFill>
                  <a:srgbClr val="000000"/>
                </a:solidFill>
                <a:effectLst/>
                <a:latin typeface="Avenir Book" panose="02000503020000020003" pitchFamily="2" charset="0"/>
                <a:hlinkClick r:id="rId5"/>
              </a:rPr>
              <a:t>References</a:t>
            </a:r>
            <a:endParaRPr lang="en-US" sz="4400" dirty="0">
              <a:solidFill>
                <a:srgbClr val="000000"/>
              </a:solidFill>
              <a:latin typeface="Avenir Book" panose="02000503020000020003" pitchFamily="2" charset="0"/>
            </a:endParaRPr>
          </a:p>
          <a:p>
            <a:pPr marL="0" indent="0" algn="l">
              <a:lnSpc>
                <a:spcPct val="120000"/>
              </a:lnSpc>
              <a:spcBef>
                <a:spcPts val="0"/>
              </a:spcBef>
              <a:buNone/>
            </a:pPr>
            <a:endParaRPr lang="en-US" sz="4400" b="0" i="0" dirty="0">
              <a:solidFill>
                <a:srgbClr val="000000"/>
              </a:solidFill>
              <a:effectLst/>
              <a:latin typeface="Avenir Book" panose="02000503020000020003" pitchFamily="2" charset="0"/>
            </a:endParaRPr>
          </a:p>
          <a:p>
            <a:pPr marL="0" indent="0" algn="l">
              <a:lnSpc>
                <a:spcPct val="120000"/>
              </a:lnSpc>
              <a:spcBef>
                <a:spcPts val="0"/>
              </a:spcBef>
              <a:buNone/>
            </a:pPr>
            <a:r>
              <a:rPr lang="en-US" sz="4400" b="0" i="0" dirty="0">
                <a:solidFill>
                  <a:srgbClr val="000000"/>
                </a:solidFill>
                <a:effectLst/>
                <a:latin typeface="Avenir Book" panose="02000503020000020003" pitchFamily="2" charset="0"/>
              </a:rPr>
              <a:t>I look forward to meeting you!</a:t>
            </a:r>
          </a:p>
          <a:p>
            <a:pPr marL="0" indent="0" algn="l">
              <a:lnSpc>
                <a:spcPct val="120000"/>
              </a:lnSpc>
              <a:buNone/>
            </a:pPr>
            <a:r>
              <a:rPr lang="en-US" sz="4400" b="0" i="0" dirty="0">
                <a:solidFill>
                  <a:srgbClr val="000000"/>
                </a:solidFill>
                <a:effectLst/>
                <a:latin typeface="Avenir Book" panose="02000503020000020003" pitchFamily="2" charset="0"/>
              </a:rPr>
              <a:t>{!</a:t>
            </a:r>
            <a:r>
              <a:rPr lang="en-US" sz="4400" b="0" i="0" dirty="0" err="1">
                <a:solidFill>
                  <a:srgbClr val="000000"/>
                </a:solidFill>
                <a:effectLst/>
                <a:latin typeface="Avenir Book" panose="02000503020000020003" pitchFamily="2" charset="0"/>
              </a:rPr>
              <a:t>Lead.OwnerFullName</a:t>
            </a:r>
            <a:r>
              <a:rPr lang="en-US" sz="4400" b="0" i="0" dirty="0">
                <a:solidFill>
                  <a:srgbClr val="000000"/>
                </a:solidFill>
                <a:effectLst/>
                <a:latin typeface="Avenir Book" panose="02000503020000020003" pitchFamily="2" charset="0"/>
              </a:rPr>
              <a:t>}</a:t>
            </a:r>
          </a:p>
          <a:p>
            <a:pPr marL="0" indent="0" algn="l">
              <a:lnSpc>
                <a:spcPct val="120000"/>
              </a:lnSpc>
              <a:spcBef>
                <a:spcPts val="0"/>
              </a:spcBef>
              <a:buNone/>
            </a:pPr>
            <a:r>
              <a:rPr lang="en-US" sz="4400" b="0" i="0" dirty="0">
                <a:solidFill>
                  <a:srgbClr val="000000"/>
                </a:solidFill>
                <a:effectLst/>
                <a:latin typeface="Avenir Book" panose="02000503020000020003" pitchFamily="2" charset="0"/>
              </a:rPr>
              <a:t>{!</a:t>
            </a:r>
            <a:r>
              <a:rPr lang="en-US" sz="4400" b="0" i="0" dirty="0" err="1">
                <a:solidFill>
                  <a:srgbClr val="000000"/>
                </a:solidFill>
                <a:effectLst/>
                <a:latin typeface="Avenir Book" panose="02000503020000020003" pitchFamily="2" charset="0"/>
              </a:rPr>
              <a:t>Lead.OwnerTitle</a:t>
            </a:r>
            <a:r>
              <a:rPr lang="en-US" sz="4400" b="0" i="0" dirty="0">
                <a:solidFill>
                  <a:srgbClr val="000000"/>
                </a:solidFill>
                <a:effectLst/>
                <a:latin typeface="Avenir Book" panose="02000503020000020003" pitchFamily="2" charset="0"/>
              </a:rPr>
              <a:t>}</a:t>
            </a:r>
          </a:p>
          <a:p>
            <a:pPr marL="0" indent="0" algn="l">
              <a:lnSpc>
                <a:spcPct val="120000"/>
              </a:lnSpc>
              <a:spcBef>
                <a:spcPts val="0"/>
              </a:spcBef>
              <a:buNone/>
            </a:pPr>
            <a:r>
              <a:rPr lang="en-US" sz="4400" b="0" i="0" dirty="0">
                <a:solidFill>
                  <a:srgbClr val="000000"/>
                </a:solidFill>
                <a:effectLst/>
                <a:latin typeface="Avenir Book" panose="02000503020000020003" pitchFamily="2" charset="0"/>
              </a:rPr>
              <a:t>{!</a:t>
            </a:r>
            <a:r>
              <a:rPr lang="en-US" sz="4400" b="0" i="0" dirty="0" err="1">
                <a:solidFill>
                  <a:srgbClr val="000000"/>
                </a:solidFill>
                <a:effectLst/>
                <a:latin typeface="Avenir Book" panose="02000503020000020003" pitchFamily="2" charset="0"/>
              </a:rPr>
              <a:t>Lead.Owner_Company__c</a:t>
            </a:r>
            <a:r>
              <a:rPr lang="en-US" sz="4400" b="0" i="0" dirty="0">
                <a:solidFill>
                  <a:srgbClr val="000000"/>
                </a:solidFill>
                <a:effectLst/>
                <a:latin typeface="Avenir Book" panose="02000503020000020003" pitchFamily="2" charset="0"/>
              </a:rPr>
              <a:t>}</a:t>
            </a:r>
          </a:p>
          <a:p>
            <a:pPr marL="0" indent="0" algn="l">
              <a:lnSpc>
                <a:spcPct val="120000"/>
              </a:lnSpc>
              <a:spcBef>
                <a:spcPts val="0"/>
              </a:spcBef>
              <a:buNone/>
            </a:pPr>
            <a:r>
              <a:rPr lang="en-US" sz="4400" b="0" i="0" dirty="0">
                <a:solidFill>
                  <a:srgbClr val="000000"/>
                </a:solidFill>
                <a:effectLst/>
                <a:latin typeface="Avenir Book" panose="02000503020000020003" pitchFamily="2" charset="0"/>
              </a:rPr>
              <a:t>184 High St, 3rd Floor • Boston, MA  02110</a:t>
            </a:r>
          </a:p>
          <a:p>
            <a:pPr marL="0" indent="0" algn="l">
              <a:lnSpc>
                <a:spcPct val="120000"/>
              </a:lnSpc>
              <a:spcBef>
                <a:spcPts val="0"/>
              </a:spcBef>
              <a:buNone/>
            </a:pPr>
            <a:r>
              <a:rPr lang="en-US" sz="4400" b="0" i="0" dirty="0">
                <a:solidFill>
                  <a:srgbClr val="000000"/>
                </a:solidFill>
                <a:effectLst/>
                <a:latin typeface="Avenir Book" panose="02000503020000020003" pitchFamily="2" charset="0"/>
              </a:rPr>
              <a:t>Tel: {!</a:t>
            </a:r>
            <a:r>
              <a:rPr lang="en-US" sz="4400" b="0" i="0" dirty="0" err="1">
                <a:solidFill>
                  <a:srgbClr val="000000"/>
                </a:solidFill>
                <a:effectLst/>
                <a:latin typeface="Avenir Book" panose="02000503020000020003" pitchFamily="2" charset="0"/>
              </a:rPr>
              <a:t>Lead.OwnerPhone</a:t>
            </a:r>
            <a:r>
              <a:rPr lang="en-US" sz="4400" b="0" i="0" dirty="0">
                <a:solidFill>
                  <a:srgbClr val="000000"/>
                </a:solidFill>
                <a:effectLst/>
                <a:latin typeface="Avenir Book" panose="02000503020000020003" pitchFamily="2" charset="0"/>
              </a:rPr>
              <a:t>} • Fax: 617-542-8855</a:t>
            </a:r>
          </a:p>
          <a:p>
            <a:pPr marL="0" indent="0" algn="l">
              <a:lnSpc>
                <a:spcPct val="120000"/>
              </a:lnSpc>
              <a:spcBef>
                <a:spcPts val="0"/>
              </a:spcBef>
              <a:buNone/>
            </a:pPr>
            <a:r>
              <a:rPr lang="en-US" sz="4400" b="0" i="0" dirty="0">
                <a:solidFill>
                  <a:srgbClr val="000000"/>
                </a:solidFill>
                <a:effectLst/>
                <a:latin typeface="Avenir Book" panose="02000503020000020003" pitchFamily="2" charset="0"/>
                <a:hlinkClick r:id="rId6"/>
              </a:rPr>
              <a:t>www.emassbigs.org</a:t>
            </a:r>
            <a:endParaRPr lang="en-US" sz="4400" b="0" i="0" dirty="0">
              <a:solidFill>
                <a:srgbClr val="000000"/>
              </a:solidFill>
              <a:effectLst/>
              <a:latin typeface="Avenir Book" panose="02000503020000020003" pitchFamily="2" charset="0"/>
            </a:endParaRPr>
          </a:p>
          <a:p>
            <a:pPr marL="0" indent="0" algn="l">
              <a:buNone/>
            </a:pPr>
            <a:endParaRPr lang="en-US" sz="1800" b="0" i="0" dirty="0">
              <a:solidFill>
                <a:srgbClr val="000000"/>
              </a:solidFill>
              <a:effectLst/>
              <a:latin typeface="arial" panose="020B0604020202020204" pitchFamily="34" charset="0"/>
            </a:endParaRPr>
          </a:p>
        </p:txBody>
      </p:sp>
      <p:sp>
        <p:nvSpPr>
          <p:cNvPr id="5" name="Text Placeholder 4">
            <a:extLst>
              <a:ext uri="{FF2B5EF4-FFF2-40B4-BE49-F238E27FC236}">
                <a16:creationId xmlns:a16="http://schemas.microsoft.com/office/drawing/2014/main" id="{366B6F6E-ABA1-80F0-3FAA-220CC7618118}"/>
              </a:ext>
            </a:extLst>
          </p:cNvPr>
          <p:cNvSpPr>
            <a:spLocks noGrp="1"/>
          </p:cNvSpPr>
          <p:nvPr>
            <p:ph type="body" sz="quarter" idx="3"/>
          </p:nvPr>
        </p:nvSpPr>
        <p:spPr>
          <a:xfrm>
            <a:off x="6194427" y="291793"/>
            <a:ext cx="5183188" cy="823912"/>
          </a:xfrm>
        </p:spPr>
        <p:txBody>
          <a:bodyPr>
            <a:normAutofit/>
          </a:bodyPr>
          <a:lstStyle/>
          <a:p>
            <a:r>
              <a:rPr lang="en-US" sz="1400" dirty="0">
                <a:latin typeface="Avenir Book" panose="02000503020000020003" pitchFamily="2" charset="0"/>
              </a:rPr>
              <a:t>Next Steps with Big Brothers Big Sisters</a:t>
            </a:r>
          </a:p>
        </p:txBody>
      </p:sp>
      <p:sp>
        <p:nvSpPr>
          <p:cNvPr id="6" name="Content Placeholder 5">
            <a:extLst>
              <a:ext uri="{FF2B5EF4-FFF2-40B4-BE49-F238E27FC236}">
                <a16:creationId xmlns:a16="http://schemas.microsoft.com/office/drawing/2014/main" id="{A793D348-4BA5-6C5C-D23F-931C0FC941A2}"/>
              </a:ext>
            </a:extLst>
          </p:cNvPr>
          <p:cNvSpPr>
            <a:spLocks noGrp="1"/>
          </p:cNvSpPr>
          <p:nvPr>
            <p:ph sz="quarter" idx="4"/>
          </p:nvPr>
        </p:nvSpPr>
        <p:spPr>
          <a:xfrm>
            <a:off x="6194427" y="1163849"/>
            <a:ext cx="5157787" cy="4579524"/>
          </a:xfrm>
        </p:spPr>
        <p:txBody>
          <a:bodyPr vert="horz" lIns="91440" tIns="45720" rIns="91440" bIns="45720" rtlCol="0" anchor="t">
            <a:normAutofit fontScale="25000" lnSpcReduction="20000"/>
          </a:bodyPr>
          <a:lstStyle/>
          <a:p>
            <a:pPr marL="0" indent="0" algn="l">
              <a:buNone/>
            </a:pPr>
            <a:r>
              <a:rPr lang="en-US" sz="4400" b="0" i="0" dirty="0">
                <a:solidFill>
                  <a:srgbClr val="000000"/>
                </a:solidFill>
                <a:effectLst/>
                <a:latin typeface="Avenir Book" panose="02000503020000020003" pitchFamily="2" charset="0"/>
              </a:rPr>
              <a:t>Hi {!</a:t>
            </a:r>
            <a:r>
              <a:rPr lang="en-US" sz="4400" b="0" i="0" dirty="0" err="1">
                <a:solidFill>
                  <a:srgbClr val="000000"/>
                </a:solidFill>
                <a:effectLst/>
                <a:latin typeface="Avenir Book" panose="02000503020000020003" pitchFamily="2" charset="0"/>
              </a:rPr>
              <a:t>Lead.FirstName</a:t>
            </a:r>
            <a:r>
              <a:rPr lang="en-US" sz="4400" b="0" i="0" dirty="0">
                <a:solidFill>
                  <a:srgbClr val="000000"/>
                </a:solidFill>
                <a:effectLst/>
                <a:latin typeface="Avenir Book" panose="02000503020000020003" pitchFamily="2" charset="0"/>
              </a:rPr>
              <a:t>},</a:t>
            </a:r>
          </a:p>
          <a:p>
            <a:pPr marL="0" indent="0">
              <a:buNone/>
            </a:pPr>
            <a:r>
              <a:rPr lang="en-US" sz="4400" b="0" i="0" dirty="0">
                <a:solidFill>
                  <a:srgbClr val="000000"/>
                </a:solidFill>
                <a:effectLst/>
                <a:latin typeface="Avenir Book"/>
              </a:rPr>
              <a:t>Thank you for taking the first step to becoming a mentor! Before your interview, please complete </a:t>
            </a:r>
            <a:r>
              <a:rPr lang="en-US" sz="4400" dirty="0">
                <a:solidFill>
                  <a:srgbClr val="000000"/>
                </a:solidFill>
                <a:latin typeface="Avenir Book"/>
              </a:rPr>
              <a:t>these three forms: </a:t>
            </a:r>
            <a:endParaRPr lang="en-US" sz="4400" dirty="0">
              <a:solidFill>
                <a:srgbClr val="000000"/>
              </a:solidFill>
              <a:latin typeface="Avenir Book" panose="02000503020000020003" pitchFamily="2" charset="0"/>
            </a:endParaRPr>
          </a:p>
          <a:p>
            <a:pPr marL="0" indent="0">
              <a:buNone/>
            </a:pPr>
            <a:endParaRPr lang="en-US" sz="4400" dirty="0">
              <a:solidFill>
                <a:srgbClr val="000000"/>
              </a:solidFill>
              <a:latin typeface="Avenir Book"/>
            </a:endParaRPr>
          </a:p>
          <a:p>
            <a:pPr>
              <a:lnSpc>
                <a:spcPct val="120000"/>
              </a:lnSpc>
              <a:spcBef>
                <a:spcPts val="0"/>
              </a:spcBef>
            </a:pPr>
            <a:r>
              <a:rPr lang="en-US" sz="4400" b="0" i="0" dirty="0">
                <a:solidFill>
                  <a:srgbClr val="000000"/>
                </a:solidFill>
                <a:effectLst/>
                <a:latin typeface="Avenir Book" panose="02000503020000020003" pitchFamily="2" charset="0"/>
                <a:hlinkClick r:id="rId3"/>
              </a:rPr>
              <a:t>Permissions form</a:t>
            </a:r>
            <a:r>
              <a:rPr lang="en-US" sz="4400" b="0" i="0" dirty="0">
                <a:solidFill>
                  <a:srgbClr val="0563C1"/>
                </a:solidFill>
                <a:effectLst/>
                <a:latin typeface="Avenir Book"/>
              </a:rPr>
              <a:t> </a:t>
            </a:r>
            <a:r>
              <a:rPr lang="en-US" sz="4400" dirty="0">
                <a:solidFill>
                  <a:srgbClr val="000000"/>
                </a:solidFill>
                <a:latin typeface="Avenir Book"/>
              </a:rPr>
              <a:t>(~3 mins) allows BBBSEM to conduct your background check and other authorizations.</a:t>
            </a:r>
            <a:endParaRPr lang="en-US" sz="4400" dirty="0">
              <a:latin typeface="Avenir Book"/>
            </a:endParaRPr>
          </a:p>
          <a:p>
            <a:pPr>
              <a:lnSpc>
                <a:spcPct val="120000"/>
              </a:lnSpc>
              <a:spcBef>
                <a:spcPts val="0"/>
              </a:spcBef>
            </a:pPr>
            <a:r>
              <a:rPr lang="en-US" sz="4400" dirty="0">
                <a:solidFill>
                  <a:srgbClr val="000000"/>
                </a:solidFill>
                <a:latin typeface="Avenir Book"/>
                <a:hlinkClick r:id="rId4"/>
              </a:rPr>
              <a:t>Pre-Interview Questionnaire</a:t>
            </a:r>
            <a:r>
              <a:rPr lang="en-US" sz="4400" dirty="0">
                <a:solidFill>
                  <a:srgbClr val="000000"/>
                </a:solidFill>
                <a:latin typeface="Avenir Book"/>
              </a:rPr>
              <a:t> (~5 mins) helps BBBSEM gather preliminary context to shorten your interview process.</a:t>
            </a:r>
            <a:endParaRPr lang="en-US" dirty="0">
              <a:cs typeface="Calibri" panose="020F0502020204030204"/>
            </a:endParaRPr>
          </a:p>
          <a:p>
            <a:pPr>
              <a:lnSpc>
                <a:spcPct val="120000"/>
              </a:lnSpc>
              <a:spcBef>
                <a:spcPts val="0"/>
              </a:spcBef>
            </a:pPr>
            <a:r>
              <a:rPr lang="en-US" sz="4400" dirty="0">
                <a:solidFill>
                  <a:srgbClr val="000000"/>
                </a:solidFill>
                <a:latin typeface="Avenir Book"/>
                <a:hlinkClick r:id="rId5"/>
              </a:rPr>
              <a:t>References</a:t>
            </a:r>
            <a:r>
              <a:rPr lang="en-US" sz="4400" dirty="0">
                <a:solidFill>
                  <a:srgbClr val="000000"/>
                </a:solidFill>
                <a:latin typeface="Avenir Book"/>
              </a:rPr>
              <a:t> (~2 mins) permits BBBSEM to collect your references. </a:t>
            </a:r>
          </a:p>
          <a:p>
            <a:pPr marL="0" indent="0">
              <a:lnSpc>
                <a:spcPct val="120000"/>
              </a:lnSpc>
              <a:spcBef>
                <a:spcPts val="0"/>
              </a:spcBef>
              <a:buNone/>
            </a:pPr>
            <a:endParaRPr lang="en-US" sz="4400" dirty="0">
              <a:solidFill>
                <a:srgbClr val="000000"/>
              </a:solidFill>
              <a:latin typeface="Avenir Book"/>
              <a:hlinkClick r:id="rId3">
                <a:extLst>
                  <a:ext uri="{A12FA001-AC4F-418D-AE19-62706E023703}">
                    <ahyp:hlinkClr xmlns:ahyp="http://schemas.microsoft.com/office/drawing/2018/hyperlinkcolor" val="tx"/>
                  </a:ext>
                </a:extLst>
              </a:hlinkClick>
            </a:endParaRPr>
          </a:p>
          <a:p>
            <a:pPr marL="0" indent="0">
              <a:lnSpc>
                <a:spcPct val="120000"/>
              </a:lnSpc>
              <a:spcBef>
                <a:spcPts val="0"/>
              </a:spcBef>
              <a:buNone/>
            </a:pPr>
            <a:r>
              <a:rPr lang="en-US" sz="4400" dirty="0">
                <a:solidFill>
                  <a:srgbClr val="000000"/>
                </a:solidFill>
                <a:latin typeface="Avenir Book"/>
              </a:rPr>
              <a:t>We</a:t>
            </a:r>
            <a:r>
              <a:rPr lang="en-US" sz="4400" b="0" i="0" dirty="0">
                <a:solidFill>
                  <a:srgbClr val="000000"/>
                </a:solidFill>
                <a:effectLst/>
                <a:latin typeface="Avenir Book"/>
              </a:rPr>
              <a:t> look forward to meeting with you on {!</a:t>
            </a:r>
            <a:r>
              <a:rPr lang="en-US" sz="4400" b="0" i="0" dirty="0" err="1">
                <a:solidFill>
                  <a:srgbClr val="000000"/>
                </a:solidFill>
                <a:effectLst/>
                <a:latin typeface="Avenir Book"/>
              </a:rPr>
              <a:t>Lead.Date_of_Interview__c</a:t>
            </a:r>
            <a:r>
              <a:rPr lang="en-US" sz="4400" b="0" i="0" dirty="0">
                <a:solidFill>
                  <a:srgbClr val="000000"/>
                </a:solidFill>
                <a:effectLst/>
                <a:latin typeface="Avenir Book"/>
              </a:rPr>
              <a:t>} at {!</a:t>
            </a:r>
            <a:r>
              <a:rPr lang="en-US" sz="4400" b="0" i="0" dirty="0" err="1">
                <a:solidFill>
                  <a:srgbClr val="000000"/>
                </a:solidFill>
                <a:effectLst/>
                <a:latin typeface="Avenir Book"/>
              </a:rPr>
              <a:t>Lead.Interview_Time__c</a:t>
            </a:r>
            <a:r>
              <a:rPr lang="en-US" sz="4400" b="0" i="0" dirty="0">
                <a:solidFill>
                  <a:srgbClr val="000000"/>
                </a:solidFill>
                <a:effectLst/>
                <a:latin typeface="Avenir Book"/>
              </a:rPr>
              <a:t>}. Below is the Zoom link you'll use to join your interview. </a:t>
            </a:r>
            <a:r>
              <a:rPr lang="en-US" sz="4400" b="0" i="0" dirty="0">
                <a:solidFill>
                  <a:srgbClr val="000000"/>
                </a:solidFill>
                <a:effectLst/>
                <a:latin typeface="Avenir Book"/>
                <a:hlinkClick r:id="rId2"/>
              </a:rPr>
              <a:t>{!Lead.Zoom_Link__c}</a:t>
            </a:r>
            <a:endParaRPr lang="en-US" sz="4400" b="0" i="0" dirty="0">
              <a:solidFill>
                <a:srgbClr val="000000"/>
              </a:solidFill>
              <a:effectLst/>
              <a:latin typeface="Avenir Book"/>
            </a:endParaRPr>
          </a:p>
          <a:p>
            <a:pPr marL="0" indent="0" algn="l">
              <a:buNone/>
            </a:pPr>
            <a:r>
              <a:rPr lang="en-US" sz="4400" b="0" i="0" dirty="0">
                <a:solidFill>
                  <a:srgbClr val="000000"/>
                </a:solidFill>
                <a:effectLst/>
                <a:latin typeface="Avenir Book"/>
              </a:rPr>
              <a:t>We are thrilled to get to know you and your interests, so we can find a Little you’ll have lots in common with. Please don’t hesitate to reach out with any questions!</a:t>
            </a:r>
          </a:p>
          <a:p>
            <a:pPr marL="0" indent="0">
              <a:buNone/>
            </a:pPr>
            <a:r>
              <a:rPr lang="en-US" sz="4400" dirty="0">
                <a:solidFill>
                  <a:srgbClr val="000000"/>
                </a:solidFill>
                <a:latin typeface="Avenir Book" panose="02000503020000020003" pitchFamily="2" charset="0"/>
              </a:rPr>
              <a:t>Again, make sure to complete these three forms before your interview: </a:t>
            </a:r>
            <a:r>
              <a:rPr lang="en-US" sz="4400" dirty="0">
                <a:solidFill>
                  <a:srgbClr val="0563C1"/>
                </a:solidFill>
                <a:latin typeface="Avenir Book"/>
                <a:hlinkClick r:id="rId3">
                  <a:extLst>
                    <a:ext uri="{A12FA001-AC4F-418D-AE19-62706E023703}">
                      <ahyp:hlinkClr xmlns:ahyp="http://schemas.microsoft.com/office/drawing/2018/hyperlinkcolor" val="tx"/>
                    </a:ext>
                  </a:extLst>
                </a:hlinkClick>
              </a:rPr>
              <a:t>permissions </a:t>
            </a:r>
            <a:r>
              <a:rPr lang="en-US" sz="4400" b="0" i="0" dirty="0">
                <a:solidFill>
                  <a:srgbClr val="0563C1"/>
                </a:solidFill>
                <a:effectLst/>
                <a:latin typeface="Avenir Book"/>
                <a:hlinkClick r:id="rId3">
                  <a:extLst>
                    <a:ext uri="{A12FA001-AC4F-418D-AE19-62706E023703}">
                      <ahyp:hlinkClr xmlns:ahyp="http://schemas.microsoft.com/office/drawing/2018/hyperlinkcolor" val="tx"/>
                    </a:ext>
                  </a:extLst>
                </a:hlinkClick>
              </a:rPr>
              <a:t>form</a:t>
            </a:r>
            <a:r>
              <a:rPr lang="en-US" sz="4400" b="0" i="0" dirty="0">
                <a:solidFill>
                  <a:srgbClr val="0563C1"/>
                </a:solidFill>
                <a:effectLst/>
                <a:latin typeface="Avenir Book"/>
              </a:rPr>
              <a:t> </a:t>
            </a:r>
            <a:r>
              <a:rPr lang="en-US" sz="4400" b="0" i="0" dirty="0">
                <a:solidFill>
                  <a:srgbClr val="000000"/>
                </a:solidFill>
                <a:effectLst/>
                <a:latin typeface="Avenir Book"/>
              </a:rPr>
              <a:t>(~3 mins), our </a:t>
            </a:r>
            <a:r>
              <a:rPr lang="en-US" sz="4400" b="0" i="0" u="sng" dirty="0">
                <a:solidFill>
                  <a:srgbClr val="000000"/>
                </a:solidFill>
                <a:effectLst/>
                <a:latin typeface="Avenir Book"/>
                <a:hlinkClick r:id="rId4"/>
              </a:rPr>
              <a:t>pre-interview </a:t>
            </a:r>
            <a:r>
              <a:rPr lang="en-US" sz="4400" u="sng" dirty="0">
                <a:solidFill>
                  <a:srgbClr val="000000"/>
                </a:solidFill>
                <a:latin typeface="Avenir Book"/>
                <a:hlinkClick r:id="rId4"/>
              </a:rPr>
              <a:t>q</a:t>
            </a:r>
            <a:r>
              <a:rPr lang="en-US" sz="4400" b="0" i="0" u="sng" dirty="0">
                <a:solidFill>
                  <a:srgbClr val="000000"/>
                </a:solidFill>
                <a:effectLst/>
                <a:latin typeface="Avenir Book"/>
                <a:hlinkClick r:id="rId4"/>
              </a:rPr>
              <a:t>uestionnaire</a:t>
            </a:r>
            <a:r>
              <a:rPr lang="en-US" sz="4400" b="0" i="0" dirty="0">
                <a:solidFill>
                  <a:srgbClr val="000000"/>
                </a:solidFill>
                <a:effectLst/>
                <a:latin typeface="Avenir Book"/>
              </a:rPr>
              <a:t> (~5 mins), and your </a:t>
            </a:r>
            <a:r>
              <a:rPr lang="en-US" sz="4400" b="0" i="0" dirty="0">
                <a:solidFill>
                  <a:srgbClr val="000000"/>
                </a:solidFill>
                <a:effectLst/>
                <a:latin typeface="Avenir Book"/>
                <a:hlinkClick r:id="rId5"/>
              </a:rPr>
              <a:t>references</a:t>
            </a:r>
            <a:r>
              <a:rPr lang="en-US" sz="4400" b="0" i="0" dirty="0">
                <a:solidFill>
                  <a:srgbClr val="000000"/>
                </a:solidFill>
                <a:effectLst/>
                <a:latin typeface="Avenir Book"/>
              </a:rPr>
              <a:t> form (~2 mins).</a:t>
            </a:r>
            <a:r>
              <a:rPr lang="en-US" sz="4400" dirty="0">
                <a:solidFill>
                  <a:srgbClr val="000000"/>
                </a:solidFill>
                <a:latin typeface="Avenir Book"/>
              </a:rPr>
              <a:t> </a:t>
            </a:r>
            <a:endParaRPr lang="en-US" sz="4400" b="0" i="0" dirty="0">
              <a:solidFill>
                <a:srgbClr val="000000"/>
              </a:solidFill>
              <a:effectLst/>
              <a:latin typeface="Avenir Book" panose="02000503020000020003" pitchFamily="2" charset="0"/>
            </a:endParaRPr>
          </a:p>
          <a:p>
            <a:pPr marL="0" indent="0">
              <a:lnSpc>
                <a:spcPct val="120000"/>
              </a:lnSpc>
              <a:spcBef>
                <a:spcPts val="0"/>
              </a:spcBef>
              <a:buNone/>
            </a:pPr>
            <a:endParaRPr lang="en-US" sz="4400" dirty="0">
              <a:solidFill>
                <a:srgbClr val="000000"/>
              </a:solidFill>
              <a:latin typeface="Avenir Book" panose="02000503020000020003" pitchFamily="2" charset="0"/>
            </a:endParaRPr>
          </a:p>
          <a:p>
            <a:pPr marL="0" indent="0">
              <a:lnSpc>
                <a:spcPct val="120000"/>
              </a:lnSpc>
              <a:spcBef>
                <a:spcPts val="0"/>
              </a:spcBef>
              <a:buNone/>
            </a:pPr>
            <a:r>
              <a:rPr lang="en-US" sz="4400" dirty="0">
                <a:solidFill>
                  <a:srgbClr val="000000"/>
                </a:solidFill>
                <a:latin typeface="Avenir Book" panose="02000503020000020003" pitchFamily="2" charset="0"/>
              </a:rPr>
              <a:t>In the meantime, connect with us on Instagram @</a:t>
            </a:r>
            <a:r>
              <a:rPr lang="en-US" sz="4400" dirty="0" err="1">
                <a:solidFill>
                  <a:srgbClr val="000000"/>
                </a:solidFill>
                <a:latin typeface="Avenir Book" panose="02000503020000020003" pitchFamily="2" charset="0"/>
              </a:rPr>
              <a:t>emassbigs</a:t>
            </a:r>
            <a:r>
              <a:rPr lang="en-US" sz="4400" dirty="0">
                <a:solidFill>
                  <a:srgbClr val="000000"/>
                </a:solidFill>
                <a:latin typeface="Avenir Book" panose="02000503020000020003" pitchFamily="2" charset="0"/>
              </a:rPr>
              <a:t> and learn more about mentorship through our </a:t>
            </a:r>
            <a:r>
              <a:rPr lang="en-US" sz="4400" dirty="0" err="1">
                <a:solidFill>
                  <a:srgbClr val="000000"/>
                </a:solidFill>
                <a:latin typeface="Avenir Book" panose="02000503020000020003" pitchFamily="2" charset="0"/>
              </a:rPr>
              <a:t>Youtube</a:t>
            </a:r>
            <a:r>
              <a:rPr lang="en-US" sz="4400" dirty="0">
                <a:solidFill>
                  <a:srgbClr val="000000"/>
                </a:solidFill>
                <a:latin typeface="Avenir Book" panose="02000503020000020003" pitchFamily="2" charset="0"/>
              </a:rPr>
              <a:t> channel @</a:t>
            </a:r>
            <a:r>
              <a:rPr lang="en-US" sz="4400" dirty="0" err="1">
                <a:solidFill>
                  <a:srgbClr val="000000"/>
                </a:solidFill>
                <a:latin typeface="Avenir Book" panose="02000503020000020003" pitchFamily="2" charset="0"/>
              </a:rPr>
              <a:t>emassbigs</a:t>
            </a:r>
            <a:r>
              <a:rPr lang="en-US" sz="4400" dirty="0">
                <a:solidFill>
                  <a:srgbClr val="000000"/>
                </a:solidFill>
                <a:latin typeface="Avenir Book" panose="02000503020000020003" pitchFamily="2" charset="0"/>
              </a:rPr>
              <a:t>:</a:t>
            </a:r>
          </a:p>
          <a:p>
            <a:pPr marL="0" indent="0">
              <a:lnSpc>
                <a:spcPct val="120000"/>
              </a:lnSpc>
              <a:spcBef>
                <a:spcPts val="0"/>
              </a:spcBef>
              <a:buNone/>
            </a:pPr>
            <a:endParaRPr lang="en-US" sz="4400" dirty="0">
              <a:solidFill>
                <a:srgbClr val="000000"/>
              </a:solidFill>
              <a:latin typeface="Avenir Book" panose="02000503020000020003" pitchFamily="2" charset="0"/>
            </a:endParaRPr>
          </a:p>
          <a:p>
            <a:pPr marL="0" indent="0">
              <a:lnSpc>
                <a:spcPct val="120000"/>
              </a:lnSpc>
              <a:spcBef>
                <a:spcPts val="0"/>
              </a:spcBef>
              <a:buNone/>
            </a:pPr>
            <a:r>
              <a:rPr lang="en-US" sz="4400" dirty="0">
                <a:solidFill>
                  <a:srgbClr val="000000"/>
                </a:solidFill>
                <a:latin typeface="Avenir Book" panose="02000503020000020003" pitchFamily="2" charset="0"/>
              </a:rPr>
              <a:t>VIDEO</a:t>
            </a:r>
            <a:endParaRPr lang="en-US" sz="4400" b="0" i="0" dirty="0">
              <a:solidFill>
                <a:srgbClr val="000000"/>
              </a:solidFill>
              <a:effectLst/>
              <a:latin typeface="Avenir Book" panose="02000503020000020003" pitchFamily="2" charset="0"/>
            </a:endParaRPr>
          </a:p>
          <a:p>
            <a:pPr marL="0" indent="0" algn="l">
              <a:lnSpc>
                <a:spcPct val="120000"/>
              </a:lnSpc>
              <a:spcBef>
                <a:spcPts val="0"/>
              </a:spcBef>
              <a:buNone/>
            </a:pPr>
            <a:endParaRPr lang="en-US" sz="4400" b="0" i="0" dirty="0">
              <a:solidFill>
                <a:srgbClr val="000000"/>
              </a:solidFill>
              <a:effectLst/>
              <a:latin typeface="Avenir Book" panose="02000503020000020003" pitchFamily="2" charset="0"/>
            </a:endParaRPr>
          </a:p>
          <a:p>
            <a:pPr marL="0" indent="0" algn="l">
              <a:lnSpc>
                <a:spcPct val="120000"/>
              </a:lnSpc>
              <a:spcBef>
                <a:spcPts val="0"/>
              </a:spcBef>
              <a:buNone/>
            </a:pPr>
            <a:r>
              <a:rPr lang="en-US" sz="4400" b="0" i="0" dirty="0">
                <a:solidFill>
                  <a:srgbClr val="000000"/>
                </a:solidFill>
                <a:effectLst/>
                <a:latin typeface="Avenir Book" panose="02000503020000020003" pitchFamily="2" charset="0"/>
              </a:rPr>
              <a:t>I look forward to meeting you!</a:t>
            </a:r>
          </a:p>
          <a:p>
            <a:pPr marL="0" indent="0" algn="l">
              <a:lnSpc>
                <a:spcPct val="120000"/>
              </a:lnSpc>
              <a:buNone/>
            </a:pPr>
            <a:r>
              <a:rPr lang="en-US" sz="4400" b="0" i="0" dirty="0">
                <a:solidFill>
                  <a:srgbClr val="000000"/>
                </a:solidFill>
                <a:effectLst/>
                <a:latin typeface="Avenir Book" panose="02000503020000020003" pitchFamily="2" charset="0"/>
              </a:rPr>
              <a:t>{!</a:t>
            </a:r>
            <a:r>
              <a:rPr lang="en-US" sz="4400" b="0" i="0" dirty="0" err="1">
                <a:solidFill>
                  <a:srgbClr val="000000"/>
                </a:solidFill>
                <a:effectLst/>
                <a:latin typeface="Avenir Book" panose="02000503020000020003" pitchFamily="2" charset="0"/>
              </a:rPr>
              <a:t>Lead.OwnerFullName</a:t>
            </a:r>
            <a:r>
              <a:rPr lang="en-US" sz="4400" b="0" i="0" dirty="0">
                <a:solidFill>
                  <a:srgbClr val="000000"/>
                </a:solidFill>
                <a:effectLst/>
                <a:latin typeface="Avenir Book" panose="02000503020000020003" pitchFamily="2" charset="0"/>
              </a:rPr>
              <a:t>}</a:t>
            </a:r>
          </a:p>
          <a:p>
            <a:pPr marL="0" indent="0" algn="l">
              <a:lnSpc>
                <a:spcPct val="120000"/>
              </a:lnSpc>
              <a:spcBef>
                <a:spcPts val="0"/>
              </a:spcBef>
              <a:buNone/>
            </a:pPr>
            <a:r>
              <a:rPr lang="en-US" sz="4400" b="0" i="0" dirty="0">
                <a:solidFill>
                  <a:srgbClr val="000000"/>
                </a:solidFill>
                <a:effectLst/>
                <a:latin typeface="Avenir Book" panose="02000503020000020003" pitchFamily="2" charset="0"/>
              </a:rPr>
              <a:t>{!</a:t>
            </a:r>
            <a:r>
              <a:rPr lang="en-US" sz="4400" b="0" i="0" dirty="0" err="1">
                <a:solidFill>
                  <a:srgbClr val="000000"/>
                </a:solidFill>
                <a:effectLst/>
                <a:latin typeface="Avenir Book" panose="02000503020000020003" pitchFamily="2" charset="0"/>
              </a:rPr>
              <a:t>Lead.OwnerTitle</a:t>
            </a:r>
            <a:r>
              <a:rPr lang="en-US" sz="4400" b="0" i="0" dirty="0">
                <a:solidFill>
                  <a:srgbClr val="000000"/>
                </a:solidFill>
                <a:effectLst/>
                <a:latin typeface="Avenir Book" panose="02000503020000020003" pitchFamily="2" charset="0"/>
              </a:rPr>
              <a:t>}</a:t>
            </a:r>
          </a:p>
          <a:p>
            <a:pPr marL="0" indent="0" algn="l">
              <a:lnSpc>
                <a:spcPct val="120000"/>
              </a:lnSpc>
              <a:spcBef>
                <a:spcPts val="0"/>
              </a:spcBef>
              <a:buNone/>
            </a:pPr>
            <a:r>
              <a:rPr lang="en-US" sz="4400" b="0" i="0" dirty="0">
                <a:solidFill>
                  <a:srgbClr val="000000"/>
                </a:solidFill>
                <a:effectLst/>
                <a:latin typeface="Avenir Book" panose="02000503020000020003" pitchFamily="2" charset="0"/>
              </a:rPr>
              <a:t>{!</a:t>
            </a:r>
            <a:r>
              <a:rPr lang="en-US" sz="4400" b="0" i="0" dirty="0" err="1">
                <a:solidFill>
                  <a:srgbClr val="000000"/>
                </a:solidFill>
                <a:effectLst/>
                <a:latin typeface="Avenir Book" panose="02000503020000020003" pitchFamily="2" charset="0"/>
              </a:rPr>
              <a:t>Lead.Owner_Company__c</a:t>
            </a:r>
            <a:r>
              <a:rPr lang="en-US" sz="4400" b="0" i="0" dirty="0">
                <a:solidFill>
                  <a:srgbClr val="000000"/>
                </a:solidFill>
                <a:effectLst/>
                <a:latin typeface="Avenir Book" panose="02000503020000020003" pitchFamily="2" charset="0"/>
              </a:rPr>
              <a:t>}</a:t>
            </a:r>
          </a:p>
          <a:p>
            <a:pPr marL="0" indent="0" algn="l">
              <a:lnSpc>
                <a:spcPct val="120000"/>
              </a:lnSpc>
              <a:spcBef>
                <a:spcPts val="0"/>
              </a:spcBef>
              <a:buNone/>
            </a:pPr>
            <a:r>
              <a:rPr lang="en-US" sz="4400" b="0" i="0" dirty="0">
                <a:solidFill>
                  <a:srgbClr val="000000"/>
                </a:solidFill>
                <a:effectLst/>
                <a:latin typeface="Avenir Book" panose="02000503020000020003" pitchFamily="2" charset="0"/>
              </a:rPr>
              <a:t>184 High St, 3rd Floor • Boston, MA  02110</a:t>
            </a:r>
          </a:p>
          <a:p>
            <a:pPr marL="0" indent="0" algn="l">
              <a:lnSpc>
                <a:spcPct val="120000"/>
              </a:lnSpc>
              <a:spcBef>
                <a:spcPts val="0"/>
              </a:spcBef>
              <a:buNone/>
            </a:pPr>
            <a:r>
              <a:rPr lang="en-US" sz="4400" b="0" i="0" dirty="0">
                <a:solidFill>
                  <a:srgbClr val="000000"/>
                </a:solidFill>
                <a:effectLst/>
                <a:latin typeface="Avenir Book" panose="02000503020000020003" pitchFamily="2" charset="0"/>
              </a:rPr>
              <a:t>Tel: {!</a:t>
            </a:r>
            <a:r>
              <a:rPr lang="en-US" sz="4400" b="0" i="0" dirty="0" err="1">
                <a:solidFill>
                  <a:srgbClr val="000000"/>
                </a:solidFill>
                <a:effectLst/>
                <a:latin typeface="Avenir Book" panose="02000503020000020003" pitchFamily="2" charset="0"/>
              </a:rPr>
              <a:t>Lead.OwnerPhone</a:t>
            </a:r>
            <a:r>
              <a:rPr lang="en-US" sz="4400" b="0" i="0" dirty="0">
                <a:solidFill>
                  <a:srgbClr val="000000"/>
                </a:solidFill>
                <a:effectLst/>
                <a:latin typeface="Avenir Book" panose="02000503020000020003" pitchFamily="2" charset="0"/>
              </a:rPr>
              <a:t>} • Fax: 617-542-8855</a:t>
            </a:r>
          </a:p>
          <a:p>
            <a:pPr marL="0" indent="0" algn="l">
              <a:lnSpc>
                <a:spcPct val="120000"/>
              </a:lnSpc>
              <a:spcBef>
                <a:spcPts val="0"/>
              </a:spcBef>
              <a:buNone/>
            </a:pPr>
            <a:r>
              <a:rPr lang="en-US" sz="4400" b="0" i="0" dirty="0">
                <a:solidFill>
                  <a:srgbClr val="000000"/>
                </a:solidFill>
                <a:effectLst/>
                <a:latin typeface="Avenir Book" panose="02000503020000020003" pitchFamily="2" charset="0"/>
                <a:hlinkClick r:id="rId6"/>
              </a:rPr>
              <a:t>www.emassbigs.org</a:t>
            </a:r>
            <a:endParaRPr lang="en-US" sz="4400" b="0" i="0" dirty="0">
              <a:solidFill>
                <a:srgbClr val="000000"/>
              </a:solidFill>
              <a:effectLst/>
              <a:latin typeface="Avenir Book" panose="02000503020000020003" pitchFamily="2" charset="0"/>
            </a:endParaRPr>
          </a:p>
          <a:p>
            <a:pPr marL="0" indent="0">
              <a:buNone/>
            </a:pPr>
            <a:endParaRPr lang="en-US" sz="1100" dirty="0">
              <a:latin typeface="Avenir Book" panose="02000503020000020003" pitchFamily="2" charset="0"/>
            </a:endParaRPr>
          </a:p>
        </p:txBody>
      </p:sp>
      <p:sp>
        <p:nvSpPr>
          <p:cNvPr id="8" name="TextBox 7">
            <a:extLst>
              <a:ext uri="{FF2B5EF4-FFF2-40B4-BE49-F238E27FC236}">
                <a16:creationId xmlns:a16="http://schemas.microsoft.com/office/drawing/2014/main" id="{2064112D-3948-742D-308A-9611B808A0FC}"/>
              </a:ext>
            </a:extLst>
          </p:cNvPr>
          <p:cNvSpPr txBox="1"/>
          <p:nvPr/>
        </p:nvSpPr>
        <p:spPr>
          <a:xfrm>
            <a:off x="238538" y="243649"/>
            <a:ext cx="7864937" cy="369332"/>
          </a:xfrm>
          <a:prstGeom prst="rect">
            <a:avLst/>
          </a:prstGeom>
          <a:noFill/>
        </p:spPr>
        <p:txBody>
          <a:bodyPr wrap="square" rtlCol="0">
            <a:spAutoFit/>
          </a:bodyPr>
          <a:lstStyle/>
          <a:p>
            <a:r>
              <a:rPr lang="en-US" i="1" dirty="0"/>
              <a:t>Interview confirmation V4: VOL Interview Booked / Confirmation Zoom PILOT</a:t>
            </a:r>
          </a:p>
        </p:txBody>
      </p:sp>
    </p:spTree>
    <p:extLst>
      <p:ext uri="{BB962C8B-B14F-4D97-AF65-F5344CB8AC3E}">
        <p14:creationId xmlns:p14="http://schemas.microsoft.com/office/powerpoint/2010/main" val="2012164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6C3A0-9E15-6A35-8B76-07681305D680}"/>
              </a:ext>
            </a:extLst>
          </p:cNvPr>
          <p:cNvSpPr>
            <a:spLocks noGrp="1"/>
          </p:cNvSpPr>
          <p:nvPr>
            <p:ph type="body" idx="1"/>
          </p:nvPr>
        </p:nvSpPr>
        <p:spPr>
          <a:xfrm>
            <a:off x="839788" y="699604"/>
            <a:ext cx="5157787" cy="823912"/>
          </a:xfrm>
        </p:spPr>
        <p:txBody>
          <a:bodyPr>
            <a:normAutofit/>
          </a:bodyPr>
          <a:lstStyle/>
          <a:p>
            <a:r>
              <a:rPr lang="en-US" sz="1400" dirty="0">
                <a:latin typeface="Avenir Book" panose="02000503020000020003" pitchFamily="2" charset="0"/>
              </a:rPr>
              <a:t>Your Big Brothers Big Sisters Interview Confirmation</a:t>
            </a:r>
          </a:p>
        </p:txBody>
      </p:sp>
      <p:sp>
        <p:nvSpPr>
          <p:cNvPr id="4" name="Content Placeholder 3">
            <a:extLst>
              <a:ext uri="{FF2B5EF4-FFF2-40B4-BE49-F238E27FC236}">
                <a16:creationId xmlns:a16="http://schemas.microsoft.com/office/drawing/2014/main" id="{7938FAE0-763C-2186-F459-EF6F3417554E}"/>
              </a:ext>
            </a:extLst>
          </p:cNvPr>
          <p:cNvSpPr>
            <a:spLocks noGrp="1"/>
          </p:cNvSpPr>
          <p:nvPr>
            <p:ph sz="half" idx="2"/>
          </p:nvPr>
        </p:nvSpPr>
        <p:spPr>
          <a:xfrm>
            <a:off x="839788" y="1610139"/>
            <a:ext cx="5157787" cy="5004212"/>
          </a:xfrm>
        </p:spPr>
        <p:txBody>
          <a:bodyPr>
            <a:noAutofit/>
          </a:bodyPr>
          <a:lstStyle/>
          <a:p>
            <a:pPr marL="0" indent="0" algn="l">
              <a:buNone/>
            </a:pPr>
            <a:r>
              <a:rPr lang="en-US" sz="1100" b="0" i="0" dirty="0">
                <a:solidFill>
                  <a:srgbClr val="000000"/>
                </a:solidFill>
                <a:effectLst/>
                <a:latin typeface="Avenir Book" panose="02000503020000020003" pitchFamily="2" charset="0"/>
              </a:rPr>
              <a:t>Hi {!</a:t>
            </a:r>
            <a:r>
              <a:rPr lang="en-US" sz="1100" b="0" i="0" dirty="0" err="1">
                <a:solidFill>
                  <a:srgbClr val="000000"/>
                </a:solidFill>
                <a:effectLst/>
                <a:latin typeface="Avenir Book" panose="02000503020000020003" pitchFamily="2" charset="0"/>
              </a:rPr>
              <a:t>Lead.FirstName</a:t>
            </a:r>
            <a:r>
              <a:rPr lang="en-US" sz="1100" b="0" i="0" dirty="0">
                <a:solidFill>
                  <a:srgbClr val="000000"/>
                </a:solidFill>
                <a:effectLst/>
                <a:latin typeface="Avenir Book" panose="02000503020000020003" pitchFamily="2" charset="0"/>
              </a:rPr>
              <a:t>},</a:t>
            </a:r>
          </a:p>
          <a:p>
            <a:pPr marL="0" indent="0" algn="l">
              <a:buNone/>
            </a:pPr>
            <a:r>
              <a:rPr lang="en-US" sz="1100" b="0" i="0" dirty="0">
                <a:solidFill>
                  <a:srgbClr val="000000"/>
                </a:solidFill>
                <a:effectLst/>
                <a:latin typeface="Avenir Book" panose="02000503020000020003" pitchFamily="2" charset="0"/>
              </a:rPr>
              <a:t>It’s {!</a:t>
            </a:r>
            <a:r>
              <a:rPr lang="en-US" sz="1100" b="0" i="0" dirty="0" err="1">
                <a:solidFill>
                  <a:srgbClr val="000000"/>
                </a:solidFill>
                <a:effectLst/>
                <a:latin typeface="Avenir Book" panose="02000503020000020003" pitchFamily="2" charset="0"/>
              </a:rPr>
              <a:t>Lead.OwnerFirstName</a:t>
            </a:r>
            <a:r>
              <a:rPr lang="en-US" sz="1100" b="0" i="0" dirty="0">
                <a:solidFill>
                  <a:srgbClr val="000000"/>
                </a:solidFill>
                <a:effectLst/>
                <a:latin typeface="Avenir Book" panose="02000503020000020003" pitchFamily="2" charset="0"/>
              </a:rPr>
              <a:t>} again! I look forward to seeing you on {!</a:t>
            </a:r>
            <a:r>
              <a:rPr lang="en-US" sz="1100" b="0" i="0" dirty="0" err="1">
                <a:solidFill>
                  <a:srgbClr val="000000"/>
                </a:solidFill>
                <a:effectLst/>
                <a:latin typeface="Avenir Book" panose="02000503020000020003" pitchFamily="2" charset="0"/>
              </a:rPr>
              <a:t>Lead.Date_of_Interview__c</a:t>
            </a:r>
            <a:r>
              <a:rPr lang="en-US" sz="1100" b="0" i="0" dirty="0">
                <a:solidFill>
                  <a:srgbClr val="000000"/>
                </a:solidFill>
                <a:effectLst/>
                <a:latin typeface="Avenir Book" panose="02000503020000020003" pitchFamily="2" charset="0"/>
              </a:rPr>
              <a:t>} at {!</a:t>
            </a:r>
            <a:r>
              <a:rPr lang="en-US" sz="1100" b="0" i="0" dirty="0" err="1">
                <a:solidFill>
                  <a:srgbClr val="000000"/>
                </a:solidFill>
                <a:effectLst/>
                <a:latin typeface="Avenir Book" panose="02000503020000020003" pitchFamily="2" charset="0"/>
              </a:rPr>
              <a:t>Lead.Interview_Time__c</a:t>
            </a:r>
            <a:r>
              <a:rPr lang="en-US" sz="1100" b="0" i="0" dirty="0">
                <a:solidFill>
                  <a:srgbClr val="000000"/>
                </a:solidFill>
                <a:effectLst/>
                <a:latin typeface="Avenir Book" panose="02000503020000020003" pitchFamily="2" charset="0"/>
              </a:rPr>
              <a:t>} on Zoom video chat. Below is the Zoom link you will use to join your interview. Please hold off on clicking the link until your interview time! </a:t>
            </a:r>
            <a:br>
              <a:rPr lang="en-US" sz="1100" b="0" i="0" dirty="0">
                <a:solidFill>
                  <a:srgbClr val="000000"/>
                </a:solidFill>
                <a:effectLst/>
                <a:latin typeface="Avenir Book" panose="02000503020000020003" pitchFamily="2" charset="0"/>
              </a:rPr>
            </a:br>
            <a:r>
              <a:rPr lang="en-US" sz="1100" b="0" i="0" dirty="0">
                <a:solidFill>
                  <a:srgbClr val="000000"/>
                </a:solidFill>
                <a:effectLst/>
                <a:latin typeface="Avenir Book" panose="02000503020000020003" pitchFamily="2" charset="0"/>
                <a:hlinkClick r:id="rId2"/>
              </a:rPr>
              <a:t>{!Lead.Zoom_Link__c}</a:t>
            </a:r>
            <a:endParaRPr lang="en-US" sz="1100" b="0" i="0" dirty="0">
              <a:solidFill>
                <a:srgbClr val="000000"/>
              </a:solidFill>
              <a:effectLst/>
              <a:latin typeface="Avenir Book" panose="02000503020000020003" pitchFamily="2" charset="0"/>
            </a:endParaRPr>
          </a:p>
          <a:p>
            <a:pPr marL="0" indent="0" algn="l">
              <a:buNone/>
            </a:pPr>
            <a:r>
              <a:rPr lang="en-US" sz="1100" b="0" i="0" dirty="0">
                <a:solidFill>
                  <a:srgbClr val="000000"/>
                </a:solidFill>
                <a:effectLst/>
                <a:latin typeface="Avenir Book" panose="02000503020000020003" pitchFamily="2" charset="0"/>
              </a:rPr>
              <a:t>You are one step closer to meeting your Little and taking a child off of our waiting list.</a:t>
            </a:r>
            <a:endParaRPr lang="en-US" sz="1100" dirty="0">
              <a:solidFill>
                <a:srgbClr val="000000"/>
              </a:solidFill>
              <a:latin typeface="Avenir Book" panose="02000503020000020003" pitchFamily="2" charset="0"/>
            </a:endParaRPr>
          </a:p>
          <a:p>
            <a:pPr marL="0" indent="0" algn="l">
              <a:buNone/>
            </a:pPr>
            <a:r>
              <a:rPr lang="en-US" sz="1100" dirty="0">
                <a:solidFill>
                  <a:srgbClr val="000000"/>
                </a:solidFill>
                <a:latin typeface="Avenir Book" panose="02000503020000020003" pitchFamily="2" charset="0"/>
              </a:rPr>
              <a:t>VIDEO</a:t>
            </a:r>
          </a:p>
          <a:p>
            <a:pPr marL="0" indent="0" algn="l">
              <a:buNone/>
            </a:pPr>
            <a:r>
              <a:rPr lang="en-US" sz="1100" b="0" i="0" dirty="0">
                <a:solidFill>
                  <a:srgbClr val="000000"/>
                </a:solidFill>
                <a:effectLst/>
                <a:latin typeface="Avenir Book" panose="02000503020000020003" pitchFamily="2" charset="0"/>
              </a:rPr>
              <a:t>If you haven’t yet had the chance, please fill out the forms below to help us prepare to have the best possible interview</a:t>
            </a:r>
          </a:p>
          <a:p>
            <a:pPr>
              <a:lnSpc>
                <a:spcPct val="120000"/>
              </a:lnSpc>
              <a:spcBef>
                <a:spcPts val="0"/>
              </a:spcBef>
            </a:pPr>
            <a:r>
              <a:rPr lang="en-US" sz="1100" b="0" i="0" dirty="0">
                <a:solidFill>
                  <a:srgbClr val="000000"/>
                </a:solidFill>
                <a:effectLst/>
                <a:latin typeface="Avenir Book" panose="02000503020000020003" pitchFamily="2" charset="0"/>
                <a:hlinkClick r:id="rId3"/>
              </a:rPr>
              <a:t>Application</a:t>
            </a:r>
            <a:endParaRPr lang="en-US" sz="1100" b="0" i="0" dirty="0">
              <a:solidFill>
                <a:srgbClr val="000000"/>
              </a:solidFill>
              <a:effectLst/>
              <a:latin typeface="Avenir Book" panose="02000503020000020003" pitchFamily="2" charset="0"/>
            </a:endParaRPr>
          </a:p>
          <a:p>
            <a:pPr algn="l">
              <a:lnSpc>
                <a:spcPct val="120000"/>
              </a:lnSpc>
              <a:spcBef>
                <a:spcPts val="0"/>
              </a:spcBef>
              <a:buFont typeface="Arial" panose="020B0604020202020204" pitchFamily="34" charset="0"/>
              <a:buChar char="•"/>
            </a:pPr>
            <a:r>
              <a:rPr lang="en-US" sz="1100" b="0" i="0" u="sng" dirty="0">
                <a:solidFill>
                  <a:srgbClr val="000000"/>
                </a:solidFill>
                <a:effectLst/>
                <a:latin typeface="Avenir Book" panose="02000503020000020003" pitchFamily="2" charset="0"/>
                <a:hlinkClick r:id="rId4"/>
              </a:rPr>
              <a:t>Pre-Interview Questionnaire</a:t>
            </a:r>
            <a:endParaRPr lang="en-US" sz="1100" b="0" i="0" dirty="0">
              <a:solidFill>
                <a:srgbClr val="000000"/>
              </a:solidFill>
              <a:effectLst/>
              <a:latin typeface="Avenir Book" panose="02000503020000020003" pitchFamily="2" charset="0"/>
            </a:endParaRPr>
          </a:p>
          <a:p>
            <a:pPr algn="l">
              <a:lnSpc>
                <a:spcPct val="120000"/>
              </a:lnSpc>
              <a:spcBef>
                <a:spcPts val="0"/>
              </a:spcBef>
              <a:buFont typeface="Arial" panose="020B0604020202020204" pitchFamily="34" charset="0"/>
              <a:buChar char="•"/>
            </a:pPr>
            <a:r>
              <a:rPr lang="en-US" sz="1100" b="0" i="0" dirty="0">
                <a:solidFill>
                  <a:srgbClr val="000000"/>
                </a:solidFill>
                <a:effectLst/>
                <a:latin typeface="Avenir Book" panose="02000503020000020003" pitchFamily="2" charset="0"/>
                <a:hlinkClick r:id="rId5"/>
              </a:rPr>
              <a:t>References</a:t>
            </a:r>
            <a:endParaRPr lang="en-US" sz="1100" dirty="0">
              <a:solidFill>
                <a:srgbClr val="000000"/>
              </a:solidFill>
              <a:latin typeface="Avenir Book" panose="02000503020000020003" pitchFamily="2" charset="0"/>
            </a:endParaRPr>
          </a:p>
          <a:p>
            <a:pPr marL="0" indent="0" algn="l">
              <a:buNone/>
            </a:pPr>
            <a:r>
              <a:rPr lang="en-US" sz="1100" b="0" i="0" dirty="0">
                <a:solidFill>
                  <a:srgbClr val="000000"/>
                </a:solidFill>
                <a:effectLst/>
                <a:latin typeface="Avenir Book" panose="02000503020000020003" pitchFamily="2" charset="0"/>
              </a:rPr>
              <a:t>I’m thrilled to get to know you, and your interests, so we can find a Little you’ll have lots in common with. Please don’t hesitate to reach out with any questions!</a:t>
            </a:r>
            <a:br>
              <a:rPr lang="en-US" sz="1100" b="0" i="0" dirty="0">
                <a:solidFill>
                  <a:srgbClr val="000000"/>
                </a:solidFill>
                <a:effectLst/>
                <a:latin typeface="Avenir Book" panose="02000503020000020003" pitchFamily="2" charset="0"/>
              </a:rPr>
            </a:br>
            <a:endParaRPr lang="en-US" sz="1100" b="0" i="0" dirty="0">
              <a:solidFill>
                <a:srgbClr val="000000"/>
              </a:solidFill>
              <a:effectLst/>
              <a:latin typeface="Avenir Book" panose="02000503020000020003" pitchFamily="2" charset="0"/>
            </a:endParaRPr>
          </a:p>
          <a:p>
            <a:pPr marL="0" indent="0" algn="l">
              <a:lnSpc>
                <a:spcPct val="120000"/>
              </a:lnSpc>
              <a:buNone/>
            </a:pP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Lead.OwnerFullName</a:t>
            </a:r>
            <a:r>
              <a:rPr lang="en-US" sz="1100" b="0" i="0" dirty="0">
                <a:solidFill>
                  <a:srgbClr val="000000"/>
                </a:solidFill>
                <a:effectLst/>
                <a:latin typeface="Avenir Book" panose="02000503020000020003" pitchFamily="2" charset="0"/>
              </a:rPr>
              <a:t>}</a:t>
            </a:r>
          </a:p>
          <a:p>
            <a:pPr marL="0" indent="0" algn="l">
              <a:lnSpc>
                <a:spcPct val="120000"/>
              </a:lnSpc>
              <a:spcBef>
                <a:spcPts val="0"/>
              </a:spcBef>
              <a:buNone/>
            </a:pP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Lead.OwnerTitle</a:t>
            </a:r>
            <a:r>
              <a:rPr lang="en-US" sz="1100" b="0" i="0" dirty="0">
                <a:solidFill>
                  <a:srgbClr val="000000"/>
                </a:solidFill>
                <a:effectLst/>
                <a:latin typeface="Avenir Book" panose="02000503020000020003" pitchFamily="2" charset="0"/>
              </a:rPr>
              <a:t>}</a:t>
            </a:r>
          </a:p>
          <a:p>
            <a:pPr marL="0" indent="0" algn="l">
              <a:lnSpc>
                <a:spcPct val="120000"/>
              </a:lnSpc>
              <a:spcBef>
                <a:spcPts val="0"/>
              </a:spcBef>
              <a:buNone/>
            </a:pP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Lead.Owner_Company__c</a:t>
            </a:r>
            <a:r>
              <a:rPr lang="en-US" sz="1100" b="0" i="0" dirty="0">
                <a:solidFill>
                  <a:srgbClr val="000000"/>
                </a:solidFill>
                <a:effectLst/>
                <a:latin typeface="Avenir Book" panose="02000503020000020003" pitchFamily="2" charset="0"/>
              </a:rPr>
              <a:t>}</a:t>
            </a:r>
          </a:p>
          <a:p>
            <a:pPr marL="0" indent="0" algn="l">
              <a:lnSpc>
                <a:spcPct val="120000"/>
              </a:lnSpc>
              <a:spcBef>
                <a:spcPts val="0"/>
              </a:spcBef>
              <a:buNone/>
            </a:pPr>
            <a:r>
              <a:rPr lang="en-US" sz="1100" b="0" i="0" dirty="0">
                <a:solidFill>
                  <a:srgbClr val="000000"/>
                </a:solidFill>
                <a:effectLst/>
                <a:latin typeface="Avenir Book" panose="02000503020000020003" pitchFamily="2" charset="0"/>
              </a:rPr>
              <a:t>184 High St, 3rd Floor • Boston, MA  02110</a:t>
            </a:r>
          </a:p>
          <a:p>
            <a:pPr marL="0" indent="0" algn="l">
              <a:lnSpc>
                <a:spcPct val="120000"/>
              </a:lnSpc>
              <a:spcBef>
                <a:spcPts val="0"/>
              </a:spcBef>
              <a:buNone/>
            </a:pPr>
            <a:r>
              <a:rPr lang="en-US" sz="1100" b="0" i="0" dirty="0">
                <a:solidFill>
                  <a:srgbClr val="000000"/>
                </a:solidFill>
                <a:effectLst/>
                <a:latin typeface="Avenir Book" panose="02000503020000020003" pitchFamily="2" charset="0"/>
              </a:rPr>
              <a:t>Tel: {!</a:t>
            </a:r>
            <a:r>
              <a:rPr lang="en-US" sz="1100" b="0" i="0" dirty="0" err="1">
                <a:solidFill>
                  <a:srgbClr val="000000"/>
                </a:solidFill>
                <a:effectLst/>
                <a:latin typeface="Avenir Book" panose="02000503020000020003" pitchFamily="2" charset="0"/>
              </a:rPr>
              <a:t>Lead.OwnerPhone</a:t>
            </a:r>
            <a:r>
              <a:rPr lang="en-US" sz="1100" b="0" i="0" dirty="0">
                <a:solidFill>
                  <a:srgbClr val="000000"/>
                </a:solidFill>
                <a:effectLst/>
                <a:latin typeface="Avenir Book" panose="02000503020000020003" pitchFamily="2" charset="0"/>
              </a:rPr>
              <a:t>} • Fax: 617-542-8855</a:t>
            </a:r>
          </a:p>
          <a:p>
            <a:pPr marL="0" indent="0" algn="l">
              <a:lnSpc>
                <a:spcPct val="120000"/>
              </a:lnSpc>
              <a:spcBef>
                <a:spcPts val="0"/>
              </a:spcBef>
              <a:buNone/>
            </a:pPr>
            <a:r>
              <a:rPr lang="en-US" sz="1100" b="0" i="0" dirty="0">
                <a:solidFill>
                  <a:srgbClr val="000000"/>
                </a:solidFill>
                <a:effectLst/>
                <a:latin typeface="Avenir Book" panose="02000503020000020003" pitchFamily="2" charset="0"/>
                <a:hlinkClick r:id="rId6"/>
              </a:rPr>
              <a:t>www.emassbigs.org</a:t>
            </a:r>
            <a:endParaRPr lang="en-US" sz="1100" b="0" i="0" dirty="0">
              <a:solidFill>
                <a:srgbClr val="000000"/>
              </a:solidFill>
              <a:effectLst/>
              <a:latin typeface="Avenir Book" panose="02000503020000020003" pitchFamily="2" charset="0"/>
            </a:endParaRPr>
          </a:p>
          <a:p>
            <a:pPr marL="0" indent="0" algn="l">
              <a:buNone/>
            </a:pPr>
            <a:endParaRPr lang="en-US" sz="1100" b="0" i="0" dirty="0">
              <a:solidFill>
                <a:srgbClr val="000000"/>
              </a:solidFill>
              <a:effectLst/>
              <a:latin typeface="Avenir Book" panose="02000503020000020003" pitchFamily="2" charset="0"/>
            </a:endParaRPr>
          </a:p>
          <a:p>
            <a:pPr marL="0" indent="0">
              <a:buNone/>
            </a:pPr>
            <a:endParaRPr lang="en-US" sz="1100" dirty="0">
              <a:latin typeface="Avenir Book" panose="02000503020000020003" pitchFamily="2" charset="0"/>
            </a:endParaRPr>
          </a:p>
        </p:txBody>
      </p:sp>
      <p:sp>
        <p:nvSpPr>
          <p:cNvPr id="5" name="Text Placeholder 4">
            <a:extLst>
              <a:ext uri="{FF2B5EF4-FFF2-40B4-BE49-F238E27FC236}">
                <a16:creationId xmlns:a16="http://schemas.microsoft.com/office/drawing/2014/main" id="{366B6F6E-ABA1-80F0-3FAA-220CC7618118}"/>
              </a:ext>
            </a:extLst>
          </p:cNvPr>
          <p:cNvSpPr>
            <a:spLocks noGrp="1"/>
          </p:cNvSpPr>
          <p:nvPr>
            <p:ph type="body" sz="quarter" idx="3"/>
          </p:nvPr>
        </p:nvSpPr>
        <p:spPr>
          <a:xfrm>
            <a:off x="6172200" y="487735"/>
            <a:ext cx="5183188" cy="823912"/>
          </a:xfrm>
        </p:spPr>
        <p:txBody>
          <a:bodyPr>
            <a:normAutofit/>
          </a:bodyPr>
          <a:lstStyle/>
          <a:p>
            <a:r>
              <a:rPr lang="en-US" sz="1400" dirty="0">
                <a:latin typeface="Avenir Book" panose="02000503020000020003" pitchFamily="2" charset="0"/>
              </a:rPr>
              <a:t>Before Your Big Brother Big Sisters Interview</a:t>
            </a:r>
          </a:p>
        </p:txBody>
      </p:sp>
      <p:sp>
        <p:nvSpPr>
          <p:cNvPr id="6" name="Content Placeholder 5">
            <a:extLst>
              <a:ext uri="{FF2B5EF4-FFF2-40B4-BE49-F238E27FC236}">
                <a16:creationId xmlns:a16="http://schemas.microsoft.com/office/drawing/2014/main" id="{A793D348-4BA5-6C5C-D23F-931C0FC941A2}"/>
              </a:ext>
            </a:extLst>
          </p:cNvPr>
          <p:cNvSpPr>
            <a:spLocks noGrp="1"/>
          </p:cNvSpPr>
          <p:nvPr>
            <p:ph sz="quarter" idx="4"/>
          </p:nvPr>
        </p:nvSpPr>
        <p:spPr>
          <a:xfrm>
            <a:off x="6172200" y="1399649"/>
            <a:ext cx="5157787" cy="4579524"/>
          </a:xfrm>
        </p:spPr>
        <p:txBody>
          <a:bodyPr>
            <a:noAutofit/>
          </a:bodyPr>
          <a:lstStyle/>
          <a:p>
            <a:pPr marL="0" indent="0" algn="l">
              <a:buNone/>
            </a:pPr>
            <a:r>
              <a:rPr lang="en-US" sz="1100" b="0" i="0" dirty="0">
                <a:solidFill>
                  <a:srgbClr val="000000"/>
                </a:solidFill>
                <a:effectLst/>
                <a:latin typeface="Avenir Book" panose="02000503020000020003" pitchFamily="2" charset="0"/>
              </a:rPr>
              <a:t>Hi {!</a:t>
            </a:r>
            <a:r>
              <a:rPr lang="en-US" sz="1100" b="0" i="0" dirty="0" err="1">
                <a:solidFill>
                  <a:srgbClr val="000000"/>
                </a:solidFill>
                <a:effectLst/>
                <a:latin typeface="Avenir Book" panose="02000503020000020003" pitchFamily="2" charset="0"/>
              </a:rPr>
              <a:t>Lead.FirstName</a:t>
            </a:r>
            <a:r>
              <a:rPr lang="en-US" sz="1100" b="0" i="0" dirty="0">
                <a:solidFill>
                  <a:srgbClr val="000000"/>
                </a:solidFill>
                <a:effectLst/>
                <a:latin typeface="Avenir Book" panose="02000503020000020003" pitchFamily="2" charset="0"/>
              </a:rPr>
              <a:t>},</a:t>
            </a:r>
          </a:p>
          <a:p>
            <a:pPr marL="0" indent="0" algn="l">
              <a:buNone/>
            </a:pPr>
            <a:r>
              <a:rPr lang="en-US" sz="1100" b="0" i="0" dirty="0">
                <a:solidFill>
                  <a:srgbClr val="000000"/>
                </a:solidFill>
                <a:effectLst/>
                <a:latin typeface="Avenir Book" panose="02000503020000020003" pitchFamily="2" charset="0"/>
              </a:rPr>
              <a:t>It’s {!</a:t>
            </a:r>
            <a:r>
              <a:rPr lang="en-US" sz="1100" b="0" i="0" dirty="0" err="1">
                <a:solidFill>
                  <a:srgbClr val="000000"/>
                </a:solidFill>
                <a:effectLst/>
                <a:latin typeface="Avenir Book" panose="02000503020000020003" pitchFamily="2" charset="0"/>
              </a:rPr>
              <a:t>Lead.OwnerFirstName</a:t>
            </a:r>
            <a:r>
              <a:rPr lang="en-US" sz="1100" b="0" i="0" dirty="0">
                <a:solidFill>
                  <a:srgbClr val="000000"/>
                </a:solidFill>
                <a:effectLst/>
                <a:latin typeface="Avenir Book" panose="02000503020000020003" pitchFamily="2" charset="0"/>
              </a:rPr>
              <a:t>} again! If you haven’t yet had the chance, please fill out the forms below to help us prepare for your interview.</a:t>
            </a:r>
          </a:p>
          <a:p>
            <a:pPr marL="0" indent="0" algn="l">
              <a:buNone/>
            </a:pPr>
            <a:endParaRPr lang="en-US" sz="1100" b="0" i="0" dirty="0">
              <a:solidFill>
                <a:srgbClr val="000000"/>
              </a:solidFill>
              <a:effectLst/>
              <a:latin typeface="Avenir Book" panose="02000503020000020003" pitchFamily="2" charset="0"/>
            </a:endParaRPr>
          </a:p>
          <a:p>
            <a:pPr>
              <a:lnSpc>
                <a:spcPct val="120000"/>
              </a:lnSpc>
              <a:spcBef>
                <a:spcPts val="0"/>
              </a:spcBef>
            </a:pPr>
            <a:r>
              <a:rPr lang="en-US" sz="1100" b="0" i="0" dirty="0">
                <a:solidFill>
                  <a:srgbClr val="000000"/>
                </a:solidFill>
                <a:effectLst/>
                <a:latin typeface="Avenir Book" panose="02000503020000020003" pitchFamily="2" charset="0"/>
                <a:hlinkClick r:id="rId3"/>
              </a:rPr>
              <a:t>Permissions form</a:t>
            </a:r>
            <a:r>
              <a:rPr lang="en-US" sz="1100" b="0" i="0" dirty="0">
                <a:solidFill>
                  <a:srgbClr val="0563C1"/>
                </a:solidFill>
                <a:effectLst/>
                <a:latin typeface="Avenir Book"/>
              </a:rPr>
              <a:t> </a:t>
            </a:r>
            <a:r>
              <a:rPr lang="en-US" sz="1100" dirty="0">
                <a:solidFill>
                  <a:srgbClr val="000000"/>
                </a:solidFill>
                <a:latin typeface="Avenir Book"/>
              </a:rPr>
              <a:t>(~3 mins) allows BBBSEM to conduct your background check and other authorizations.</a:t>
            </a:r>
            <a:endParaRPr lang="en-US" sz="1100" dirty="0">
              <a:latin typeface="Avenir Book"/>
            </a:endParaRPr>
          </a:p>
          <a:p>
            <a:pPr>
              <a:lnSpc>
                <a:spcPct val="120000"/>
              </a:lnSpc>
              <a:spcBef>
                <a:spcPts val="0"/>
              </a:spcBef>
            </a:pPr>
            <a:r>
              <a:rPr lang="en-US" sz="1100" dirty="0">
                <a:solidFill>
                  <a:srgbClr val="000000"/>
                </a:solidFill>
                <a:latin typeface="Avenir Book"/>
                <a:hlinkClick r:id="rId4"/>
              </a:rPr>
              <a:t>Pre-Interview Questionnaire</a:t>
            </a:r>
            <a:r>
              <a:rPr lang="en-US" sz="1100" dirty="0">
                <a:solidFill>
                  <a:srgbClr val="000000"/>
                </a:solidFill>
                <a:latin typeface="Avenir Book"/>
              </a:rPr>
              <a:t> (~5 mins) helps BBBSEM gather preliminary context to shorten your interview process.</a:t>
            </a:r>
            <a:endParaRPr lang="en-US" sz="1100" dirty="0">
              <a:cs typeface="Calibri" panose="020F0502020204030204"/>
            </a:endParaRPr>
          </a:p>
          <a:p>
            <a:pPr>
              <a:lnSpc>
                <a:spcPct val="120000"/>
              </a:lnSpc>
              <a:spcBef>
                <a:spcPts val="0"/>
              </a:spcBef>
            </a:pPr>
            <a:r>
              <a:rPr lang="en-US" sz="1100" dirty="0">
                <a:solidFill>
                  <a:srgbClr val="000000"/>
                </a:solidFill>
                <a:latin typeface="Avenir Book"/>
                <a:hlinkClick r:id="rId5"/>
              </a:rPr>
              <a:t>References</a:t>
            </a:r>
            <a:r>
              <a:rPr lang="en-US" sz="1100" dirty="0">
                <a:solidFill>
                  <a:srgbClr val="000000"/>
                </a:solidFill>
                <a:latin typeface="Avenir Book"/>
              </a:rPr>
              <a:t> (~2 mins) permits BBBSEM to collect your references. </a:t>
            </a:r>
            <a:endParaRPr lang="en-US" sz="1100" dirty="0">
              <a:solidFill>
                <a:srgbClr val="000000"/>
              </a:solidFill>
              <a:latin typeface="Avenir Book" panose="02000503020000020003" pitchFamily="2" charset="0"/>
            </a:endParaRPr>
          </a:p>
          <a:p>
            <a:pPr marL="0" indent="0" algn="l">
              <a:buNone/>
            </a:pPr>
            <a:r>
              <a:rPr lang="en-US" sz="1100" b="0" i="0" dirty="0">
                <a:solidFill>
                  <a:srgbClr val="000000"/>
                </a:solidFill>
                <a:effectLst/>
                <a:latin typeface="Avenir Book" panose="02000503020000020003" pitchFamily="2" charset="0"/>
              </a:rPr>
              <a:t>I look forward to seeing you on {!</a:t>
            </a:r>
            <a:r>
              <a:rPr lang="en-US" sz="1100" b="0" i="0" dirty="0" err="1">
                <a:solidFill>
                  <a:srgbClr val="000000"/>
                </a:solidFill>
                <a:effectLst/>
                <a:latin typeface="Avenir Book" panose="02000503020000020003" pitchFamily="2" charset="0"/>
              </a:rPr>
              <a:t>Lead.Date_of_Interview__c</a:t>
            </a:r>
            <a:r>
              <a:rPr lang="en-US" sz="1100" b="0" i="0" dirty="0">
                <a:solidFill>
                  <a:srgbClr val="000000"/>
                </a:solidFill>
                <a:effectLst/>
                <a:latin typeface="Avenir Book" panose="02000503020000020003" pitchFamily="2" charset="0"/>
              </a:rPr>
              <a:t>} at {!</a:t>
            </a:r>
            <a:r>
              <a:rPr lang="en-US" sz="1100" b="0" i="0" dirty="0" err="1">
                <a:solidFill>
                  <a:srgbClr val="000000"/>
                </a:solidFill>
                <a:effectLst/>
                <a:latin typeface="Avenir Book" panose="02000503020000020003" pitchFamily="2" charset="0"/>
              </a:rPr>
              <a:t>Lead.Interview_Time__c</a:t>
            </a:r>
            <a:r>
              <a:rPr lang="en-US" sz="1100" b="0" i="0" dirty="0">
                <a:solidFill>
                  <a:srgbClr val="000000"/>
                </a:solidFill>
                <a:effectLst/>
                <a:latin typeface="Avenir Book" panose="02000503020000020003" pitchFamily="2" charset="0"/>
              </a:rPr>
              <a:t>} on Zoom. Below is the Zoom link you will use to join your interview. Please hold off on clicking the link until your interview time! </a:t>
            </a:r>
            <a:br>
              <a:rPr lang="en-US" sz="1100" b="0" i="0" dirty="0">
                <a:solidFill>
                  <a:srgbClr val="000000"/>
                </a:solidFill>
                <a:effectLst/>
                <a:latin typeface="Avenir Book" panose="02000503020000020003" pitchFamily="2" charset="0"/>
              </a:rPr>
            </a:br>
            <a:r>
              <a:rPr lang="en-US" sz="1100" b="0" i="0" dirty="0">
                <a:solidFill>
                  <a:srgbClr val="000000"/>
                </a:solidFill>
                <a:effectLst/>
                <a:latin typeface="Avenir Book" panose="02000503020000020003" pitchFamily="2" charset="0"/>
                <a:hlinkClick r:id="rId2"/>
              </a:rPr>
              <a:t>{!Lead.Zoom_Link__c}</a:t>
            </a:r>
            <a:endParaRPr lang="en-US" sz="1100" b="0" i="0" dirty="0">
              <a:solidFill>
                <a:srgbClr val="000000"/>
              </a:solidFill>
              <a:effectLst/>
              <a:latin typeface="Avenir Book" panose="02000503020000020003" pitchFamily="2" charset="0"/>
            </a:endParaRPr>
          </a:p>
          <a:p>
            <a:pPr marL="0" indent="0" algn="l">
              <a:buNone/>
            </a:pPr>
            <a:r>
              <a:rPr lang="en-US" sz="1100" b="0" i="0" dirty="0">
                <a:solidFill>
                  <a:srgbClr val="000000"/>
                </a:solidFill>
                <a:effectLst/>
                <a:latin typeface="Avenir Book" panose="02000503020000020003" pitchFamily="2" charset="0"/>
              </a:rPr>
              <a:t>You are one step closer to meeting your Little and taking a child off of our waiting list.</a:t>
            </a:r>
            <a:endParaRPr lang="en-US" sz="1100" dirty="0">
              <a:solidFill>
                <a:srgbClr val="000000"/>
              </a:solidFill>
              <a:latin typeface="Avenir Book" panose="02000503020000020003" pitchFamily="2" charset="0"/>
            </a:endParaRPr>
          </a:p>
          <a:p>
            <a:pPr marL="0" indent="0" algn="l">
              <a:buNone/>
            </a:pPr>
            <a:r>
              <a:rPr lang="en-US" sz="1100" dirty="0">
                <a:solidFill>
                  <a:srgbClr val="000000"/>
                </a:solidFill>
                <a:latin typeface="Avenir Book" panose="02000503020000020003" pitchFamily="2" charset="0"/>
              </a:rPr>
              <a:t>VIDEO</a:t>
            </a:r>
          </a:p>
          <a:p>
            <a:pPr marL="0" indent="0" algn="l">
              <a:buNone/>
            </a:pPr>
            <a:r>
              <a:rPr lang="en-US" sz="1100" b="0" i="0" dirty="0">
                <a:solidFill>
                  <a:srgbClr val="000000"/>
                </a:solidFill>
                <a:effectLst/>
                <a:latin typeface="Avenir Book" panose="02000503020000020003" pitchFamily="2" charset="0"/>
              </a:rPr>
              <a:t>I’m thrilled to get to know you, and your interests, so we can find a Little you’ll have lots in common with. Please don’t hesitate to reach out with any questions! In the meantime, connect with us @</a:t>
            </a:r>
            <a:r>
              <a:rPr lang="en-US" sz="1100" b="0" i="0" dirty="0" err="1">
                <a:solidFill>
                  <a:srgbClr val="000000"/>
                </a:solidFill>
                <a:effectLst/>
                <a:latin typeface="Avenir Book" panose="02000503020000020003" pitchFamily="2" charset="0"/>
              </a:rPr>
              <a:t>emassbigs</a:t>
            </a:r>
            <a:r>
              <a:rPr lang="en-US" sz="1100" b="0" i="0" dirty="0">
                <a:solidFill>
                  <a:srgbClr val="000000"/>
                </a:solidFill>
                <a:effectLst/>
                <a:latin typeface="Avenir Book" panose="02000503020000020003" pitchFamily="2" charset="0"/>
              </a:rPr>
              <a:t>!</a:t>
            </a:r>
            <a:endParaRPr lang="en-US" sz="1100" dirty="0">
              <a:solidFill>
                <a:srgbClr val="000000"/>
              </a:solidFill>
              <a:latin typeface="Avenir Book" panose="02000503020000020003" pitchFamily="2" charset="0"/>
            </a:endParaRPr>
          </a:p>
          <a:p>
            <a:pPr marL="0" indent="0" algn="l">
              <a:buNone/>
            </a:pP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Lead.OwnerFullName</a:t>
            </a:r>
            <a:r>
              <a:rPr lang="en-US" sz="1100" b="0" i="0" dirty="0">
                <a:solidFill>
                  <a:srgbClr val="000000"/>
                </a:solidFill>
                <a:effectLst/>
                <a:latin typeface="Avenir Book" panose="02000503020000020003" pitchFamily="2" charset="0"/>
              </a:rPr>
              <a:t>}</a:t>
            </a:r>
          </a:p>
          <a:p>
            <a:pPr marL="0" indent="0" algn="l">
              <a:lnSpc>
                <a:spcPct val="120000"/>
              </a:lnSpc>
              <a:spcBef>
                <a:spcPts val="0"/>
              </a:spcBef>
              <a:buNone/>
            </a:pP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Lead.OwnerTitle</a:t>
            </a:r>
            <a:r>
              <a:rPr lang="en-US" sz="1100" b="0" i="0" dirty="0">
                <a:solidFill>
                  <a:srgbClr val="000000"/>
                </a:solidFill>
                <a:effectLst/>
                <a:latin typeface="Avenir Book" panose="02000503020000020003" pitchFamily="2" charset="0"/>
              </a:rPr>
              <a:t>}</a:t>
            </a:r>
          </a:p>
          <a:p>
            <a:pPr marL="0" indent="0" algn="l">
              <a:lnSpc>
                <a:spcPct val="120000"/>
              </a:lnSpc>
              <a:spcBef>
                <a:spcPts val="0"/>
              </a:spcBef>
              <a:buNone/>
            </a:pP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Lead.Owner_Company__c</a:t>
            </a:r>
            <a:r>
              <a:rPr lang="en-US" sz="1100" b="0" i="0" dirty="0">
                <a:solidFill>
                  <a:srgbClr val="000000"/>
                </a:solidFill>
                <a:effectLst/>
                <a:latin typeface="Avenir Book" panose="02000503020000020003" pitchFamily="2" charset="0"/>
              </a:rPr>
              <a:t>}</a:t>
            </a:r>
          </a:p>
          <a:p>
            <a:pPr marL="0" indent="0" algn="l">
              <a:lnSpc>
                <a:spcPct val="120000"/>
              </a:lnSpc>
              <a:spcBef>
                <a:spcPts val="0"/>
              </a:spcBef>
              <a:buNone/>
            </a:pPr>
            <a:r>
              <a:rPr lang="en-US" sz="1100" b="0" i="0" dirty="0">
                <a:solidFill>
                  <a:srgbClr val="000000"/>
                </a:solidFill>
                <a:effectLst/>
                <a:latin typeface="Avenir Book" panose="02000503020000020003" pitchFamily="2" charset="0"/>
              </a:rPr>
              <a:t>184 High St, 3rd Floor • Boston, MA  02110</a:t>
            </a:r>
          </a:p>
          <a:p>
            <a:pPr marL="0" indent="0" algn="l">
              <a:lnSpc>
                <a:spcPct val="120000"/>
              </a:lnSpc>
              <a:spcBef>
                <a:spcPts val="0"/>
              </a:spcBef>
              <a:buNone/>
            </a:pPr>
            <a:r>
              <a:rPr lang="en-US" sz="1100" b="0" i="0" dirty="0">
                <a:solidFill>
                  <a:srgbClr val="000000"/>
                </a:solidFill>
                <a:effectLst/>
                <a:latin typeface="Avenir Book" panose="02000503020000020003" pitchFamily="2" charset="0"/>
              </a:rPr>
              <a:t>Tel: {!</a:t>
            </a:r>
            <a:r>
              <a:rPr lang="en-US" sz="1100" b="0" i="0" dirty="0" err="1">
                <a:solidFill>
                  <a:srgbClr val="000000"/>
                </a:solidFill>
                <a:effectLst/>
                <a:latin typeface="Avenir Book" panose="02000503020000020003" pitchFamily="2" charset="0"/>
              </a:rPr>
              <a:t>Lead.OwnerPhone</a:t>
            </a:r>
            <a:r>
              <a:rPr lang="en-US" sz="1100" b="0" i="0" dirty="0">
                <a:solidFill>
                  <a:srgbClr val="000000"/>
                </a:solidFill>
                <a:effectLst/>
                <a:latin typeface="Avenir Book" panose="02000503020000020003" pitchFamily="2" charset="0"/>
              </a:rPr>
              <a:t>} • Fax: 617-542-8855</a:t>
            </a:r>
          </a:p>
          <a:p>
            <a:pPr marL="0" indent="0" algn="l">
              <a:lnSpc>
                <a:spcPct val="120000"/>
              </a:lnSpc>
              <a:spcBef>
                <a:spcPts val="0"/>
              </a:spcBef>
              <a:buNone/>
            </a:pPr>
            <a:r>
              <a:rPr lang="en-US" sz="1100" b="0" i="0" dirty="0">
                <a:solidFill>
                  <a:srgbClr val="000000"/>
                </a:solidFill>
                <a:effectLst/>
                <a:latin typeface="Avenir Book" panose="02000503020000020003" pitchFamily="2" charset="0"/>
                <a:hlinkClick r:id="rId6"/>
              </a:rPr>
              <a:t>www.emassbigs.org</a:t>
            </a:r>
            <a:endParaRPr lang="en-US" sz="1100" b="0" i="0" dirty="0">
              <a:solidFill>
                <a:srgbClr val="000000"/>
              </a:solidFill>
              <a:effectLst/>
              <a:latin typeface="Avenir Book" panose="02000503020000020003" pitchFamily="2" charset="0"/>
            </a:endParaRPr>
          </a:p>
          <a:p>
            <a:pPr marL="0" indent="0">
              <a:buNone/>
            </a:pPr>
            <a:endParaRPr lang="en-US" sz="1100" dirty="0">
              <a:latin typeface="Avenir Book" panose="02000503020000020003" pitchFamily="2" charset="0"/>
            </a:endParaRPr>
          </a:p>
          <a:p>
            <a:pPr marL="0" indent="0">
              <a:buNone/>
            </a:pPr>
            <a:endParaRPr lang="en-US" sz="1100" dirty="0">
              <a:latin typeface="Avenir Book" panose="02000503020000020003" pitchFamily="2" charset="0"/>
            </a:endParaRPr>
          </a:p>
        </p:txBody>
      </p:sp>
      <p:sp>
        <p:nvSpPr>
          <p:cNvPr id="8" name="TextBox 7">
            <a:extLst>
              <a:ext uri="{FF2B5EF4-FFF2-40B4-BE49-F238E27FC236}">
                <a16:creationId xmlns:a16="http://schemas.microsoft.com/office/drawing/2014/main" id="{2064112D-3948-742D-308A-9611B808A0FC}"/>
              </a:ext>
            </a:extLst>
          </p:cNvPr>
          <p:cNvSpPr txBox="1"/>
          <p:nvPr/>
        </p:nvSpPr>
        <p:spPr>
          <a:xfrm>
            <a:off x="238539" y="243649"/>
            <a:ext cx="7118702" cy="369332"/>
          </a:xfrm>
          <a:prstGeom prst="rect">
            <a:avLst/>
          </a:prstGeom>
          <a:noFill/>
        </p:spPr>
        <p:txBody>
          <a:bodyPr wrap="square" rtlCol="0">
            <a:spAutoFit/>
          </a:bodyPr>
          <a:lstStyle/>
          <a:p>
            <a:r>
              <a:rPr lang="en-US" i="1" dirty="0"/>
              <a:t>Interview confirmation V4: VOL Interview Confirmation 2 Zoom PILOT</a:t>
            </a:r>
          </a:p>
        </p:txBody>
      </p:sp>
    </p:spTree>
    <p:extLst>
      <p:ext uri="{BB962C8B-B14F-4D97-AF65-F5344CB8AC3E}">
        <p14:creationId xmlns:p14="http://schemas.microsoft.com/office/powerpoint/2010/main" val="3302112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6C3A0-9E15-6A35-8B76-07681305D680}"/>
              </a:ext>
            </a:extLst>
          </p:cNvPr>
          <p:cNvSpPr>
            <a:spLocks noGrp="1"/>
          </p:cNvSpPr>
          <p:nvPr>
            <p:ph type="body" idx="1"/>
          </p:nvPr>
        </p:nvSpPr>
        <p:spPr>
          <a:xfrm>
            <a:off x="839788" y="208955"/>
            <a:ext cx="5157787" cy="823912"/>
          </a:xfrm>
        </p:spPr>
        <p:txBody>
          <a:bodyPr>
            <a:normAutofit/>
          </a:bodyPr>
          <a:lstStyle/>
          <a:p>
            <a:r>
              <a:rPr lang="en-US" sz="1400" dirty="0">
                <a:latin typeface="Avenir Book" panose="02000503020000020003" pitchFamily="2" charset="0"/>
              </a:rPr>
              <a:t>Original Subject</a:t>
            </a:r>
          </a:p>
        </p:txBody>
      </p:sp>
      <p:sp>
        <p:nvSpPr>
          <p:cNvPr id="4" name="Content Placeholder 3">
            <a:extLst>
              <a:ext uri="{FF2B5EF4-FFF2-40B4-BE49-F238E27FC236}">
                <a16:creationId xmlns:a16="http://schemas.microsoft.com/office/drawing/2014/main" id="{7938FAE0-763C-2186-F459-EF6F3417554E}"/>
              </a:ext>
            </a:extLst>
          </p:cNvPr>
          <p:cNvSpPr>
            <a:spLocks noGrp="1"/>
          </p:cNvSpPr>
          <p:nvPr>
            <p:ph sz="half" idx="2"/>
          </p:nvPr>
        </p:nvSpPr>
        <p:spPr>
          <a:xfrm>
            <a:off x="839788" y="1119490"/>
            <a:ext cx="5157787" cy="4579524"/>
          </a:xfrm>
        </p:spPr>
        <p:txBody>
          <a:bodyPr>
            <a:noAutofit/>
          </a:bodyPr>
          <a:lstStyle/>
          <a:p>
            <a:pPr marL="0" indent="0" algn="l">
              <a:buNone/>
            </a:pPr>
            <a:r>
              <a:rPr lang="en-US" sz="1100" b="0" i="0" dirty="0">
                <a:solidFill>
                  <a:srgbClr val="000000"/>
                </a:solidFill>
                <a:effectLst/>
                <a:latin typeface="Avenir Book" panose="02000503020000020003" pitchFamily="2" charset="0"/>
              </a:rPr>
              <a:t>Hi {!</a:t>
            </a:r>
            <a:r>
              <a:rPr lang="en-US" sz="1100" b="0" i="0" dirty="0" err="1">
                <a:solidFill>
                  <a:srgbClr val="000000"/>
                </a:solidFill>
                <a:effectLst/>
                <a:latin typeface="Avenir Book" panose="02000503020000020003" pitchFamily="2" charset="0"/>
              </a:rPr>
              <a:t>Lead.FirstName</a:t>
            </a:r>
            <a:r>
              <a:rPr lang="en-US" sz="1100" b="0" i="0" dirty="0">
                <a:solidFill>
                  <a:srgbClr val="000000"/>
                </a:solidFill>
                <a:effectLst/>
                <a:latin typeface="Avenir Book" panose="02000503020000020003" pitchFamily="2" charset="0"/>
              </a:rPr>
              <a:t>},</a:t>
            </a:r>
          </a:p>
          <a:p>
            <a:pPr marL="0" indent="0" algn="l">
              <a:buNone/>
            </a:pPr>
            <a:r>
              <a:rPr lang="en-US" sz="1100" b="0" i="0" dirty="0">
                <a:solidFill>
                  <a:srgbClr val="000000"/>
                </a:solidFill>
                <a:effectLst/>
                <a:latin typeface="Avenir Book" panose="02000503020000020003" pitchFamily="2" charset="0"/>
              </a:rPr>
              <a:t>It’s {!</a:t>
            </a:r>
            <a:r>
              <a:rPr lang="en-US" sz="1100" b="0" i="0" dirty="0" err="1">
                <a:solidFill>
                  <a:srgbClr val="000000"/>
                </a:solidFill>
                <a:effectLst/>
                <a:latin typeface="Avenir Book" panose="02000503020000020003" pitchFamily="2" charset="0"/>
              </a:rPr>
              <a:t>Lead.OwnerFirstName</a:t>
            </a:r>
            <a:r>
              <a:rPr lang="en-US" sz="1100" b="0" i="0" dirty="0">
                <a:solidFill>
                  <a:srgbClr val="000000"/>
                </a:solidFill>
                <a:effectLst/>
                <a:latin typeface="Avenir Book" panose="02000503020000020003" pitchFamily="2" charset="0"/>
              </a:rPr>
              <a:t>} again - your volunteer interview is tomorrow and I'm excited to meet with you!</a:t>
            </a:r>
          </a:p>
          <a:p>
            <a:pPr marL="0" indent="0" algn="l">
              <a:lnSpc>
                <a:spcPct val="100000"/>
              </a:lnSpc>
              <a:spcBef>
                <a:spcPts val="0"/>
              </a:spcBef>
              <a:buNone/>
            </a:pPr>
            <a:endParaRPr lang="en-US" sz="1100" b="0" i="0" dirty="0">
              <a:solidFill>
                <a:srgbClr val="000000"/>
              </a:solidFill>
              <a:effectLst/>
              <a:latin typeface="Avenir Book" panose="02000503020000020003" pitchFamily="2" charset="0"/>
            </a:endParaRPr>
          </a:p>
          <a:p>
            <a:pPr marL="0" indent="0" algn="l">
              <a:lnSpc>
                <a:spcPct val="100000"/>
              </a:lnSpc>
              <a:spcBef>
                <a:spcPts val="0"/>
              </a:spcBef>
              <a:buNone/>
            </a:pPr>
            <a:r>
              <a:rPr lang="en-US" sz="1100" b="0" i="0" dirty="0">
                <a:solidFill>
                  <a:srgbClr val="000000"/>
                </a:solidFill>
                <a:effectLst/>
                <a:latin typeface="Avenir Book" panose="02000503020000020003" pitchFamily="2" charset="0"/>
              </a:rPr>
              <a:t>Interview details:</a:t>
            </a:r>
          </a:p>
          <a:p>
            <a:pPr marL="0" indent="0" algn="l">
              <a:lnSpc>
                <a:spcPct val="100000"/>
              </a:lnSpc>
              <a:spcBef>
                <a:spcPts val="0"/>
              </a:spcBef>
              <a:buNone/>
            </a:pPr>
            <a:r>
              <a:rPr lang="en-US" sz="1100" b="0" i="0" dirty="0">
                <a:solidFill>
                  <a:srgbClr val="000000"/>
                </a:solidFill>
                <a:effectLst/>
                <a:latin typeface="Avenir Book" panose="02000503020000020003" pitchFamily="2" charset="0"/>
              </a:rPr>
              <a:t>Date: {!</a:t>
            </a:r>
            <a:r>
              <a:rPr lang="en-US" sz="1100" b="0" i="0" dirty="0" err="1">
                <a:solidFill>
                  <a:srgbClr val="000000"/>
                </a:solidFill>
                <a:effectLst/>
                <a:latin typeface="Avenir Book" panose="02000503020000020003" pitchFamily="2" charset="0"/>
              </a:rPr>
              <a:t>Lead.Date_of_Interview__c</a:t>
            </a:r>
            <a:r>
              <a:rPr lang="en-US" sz="1100" b="0" i="0" dirty="0">
                <a:solidFill>
                  <a:srgbClr val="000000"/>
                </a:solidFill>
                <a:effectLst/>
                <a:latin typeface="Avenir Book" panose="02000503020000020003" pitchFamily="2" charset="0"/>
              </a:rPr>
              <a:t>}</a:t>
            </a:r>
          </a:p>
          <a:p>
            <a:pPr marL="0" indent="0" algn="l">
              <a:lnSpc>
                <a:spcPct val="100000"/>
              </a:lnSpc>
              <a:spcBef>
                <a:spcPts val="0"/>
              </a:spcBef>
              <a:buNone/>
            </a:pPr>
            <a:r>
              <a:rPr lang="en-US" sz="1100" b="0" i="0" dirty="0">
                <a:solidFill>
                  <a:srgbClr val="000000"/>
                </a:solidFill>
                <a:effectLst/>
                <a:latin typeface="Avenir Book" panose="02000503020000020003" pitchFamily="2" charset="0"/>
              </a:rPr>
              <a:t>Time: {!</a:t>
            </a:r>
            <a:r>
              <a:rPr lang="en-US" sz="1100" b="0" i="0" dirty="0" err="1">
                <a:solidFill>
                  <a:srgbClr val="000000"/>
                </a:solidFill>
                <a:effectLst/>
                <a:latin typeface="Avenir Book" panose="02000503020000020003" pitchFamily="2" charset="0"/>
              </a:rPr>
              <a:t>Lead.Interview_Time__c</a:t>
            </a:r>
            <a:r>
              <a:rPr lang="en-US" sz="1100" b="0" i="0" dirty="0">
                <a:solidFill>
                  <a:srgbClr val="000000"/>
                </a:solidFill>
                <a:effectLst/>
                <a:latin typeface="Avenir Book" panose="02000503020000020003" pitchFamily="2" charset="0"/>
              </a:rPr>
              <a:t>} </a:t>
            </a:r>
          </a:p>
          <a:p>
            <a:pPr marL="0" indent="0" algn="l">
              <a:lnSpc>
                <a:spcPct val="100000"/>
              </a:lnSpc>
              <a:spcBef>
                <a:spcPts val="0"/>
              </a:spcBef>
              <a:buNone/>
            </a:pPr>
            <a:r>
              <a:rPr lang="en-US" sz="1100" b="0" i="0" dirty="0">
                <a:solidFill>
                  <a:srgbClr val="000000"/>
                </a:solidFill>
                <a:effectLst/>
                <a:latin typeface="Avenir Book" panose="02000503020000020003" pitchFamily="2" charset="0"/>
              </a:rPr>
              <a:t>Zoom link (Please hold off on clicking the link until your interview time!): </a:t>
            </a:r>
            <a:br>
              <a:rPr lang="en-US" sz="1100" b="0" i="0" dirty="0">
                <a:solidFill>
                  <a:srgbClr val="000000"/>
                </a:solidFill>
                <a:effectLst/>
                <a:latin typeface="Avenir Book" panose="02000503020000020003" pitchFamily="2" charset="0"/>
              </a:rPr>
            </a:br>
            <a:r>
              <a:rPr lang="en-US" sz="1100" b="0" i="0" dirty="0">
                <a:solidFill>
                  <a:srgbClr val="000000"/>
                </a:solidFill>
                <a:effectLst/>
                <a:latin typeface="Avenir Book" panose="02000503020000020003" pitchFamily="2" charset="0"/>
                <a:hlinkClick r:id="rId2"/>
              </a:rPr>
              <a:t>{!Lead.Zoom_Link__c}</a:t>
            </a:r>
            <a:endParaRPr lang="en-US" sz="1100" b="0" i="0" dirty="0">
              <a:solidFill>
                <a:srgbClr val="000000"/>
              </a:solidFill>
              <a:effectLst/>
              <a:latin typeface="Avenir Book" panose="02000503020000020003" pitchFamily="2" charset="0"/>
            </a:endParaRPr>
          </a:p>
          <a:p>
            <a:pPr marL="0" indent="0" algn="l">
              <a:buNone/>
            </a:pPr>
            <a:r>
              <a:rPr lang="en-US" sz="1100" b="0" i="0" dirty="0">
                <a:solidFill>
                  <a:srgbClr val="000000"/>
                </a:solidFill>
                <a:effectLst/>
                <a:latin typeface="Avenir Book" panose="02000503020000020003" pitchFamily="2" charset="0"/>
              </a:rPr>
              <a:t>You are one step closer to meeting your Little and taking a child off of our waiting list.</a:t>
            </a:r>
          </a:p>
          <a:p>
            <a:pPr marL="0" indent="0" algn="l">
              <a:buNone/>
            </a:pPr>
            <a:r>
              <a:rPr lang="en-US" sz="1100" dirty="0">
                <a:solidFill>
                  <a:srgbClr val="000000"/>
                </a:solidFill>
                <a:latin typeface="Avenir Book" panose="02000503020000020003" pitchFamily="2" charset="0"/>
              </a:rPr>
              <a:t>VIDEO</a:t>
            </a:r>
          </a:p>
          <a:p>
            <a:pPr marL="0" indent="0" algn="l">
              <a:buNone/>
            </a:pPr>
            <a:r>
              <a:rPr lang="en-US" sz="1100" b="0" i="0" dirty="0">
                <a:solidFill>
                  <a:srgbClr val="000000"/>
                </a:solidFill>
                <a:effectLst/>
                <a:latin typeface="Avenir Book" panose="02000503020000020003" pitchFamily="2" charset="0"/>
              </a:rPr>
              <a:t>If you haven’t yet had the chance, please fill out the forms below to help us prepare to have the best possible interview</a:t>
            </a:r>
          </a:p>
          <a:p>
            <a:pPr marL="0" indent="0" algn="l">
              <a:buNone/>
            </a:pPr>
            <a:endParaRPr lang="en-US" sz="1100" b="0" i="0" dirty="0">
              <a:solidFill>
                <a:srgbClr val="000000"/>
              </a:solidFill>
              <a:effectLst/>
              <a:latin typeface="Avenir Book" panose="02000503020000020003" pitchFamily="2" charset="0"/>
            </a:endParaRPr>
          </a:p>
          <a:p>
            <a:pPr>
              <a:lnSpc>
                <a:spcPct val="120000"/>
              </a:lnSpc>
              <a:spcBef>
                <a:spcPts val="0"/>
              </a:spcBef>
            </a:pPr>
            <a:r>
              <a:rPr lang="en-US" sz="1100" b="0" i="0" dirty="0">
                <a:solidFill>
                  <a:srgbClr val="000000"/>
                </a:solidFill>
                <a:effectLst/>
                <a:latin typeface="Avenir Book" panose="02000503020000020003" pitchFamily="2" charset="0"/>
                <a:hlinkClick r:id="rId3"/>
              </a:rPr>
              <a:t>Application</a:t>
            </a:r>
            <a:endParaRPr lang="en-US" sz="1100" b="0" i="0" dirty="0">
              <a:solidFill>
                <a:srgbClr val="000000"/>
              </a:solidFill>
              <a:effectLst/>
              <a:latin typeface="Avenir Book" panose="02000503020000020003" pitchFamily="2" charset="0"/>
            </a:endParaRPr>
          </a:p>
          <a:p>
            <a:pPr algn="l">
              <a:lnSpc>
                <a:spcPct val="120000"/>
              </a:lnSpc>
              <a:spcBef>
                <a:spcPts val="0"/>
              </a:spcBef>
              <a:buFont typeface="Arial" panose="020B0604020202020204" pitchFamily="34" charset="0"/>
              <a:buChar char="•"/>
            </a:pPr>
            <a:r>
              <a:rPr lang="en-US" sz="1100" b="0" i="0" u="sng" dirty="0">
                <a:solidFill>
                  <a:srgbClr val="000000"/>
                </a:solidFill>
                <a:effectLst/>
                <a:latin typeface="Avenir Book" panose="02000503020000020003" pitchFamily="2" charset="0"/>
                <a:hlinkClick r:id="rId4"/>
              </a:rPr>
              <a:t>Pre-Interview Questionnaire</a:t>
            </a:r>
            <a:endParaRPr lang="en-US" sz="1100" b="0" i="0" dirty="0">
              <a:solidFill>
                <a:srgbClr val="000000"/>
              </a:solidFill>
              <a:effectLst/>
              <a:latin typeface="Avenir Book" panose="02000503020000020003" pitchFamily="2" charset="0"/>
            </a:endParaRPr>
          </a:p>
          <a:p>
            <a:pPr algn="l">
              <a:lnSpc>
                <a:spcPct val="120000"/>
              </a:lnSpc>
              <a:spcBef>
                <a:spcPts val="0"/>
              </a:spcBef>
              <a:buFont typeface="Arial" panose="020B0604020202020204" pitchFamily="34" charset="0"/>
              <a:buChar char="•"/>
            </a:pPr>
            <a:r>
              <a:rPr lang="en-US" sz="1100" b="0" i="0" dirty="0">
                <a:solidFill>
                  <a:srgbClr val="000000"/>
                </a:solidFill>
                <a:effectLst/>
                <a:latin typeface="Avenir Book" panose="02000503020000020003" pitchFamily="2" charset="0"/>
                <a:hlinkClick r:id="rId5"/>
              </a:rPr>
              <a:t>References</a:t>
            </a:r>
            <a:endParaRPr lang="en-US" sz="1100" dirty="0">
              <a:solidFill>
                <a:srgbClr val="000000"/>
              </a:solidFill>
              <a:latin typeface="Avenir Book" panose="02000503020000020003" pitchFamily="2" charset="0"/>
            </a:endParaRPr>
          </a:p>
          <a:p>
            <a:pPr marL="0" indent="0" algn="l">
              <a:buNone/>
            </a:pPr>
            <a:r>
              <a:rPr lang="en-US" sz="1100" b="0" i="0" dirty="0">
                <a:solidFill>
                  <a:srgbClr val="000000"/>
                </a:solidFill>
                <a:effectLst/>
                <a:latin typeface="Avenir Book" panose="02000503020000020003" pitchFamily="2" charset="0"/>
              </a:rPr>
              <a:t>I’m thrilled to get to know you, and your interests, so we can find a Little you’ll have lots in common with. Please don’t hesitate to reach out with any questions!</a:t>
            </a:r>
          </a:p>
          <a:p>
            <a:pPr marL="0" indent="0" algn="l">
              <a:lnSpc>
                <a:spcPct val="120000"/>
              </a:lnSpc>
              <a:buNone/>
            </a:pP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Lead.OwnerFullName</a:t>
            </a:r>
            <a:r>
              <a:rPr lang="en-US" sz="1100" b="0" i="0" dirty="0">
                <a:solidFill>
                  <a:srgbClr val="000000"/>
                </a:solidFill>
                <a:effectLst/>
                <a:latin typeface="Avenir Book" panose="02000503020000020003" pitchFamily="2" charset="0"/>
              </a:rPr>
              <a:t>}</a:t>
            </a:r>
          </a:p>
          <a:p>
            <a:pPr marL="0" indent="0" algn="l">
              <a:lnSpc>
                <a:spcPct val="120000"/>
              </a:lnSpc>
              <a:spcBef>
                <a:spcPts val="0"/>
              </a:spcBef>
              <a:buNone/>
            </a:pP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Lead.OwnerTitle</a:t>
            </a:r>
            <a:r>
              <a:rPr lang="en-US" sz="1100" b="0" i="0" dirty="0">
                <a:solidFill>
                  <a:srgbClr val="000000"/>
                </a:solidFill>
                <a:effectLst/>
                <a:latin typeface="Avenir Book" panose="02000503020000020003" pitchFamily="2" charset="0"/>
              </a:rPr>
              <a:t>}</a:t>
            </a:r>
          </a:p>
          <a:p>
            <a:pPr marL="0" indent="0" algn="l">
              <a:lnSpc>
                <a:spcPct val="120000"/>
              </a:lnSpc>
              <a:spcBef>
                <a:spcPts val="0"/>
              </a:spcBef>
              <a:buNone/>
            </a:pP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Lead.Owner_Company__c</a:t>
            </a:r>
            <a:r>
              <a:rPr lang="en-US" sz="1100" b="0" i="0" dirty="0">
                <a:solidFill>
                  <a:srgbClr val="000000"/>
                </a:solidFill>
                <a:effectLst/>
                <a:latin typeface="Avenir Book" panose="02000503020000020003" pitchFamily="2" charset="0"/>
              </a:rPr>
              <a:t>}</a:t>
            </a:r>
          </a:p>
          <a:p>
            <a:pPr marL="0" indent="0" algn="l">
              <a:lnSpc>
                <a:spcPct val="120000"/>
              </a:lnSpc>
              <a:spcBef>
                <a:spcPts val="0"/>
              </a:spcBef>
              <a:buNone/>
            </a:pPr>
            <a:r>
              <a:rPr lang="en-US" sz="1100" b="0" i="0" dirty="0">
                <a:solidFill>
                  <a:srgbClr val="000000"/>
                </a:solidFill>
                <a:effectLst/>
                <a:latin typeface="Avenir Book" panose="02000503020000020003" pitchFamily="2" charset="0"/>
              </a:rPr>
              <a:t>184 High St, 3rd Floor • Boston, MA  02110</a:t>
            </a:r>
          </a:p>
          <a:p>
            <a:pPr marL="0" indent="0" algn="l">
              <a:lnSpc>
                <a:spcPct val="120000"/>
              </a:lnSpc>
              <a:spcBef>
                <a:spcPts val="0"/>
              </a:spcBef>
              <a:buNone/>
            </a:pPr>
            <a:r>
              <a:rPr lang="en-US" sz="1100" b="0" i="0" dirty="0">
                <a:solidFill>
                  <a:srgbClr val="000000"/>
                </a:solidFill>
                <a:effectLst/>
                <a:latin typeface="Avenir Book" panose="02000503020000020003" pitchFamily="2" charset="0"/>
              </a:rPr>
              <a:t>Tel: {!</a:t>
            </a:r>
            <a:r>
              <a:rPr lang="en-US" sz="1100" b="0" i="0" dirty="0" err="1">
                <a:solidFill>
                  <a:srgbClr val="000000"/>
                </a:solidFill>
                <a:effectLst/>
                <a:latin typeface="Avenir Book" panose="02000503020000020003" pitchFamily="2" charset="0"/>
              </a:rPr>
              <a:t>Lead.OwnerPhone</a:t>
            </a:r>
            <a:r>
              <a:rPr lang="en-US" sz="1100" b="0" i="0" dirty="0">
                <a:solidFill>
                  <a:srgbClr val="000000"/>
                </a:solidFill>
                <a:effectLst/>
                <a:latin typeface="Avenir Book" panose="02000503020000020003" pitchFamily="2" charset="0"/>
              </a:rPr>
              <a:t>} • Fax: 617-542-8855</a:t>
            </a:r>
          </a:p>
          <a:p>
            <a:pPr marL="0" indent="0" algn="l">
              <a:lnSpc>
                <a:spcPct val="120000"/>
              </a:lnSpc>
              <a:spcBef>
                <a:spcPts val="0"/>
              </a:spcBef>
              <a:buNone/>
            </a:pPr>
            <a:r>
              <a:rPr lang="en-US" sz="1100" b="0" i="0" dirty="0">
                <a:solidFill>
                  <a:srgbClr val="000000"/>
                </a:solidFill>
                <a:effectLst/>
                <a:latin typeface="Avenir Book" panose="02000503020000020003" pitchFamily="2" charset="0"/>
                <a:hlinkClick r:id="rId6"/>
              </a:rPr>
              <a:t>www.emassbigs.org</a:t>
            </a:r>
            <a:endParaRPr lang="en-US" sz="1100" b="0" i="0" dirty="0">
              <a:solidFill>
                <a:srgbClr val="000000"/>
              </a:solidFill>
              <a:effectLst/>
              <a:latin typeface="Avenir Book" panose="02000503020000020003" pitchFamily="2" charset="0"/>
            </a:endParaRPr>
          </a:p>
          <a:p>
            <a:pPr marL="0" indent="0" algn="l">
              <a:buNone/>
            </a:pPr>
            <a:endParaRPr lang="en-US" sz="1100" b="0" i="0" dirty="0">
              <a:solidFill>
                <a:srgbClr val="000000"/>
              </a:solidFill>
              <a:effectLst/>
              <a:latin typeface="Avenir Book" panose="02000503020000020003" pitchFamily="2" charset="0"/>
            </a:endParaRPr>
          </a:p>
        </p:txBody>
      </p:sp>
      <p:sp>
        <p:nvSpPr>
          <p:cNvPr id="5" name="Text Placeholder 4">
            <a:extLst>
              <a:ext uri="{FF2B5EF4-FFF2-40B4-BE49-F238E27FC236}">
                <a16:creationId xmlns:a16="http://schemas.microsoft.com/office/drawing/2014/main" id="{366B6F6E-ABA1-80F0-3FAA-220CC7618118}"/>
              </a:ext>
            </a:extLst>
          </p:cNvPr>
          <p:cNvSpPr>
            <a:spLocks noGrp="1"/>
          </p:cNvSpPr>
          <p:nvPr>
            <p:ph type="body" sz="quarter" idx="3"/>
          </p:nvPr>
        </p:nvSpPr>
        <p:spPr>
          <a:xfrm>
            <a:off x="6172199" y="208952"/>
            <a:ext cx="5781261" cy="823912"/>
          </a:xfrm>
        </p:spPr>
        <p:txBody>
          <a:bodyPr>
            <a:normAutofit/>
          </a:bodyPr>
          <a:lstStyle/>
          <a:p>
            <a:r>
              <a:rPr lang="en-US" sz="1400" dirty="0">
                <a:latin typeface="Avenir Book" panose="02000503020000020003" pitchFamily="2" charset="0"/>
              </a:rPr>
              <a:t>To Do Before Your Interview with Big Brother Big Sisters Tomorrow</a:t>
            </a:r>
          </a:p>
        </p:txBody>
      </p:sp>
      <p:sp>
        <p:nvSpPr>
          <p:cNvPr id="6" name="Content Placeholder 5">
            <a:extLst>
              <a:ext uri="{FF2B5EF4-FFF2-40B4-BE49-F238E27FC236}">
                <a16:creationId xmlns:a16="http://schemas.microsoft.com/office/drawing/2014/main" id="{A793D348-4BA5-6C5C-D23F-931C0FC941A2}"/>
              </a:ext>
            </a:extLst>
          </p:cNvPr>
          <p:cNvSpPr>
            <a:spLocks noGrp="1"/>
          </p:cNvSpPr>
          <p:nvPr>
            <p:ph sz="quarter" idx="4"/>
          </p:nvPr>
        </p:nvSpPr>
        <p:spPr>
          <a:xfrm>
            <a:off x="6172200" y="1120866"/>
            <a:ext cx="5157787" cy="4579524"/>
          </a:xfrm>
        </p:spPr>
        <p:txBody>
          <a:bodyPr>
            <a:noAutofit/>
          </a:bodyPr>
          <a:lstStyle/>
          <a:p>
            <a:pPr marL="0" indent="0" algn="l">
              <a:buNone/>
            </a:pPr>
            <a:r>
              <a:rPr lang="en-US" sz="1100" b="0" i="0" dirty="0">
                <a:solidFill>
                  <a:srgbClr val="000000"/>
                </a:solidFill>
                <a:effectLst/>
                <a:latin typeface="Avenir Book" panose="02000503020000020003" pitchFamily="2" charset="0"/>
              </a:rPr>
              <a:t>Hi {!</a:t>
            </a:r>
            <a:r>
              <a:rPr lang="en-US" sz="1100" b="0" i="0" dirty="0" err="1">
                <a:solidFill>
                  <a:srgbClr val="000000"/>
                </a:solidFill>
                <a:effectLst/>
                <a:latin typeface="Avenir Book" panose="02000503020000020003" pitchFamily="2" charset="0"/>
              </a:rPr>
              <a:t>Lead.FirstName</a:t>
            </a:r>
            <a:r>
              <a:rPr lang="en-US" sz="1100" b="0" i="0" dirty="0">
                <a:solidFill>
                  <a:srgbClr val="000000"/>
                </a:solidFill>
                <a:effectLst/>
                <a:latin typeface="Avenir Book" panose="02000503020000020003" pitchFamily="2" charset="0"/>
              </a:rPr>
              <a:t>},</a:t>
            </a:r>
          </a:p>
          <a:p>
            <a:pPr marL="0" indent="0">
              <a:buNone/>
            </a:pPr>
            <a:r>
              <a:rPr lang="en-US" sz="1100" b="0" i="0" dirty="0">
                <a:solidFill>
                  <a:srgbClr val="000000"/>
                </a:solidFill>
                <a:effectLst/>
                <a:latin typeface="Avenir Book" panose="02000503020000020003" pitchFamily="2" charset="0"/>
              </a:rPr>
              <a:t>It’s {!</a:t>
            </a:r>
            <a:r>
              <a:rPr lang="en-US" sz="1100" b="0" i="0" dirty="0" err="1">
                <a:solidFill>
                  <a:srgbClr val="000000"/>
                </a:solidFill>
                <a:effectLst/>
                <a:latin typeface="Avenir Book" panose="02000503020000020003" pitchFamily="2" charset="0"/>
              </a:rPr>
              <a:t>Lead.OwnerFirstName</a:t>
            </a:r>
            <a:r>
              <a:rPr lang="en-US" sz="1100" b="0" i="0" dirty="0">
                <a:solidFill>
                  <a:srgbClr val="000000"/>
                </a:solidFill>
                <a:effectLst/>
                <a:latin typeface="Avenir Book" panose="02000503020000020003" pitchFamily="2" charset="0"/>
              </a:rPr>
              <a:t>} again - your volunteer interview is tomorrow and I'm excited to meet with you! If you haven’t yet had the chance, please fill out the forms below to help us prepare for your interview.</a:t>
            </a:r>
          </a:p>
          <a:p>
            <a:pPr marL="0" indent="0">
              <a:buNone/>
            </a:pPr>
            <a:endParaRPr lang="en-US" sz="1100" dirty="0">
              <a:solidFill>
                <a:srgbClr val="000000"/>
              </a:solidFill>
              <a:latin typeface="Avenir Book" panose="02000503020000020003" pitchFamily="2" charset="0"/>
            </a:endParaRPr>
          </a:p>
          <a:p>
            <a:pPr>
              <a:lnSpc>
                <a:spcPct val="120000"/>
              </a:lnSpc>
              <a:spcBef>
                <a:spcPts val="0"/>
              </a:spcBef>
            </a:pPr>
            <a:r>
              <a:rPr lang="en-US" sz="1100" b="0" i="0" dirty="0">
                <a:solidFill>
                  <a:srgbClr val="000000"/>
                </a:solidFill>
                <a:effectLst/>
                <a:latin typeface="Avenir Book" panose="02000503020000020003" pitchFamily="2" charset="0"/>
                <a:hlinkClick r:id="rId3"/>
              </a:rPr>
              <a:t>Permissions form</a:t>
            </a:r>
            <a:r>
              <a:rPr lang="en-US" sz="1100" b="0" i="0" dirty="0">
                <a:solidFill>
                  <a:srgbClr val="0563C1"/>
                </a:solidFill>
                <a:effectLst/>
                <a:latin typeface="Avenir Book"/>
              </a:rPr>
              <a:t> </a:t>
            </a:r>
            <a:r>
              <a:rPr lang="en-US" sz="1100" dirty="0">
                <a:solidFill>
                  <a:srgbClr val="000000"/>
                </a:solidFill>
                <a:latin typeface="Avenir Book"/>
              </a:rPr>
              <a:t>(~3 mins) allows BBBSEM to conduct your background check and other authorizations.</a:t>
            </a:r>
            <a:endParaRPr lang="en-US" sz="1100" dirty="0">
              <a:latin typeface="Avenir Book"/>
            </a:endParaRPr>
          </a:p>
          <a:p>
            <a:pPr>
              <a:lnSpc>
                <a:spcPct val="120000"/>
              </a:lnSpc>
              <a:spcBef>
                <a:spcPts val="0"/>
              </a:spcBef>
            </a:pPr>
            <a:r>
              <a:rPr lang="en-US" sz="1100" dirty="0">
                <a:solidFill>
                  <a:srgbClr val="000000"/>
                </a:solidFill>
                <a:latin typeface="Avenir Book"/>
                <a:hlinkClick r:id="rId4"/>
              </a:rPr>
              <a:t>Pre-Interview Questionnaire</a:t>
            </a:r>
            <a:r>
              <a:rPr lang="en-US" sz="1100" dirty="0">
                <a:solidFill>
                  <a:srgbClr val="000000"/>
                </a:solidFill>
                <a:latin typeface="Avenir Book"/>
              </a:rPr>
              <a:t> (~5 mins) helps BBBSEM gather preliminary context to shorten your interview process.</a:t>
            </a:r>
            <a:endParaRPr lang="en-US" sz="1100" dirty="0">
              <a:cs typeface="Calibri" panose="020F0502020204030204"/>
            </a:endParaRPr>
          </a:p>
          <a:p>
            <a:pPr>
              <a:lnSpc>
                <a:spcPct val="120000"/>
              </a:lnSpc>
              <a:spcBef>
                <a:spcPts val="0"/>
              </a:spcBef>
            </a:pPr>
            <a:r>
              <a:rPr lang="en-US" sz="1100" dirty="0">
                <a:solidFill>
                  <a:srgbClr val="000000"/>
                </a:solidFill>
                <a:latin typeface="Avenir Book"/>
                <a:hlinkClick r:id="rId5"/>
              </a:rPr>
              <a:t>References</a:t>
            </a:r>
            <a:r>
              <a:rPr lang="en-US" sz="1100" dirty="0">
                <a:solidFill>
                  <a:srgbClr val="000000"/>
                </a:solidFill>
                <a:latin typeface="Avenir Book"/>
              </a:rPr>
              <a:t> (~2 mins) permits BBBSEM to collect your references. </a:t>
            </a:r>
            <a:endParaRPr lang="en-US" sz="1100" b="0" i="0" dirty="0">
              <a:solidFill>
                <a:srgbClr val="000000"/>
              </a:solidFill>
              <a:effectLst/>
              <a:latin typeface="Avenir Book" panose="02000503020000020003" pitchFamily="2" charset="0"/>
            </a:endParaRPr>
          </a:p>
          <a:p>
            <a:pPr marL="0" indent="0" algn="l">
              <a:lnSpc>
                <a:spcPct val="100000"/>
              </a:lnSpc>
              <a:spcBef>
                <a:spcPts val="0"/>
              </a:spcBef>
              <a:buNone/>
            </a:pPr>
            <a:endParaRPr lang="en-US" sz="1100" b="0" i="0" dirty="0">
              <a:solidFill>
                <a:srgbClr val="000000"/>
              </a:solidFill>
              <a:effectLst/>
              <a:latin typeface="Avenir Book" panose="02000503020000020003" pitchFamily="2" charset="0"/>
            </a:endParaRPr>
          </a:p>
          <a:p>
            <a:pPr marL="0" indent="0" algn="l">
              <a:lnSpc>
                <a:spcPct val="100000"/>
              </a:lnSpc>
              <a:spcBef>
                <a:spcPts val="0"/>
              </a:spcBef>
              <a:buNone/>
            </a:pPr>
            <a:r>
              <a:rPr lang="en-US" sz="1100" b="0" i="0" dirty="0">
                <a:solidFill>
                  <a:srgbClr val="000000"/>
                </a:solidFill>
                <a:effectLst/>
                <a:latin typeface="Avenir Book" panose="02000503020000020003" pitchFamily="2" charset="0"/>
              </a:rPr>
              <a:t>Interview details:</a:t>
            </a:r>
          </a:p>
          <a:p>
            <a:pPr marL="0" indent="0" algn="l">
              <a:lnSpc>
                <a:spcPct val="100000"/>
              </a:lnSpc>
              <a:spcBef>
                <a:spcPts val="0"/>
              </a:spcBef>
              <a:buNone/>
            </a:pPr>
            <a:r>
              <a:rPr lang="en-US" sz="1100" b="0" i="0" dirty="0">
                <a:solidFill>
                  <a:srgbClr val="000000"/>
                </a:solidFill>
                <a:effectLst/>
                <a:latin typeface="Avenir Book" panose="02000503020000020003" pitchFamily="2" charset="0"/>
              </a:rPr>
              <a:t>Date: {!</a:t>
            </a:r>
            <a:r>
              <a:rPr lang="en-US" sz="1100" b="0" i="0" dirty="0" err="1">
                <a:solidFill>
                  <a:srgbClr val="000000"/>
                </a:solidFill>
                <a:effectLst/>
                <a:latin typeface="Avenir Book" panose="02000503020000020003" pitchFamily="2" charset="0"/>
              </a:rPr>
              <a:t>Lead.Date_of_Interview__c</a:t>
            </a:r>
            <a:r>
              <a:rPr lang="en-US" sz="1100" b="0" i="0" dirty="0">
                <a:solidFill>
                  <a:srgbClr val="000000"/>
                </a:solidFill>
                <a:effectLst/>
                <a:latin typeface="Avenir Book" panose="02000503020000020003" pitchFamily="2" charset="0"/>
              </a:rPr>
              <a:t>}</a:t>
            </a:r>
          </a:p>
          <a:p>
            <a:pPr marL="0" indent="0" algn="l">
              <a:lnSpc>
                <a:spcPct val="100000"/>
              </a:lnSpc>
              <a:spcBef>
                <a:spcPts val="0"/>
              </a:spcBef>
              <a:buNone/>
            </a:pPr>
            <a:r>
              <a:rPr lang="en-US" sz="1100" b="0" i="0" dirty="0">
                <a:solidFill>
                  <a:srgbClr val="000000"/>
                </a:solidFill>
                <a:effectLst/>
                <a:latin typeface="Avenir Book" panose="02000503020000020003" pitchFamily="2" charset="0"/>
              </a:rPr>
              <a:t>Time: {!</a:t>
            </a:r>
            <a:r>
              <a:rPr lang="en-US" sz="1100" b="0" i="0" dirty="0" err="1">
                <a:solidFill>
                  <a:srgbClr val="000000"/>
                </a:solidFill>
                <a:effectLst/>
                <a:latin typeface="Avenir Book" panose="02000503020000020003" pitchFamily="2" charset="0"/>
              </a:rPr>
              <a:t>Lead.Interview_Time__c</a:t>
            </a:r>
            <a:r>
              <a:rPr lang="en-US" sz="1100" b="0" i="0" dirty="0">
                <a:solidFill>
                  <a:srgbClr val="000000"/>
                </a:solidFill>
                <a:effectLst/>
                <a:latin typeface="Avenir Book" panose="02000503020000020003" pitchFamily="2" charset="0"/>
              </a:rPr>
              <a:t>} </a:t>
            </a:r>
          </a:p>
          <a:p>
            <a:pPr marL="0" indent="0" algn="l">
              <a:lnSpc>
                <a:spcPct val="100000"/>
              </a:lnSpc>
              <a:spcBef>
                <a:spcPts val="0"/>
              </a:spcBef>
              <a:buNone/>
            </a:pPr>
            <a:r>
              <a:rPr lang="en-US" sz="1100" b="0" i="0" dirty="0">
                <a:solidFill>
                  <a:srgbClr val="000000"/>
                </a:solidFill>
                <a:effectLst/>
                <a:latin typeface="Avenir Book" panose="02000503020000020003" pitchFamily="2" charset="0"/>
              </a:rPr>
              <a:t>Zoom link (Please hold off on clicking the link until your interview time!): </a:t>
            </a:r>
            <a:br>
              <a:rPr lang="en-US" sz="1100" b="0" i="0" dirty="0">
                <a:solidFill>
                  <a:srgbClr val="000000"/>
                </a:solidFill>
                <a:effectLst/>
                <a:latin typeface="Avenir Book" panose="02000503020000020003" pitchFamily="2" charset="0"/>
              </a:rPr>
            </a:br>
            <a:r>
              <a:rPr lang="en-US" sz="1100" b="0" i="0" dirty="0">
                <a:solidFill>
                  <a:srgbClr val="000000"/>
                </a:solidFill>
                <a:effectLst/>
                <a:latin typeface="Avenir Book" panose="02000503020000020003" pitchFamily="2" charset="0"/>
                <a:hlinkClick r:id="rId2"/>
              </a:rPr>
              <a:t>{!Lead.Zoom_Link__c}</a:t>
            </a:r>
            <a:endParaRPr lang="en-US" sz="1100" b="0" i="0" dirty="0">
              <a:solidFill>
                <a:srgbClr val="000000"/>
              </a:solidFill>
              <a:effectLst/>
              <a:latin typeface="Avenir Book" panose="02000503020000020003" pitchFamily="2" charset="0"/>
            </a:endParaRPr>
          </a:p>
          <a:p>
            <a:pPr marL="0" indent="0" algn="l">
              <a:buNone/>
            </a:pPr>
            <a:r>
              <a:rPr lang="en-US" sz="1100" b="0" i="0" dirty="0">
                <a:solidFill>
                  <a:srgbClr val="000000"/>
                </a:solidFill>
                <a:effectLst/>
                <a:latin typeface="Avenir Book" panose="02000503020000020003" pitchFamily="2" charset="0"/>
              </a:rPr>
              <a:t>You are one step closer to meeting your Little and taking a child off of our waiting list.</a:t>
            </a:r>
          </a:p>
          <a:p>
            <a:pPr marL="0" indent="0" algn="l">
              <a:buNone/>
            </a:pPr>
            <a:r>
              <a:rPr lang="en-US" sz="1100" b="0" i="0" dirty="0">
                <a:solidFill>
                  <a:srgbClr val="000000"/>
                </a:solidFill>
                <a:effectLst/>
                <a:latin typeface="Avenir Book" panose="02000503020000020003" pitchFamily="2" charset="0"/>
              </a:rPr>
              <a:t>I’m thrilled to get to know you, and your interests, so we can find a Little you’ll have lots in common with. Please don’t hesitate to reach out with any questions!</a:t>
            </a:r>
          </a:p>
          <a:p>
            <a:pPr marL="0" indent="0" algn="l">
              <a:lnSpc>
                <a:spcPct val="120000"/>
              </a:lnSpc>
              <a:buNone/>
            </a:pP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Lead.OwnerFullName</a:t>
            </a:r>
            <a:r>
              <a:rPr lang="en-US" sz="1100" b="0" i="0" dirty="0">
                <a:solidFill>
                  <a:srgbClr val="000000"/>
                </a:solidFill>
                <a:effectLst/>
                <a:latin typeface="Avenir Book" panose="02000503020000020003" pitchFamily="2" charset="0"/>
              </a:rPr>
              <a:t>}</a:t>
            </a:r>
          </a:p>
          <a:p>
            <a:pPr marL="0" indent="0" algn="l">
              <a:lnSpc>
                <a:spcPct val="120000"/>
              </a:lnSpc>
              <a:spcBef>
                <a:spcPts val="0"/>
              </a:spcBef>
              <a:buNone/>
            </a:pP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Lead.OwnerTitle</a:t>
            </a:r>
            <a:r>
              <a:rPr lang="en-US" sz="1100" b="0" i="0" dirty="0">
                <a:solidFill>
                  <a:srgbClr val="000000"/>
                </a:solidFill>
                <a:effectLst/>
                <a:latin typeface="Avenir Book" panose="02000503020000020003" pitchFamily="2" charset="0"/>
              </a:rPr>
              <a:t>}</a:t>
            </a:r>
          </a:p>
          <a:p>
            <a:pPr marL="0" indent="0" algn="l">
              <a:lnSpc>
                <a:spcPct val="120000"/>
              </a:lnSpc>
              <a:spcBef>
                <a:spcPts val="0"/>
              </a:spcBef>
              <a:buNone/>
            </a:pP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Lead.Owner_Company__c</a:t>
            </a:r>
            <a:r>
              <a:rPr lang="en-US" sz="1100" b="0" i="0" dirty="0">
                <a:solidFill>
                  <a:srgbClr val="000000"/>
                </a:solidFill>
                <a:effectLst/>
                <a:latin typeface="Avenir Book" panose="02000503020000020003" pitchFamily="2" charset="0"/>
              </a:rPr>
              <a:t>}</a:t>
            </a:r>
          </a:p>
          <a:p>
            <a:pPr marL="0" indent="0" algn="l">
              <a:lnSpc>
                <a:spcPct val="120000"/>
              </a:lnSpc>
              <a:spcBef>
                <a:spcPts val="0"/>
              </a:spcBef>
              <a:buNone/>
            </a:pPr>
            <a:r>
              <a:rPr lang="en-US" sz="1100" b="0" i="0" dirty="0">
                <a:solidFill>
                  <a:srgbClr val="000000"/>
                </a:solidFill>
                <a:effectLst/>
                <a:latin typeface="Avenir Book" panose="02000503020000020003" pitchFamily="2" charset="0"/>
              </a:rPr>
              <a:t>184 High St, 3rd Floor • Boston, MA  02110</a:t>
            </a:r>
          </a:p>
          <a:p>
            <a:pPr marL="0" indent="0" algn="l">
              <a:lnSpc>
                <a:spcPct val="120000"/>
              </a:lnSpc>
              <a:spcBef>
                <a:spcPts val="0"/>
              </a:spcBef>
              <a:buNone/>
            </a:pPr>
            <a:r>
              <a:rPr lang="en-US" sz="1100" b="0" i="0" dirty="0">
                <a:solidFill>
                  <a:srgbClr val="000000"/>
                </a:solidFill>
                <a:effectLst/>
                <a:latin typeface="Avenir Book" panose="02000503020000020003" pitchFamily="2" charset="0"/>
              </a:rPr>
              <a:t>Tel: {!</a:t>
            </a:r>
            <a:r>
              <a:rPr lang="en-US" sz="1100" b="0" i="0" dirty="0" err="1">
                <a:solidFill>
                  <a:srgbClr val="000000"/>
                </a:solidFill>
                <a:effectLst/>
                <a:latin typeface="Avenir Book" panose="02000503020000020003" pitchFamily="2" charset="0"/>
              </a:rPr>
              <a:t>Lead.OwnerPhone</a:t>
            </a:r>
            <a:r>
              <a:rPr lang="en-US" sz="1100" b="0" i="0" dirty="0">
                <a:solidFill>
                  <a:srgbClr val="000000"/>
                </a:solidFill>
                <a:effectLst/>
                <a:latin typeface="Avenir Book" panose="02000503020000020003" pitchFamily="2" charset="0"/>
              </a:rPr>
              <a:t>} • Fax: 617-542-8855</a:t>
            </a:r>
          </a:p>
          <a:p>
            <a:pPr marL="0" indent="0" algn="l">
              <a:lnSpc>
                <a:spcPct val="120000"/>
              </a:lnSpc>
              <a:spcBef>
                <a:spcPts val="0"/>
              </a:spcBef>
              <a:buNone/>
            </a:pPr>
            <a:r>
              <a:rPr lang="en-US" sz="1100" b="0" i="0" dirty="0">
                <a:solidFill>
                  <a:srgbClr val="000000"/>
                </a:solidFill>
                <a:effectLst/>
                <a:latin typeface="Avenir Book" panose="02000503020000020003" pitchFamily="2" charset="0"/>
                <a:hlinkClick r:id="rId6"/>
              </a:rPr>
              <a:t>www.emassbigs.org</a:t>
            </a:r>
            <a:endParaRPr lang="en-US" sz="1100" b="0" i="0" dirty="0">
              <a:solidFill>
                <a:srgbClr val="000000"/>
              </a:solidFill>
              <a:effectLst/>
              <a:latin typeface="Avenir Book" panose="02000503020000020003" pitchFamily="2" charset="0"/>
            </a:endParaRPr>
          </a:p>
          <a:p>
            <a:pPr marL="0" indent="0">
              <a:buNone/>
            </a:pPr>
            <a:endParaRPr lang="en-US" sz="1100" dirty="0">
              <a:latin typeface="Avenir Book" panose="02000503020000020003" pitchFamily="2" charset="0"/>
            </a:endParaRPr>
          </a:p>
        </p:txBody>
      </p:sp>
      <p:sp>
        <p:nvSpPr>
          <p:cNvPr id="8" name="TextBox 7">
            <a:extLst>
              <a:ext uri="{FF2B5EF4-FFF2-40B4-BE49-F238E27FC236}">
                <a16:creationId xmlns:a16="http://schemas.microsoft.com/office/drawing/2014/main" id="{2064112D-3948-742D-308A-9611B808A0FC}"/>
              </a:ext>
            </a:extLst>
          </p:cNvPr>
          <p:cNvSpPr txBox="1"/>
          <p:nvPr/>
        </p:nvSpPr>
        <p:spPr>
          <a:xfrm>
            <a:off x="238539" y="243649"/>
            <a:ext cx="7118702" cy="369332"/>
          </a:xfrm>
          <a:prstGeom prst="rect">
            <a:avLst/>
          </a:prstGeom>
          <a:noFill/>
        </p:spPr>
        <p:txBody>
          <a:bodyPr wrap="square" rtlCol="0">
            <a:spAutoFit/>
          </a:bodyPr>
          <a:lstStyle/>
          <a:p>
            <a:r>
              <a:rPr lang="en-US" i="1" dirty="0"/>
              <a:t>Interview confirmation V4: VOL Interview Confirmation Final Zoom PILOT</a:t>
            </a:r>
          </a:p>
        </p:txBody>
      </p:sp>
    </p:spTree>
    <p:extLst>
      <p:ext uri="{BB962C8B-B14F-4D97-AF65-F5344CB8AC3E}">
        <p14:creationId xmlns:p14="http://schemas.microsoft.com/office/powerpoint/2010/main" val="3571674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4B148F-207F-63A5-5945-CFFD5437780D}"/>
              </a:ext>
            </a:extLst>
          </p:cNvPr>
          <p:cNvSpPr txBox="1"/>
          <p:nvPr/>
        </p:nvSpPr>
        <p:spPr>
          <a:xfrm>
            <a:off x="238539" y="243649"/>
            <a:ext cx="7118702" cy="369332"/>
          </a:xfrm>
          <a:prstGeom prst="rect">
            <a:avLst/>
          </a:prstGeom>
          <a:noFill/>
        </p:spPr>
        <p:txBody>
          <a:bodyPr wrap="square" rtlCol="0">
            <a:spAutoFit/>
          </a:bodyPr>
          <a:lstStyle/>
          <a:p>
            <a:r>
              <a:rPr lang="en-US" i="1" dirty="0"/>
              <a:t>Interview confirmation V4: New</a:t>
            </a:r>
          </a:p>
        </p:txBody>
      </p:sp>
      <p:sp>
        <p:nvSpPr>
          <p:cNvPr id="8" name="Content Placeholder 5">
            <a:extLst>
              <a:ext uri="{FF2B5EF4-FFF2-40B4-BE49-F238E27FC236}">
                <a16:creationId xmlns:a16="http://schemas.microsoft.com/office/drawing/2014/main" id="{B3BF79FC-DECA-82BF-3D84-E7A409D52057}"/>
              </a:ext>
            </a:extLst>
          </p:cNvPr>
          <p:cNvSpPr txBox="1">
            <a:spLocks/>
          </p:cNvSpPr>
          <p:nvPr/>
        </p:nvSpPr>
        <p:spPr>
          <a:xfrm>
            <a:off x="3752391" y="1210074"/>
            <a:ext cx="5157787" cy="45795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a:solidFill>
                  <a:srgbClr val="000000"/>
                </a:solidFill>
                <a:latin typeface="Avenir Book" panose="02000503020000020003" pitchFamily="2" charset="0"/>
              </a:rPr>
              <a:t>Hi {!</a:t>
            </a:r>
            <a:r>
              <a:rPr lang="en-US" sz="1100" dirty="0" err="1">
                <a:solidFill>
                  <a:srgbClr val="000000"/>
                </a:solidFill>
                <a:latin typeface="Avenir Book" panose="02000503020000020003" pitchFamily="2" charset="0"/>
              </a:rPr>
              <a:t>Lead.FirstName</a:t>
            </a:r>
            <a:r>
              <a:rPr lang="en-US" sz="1100" dirty="0">
                <a:solidFill>
                  <a:srgbClr val="000000"/>
                </a:solidFill>
                <a:latin typeface="Avenir Book" panose="02000503020000020003" pitchFamily="2" charset="0"/>
              </a:rPr>
              <a:t>},</a:t>
            </a:r>
          </a:p>
          <a:p>
            <a:pPr marL="0" indent="0">
              <a:buFont typeface="Arial" panose="020B0604020202020204" pitchFamily="34" charset="0"/>
              <a:buNone/>
            </a:pPr>
            <a:r>
              <a:rPr lang="en-US" sz="1100" dirty="0">
                <a:solidFill>
                  <a:srgbClr val="000000"/>
                </a:solidFill>
                <a:latin typeface="Avenir Book" panose="02000503020000020003" pitchFamily="2" charset="0"/>
              </a:rPr>
              <a:t>Your volunteer interview is today! If you haven’t yet had the chance, please fill out the forms below to help us prepare for your interview.</a:t>
            </a:r>
          </a:p>
          <a:p>
            <a:pPr marL="0" indent="0">
              <a:buFont typeface="Arial" panose="020B0604020202020204" pitchFamily="34" charset="0"/>
              <a:buNone/>
            </a:pPr>
            <a:endParaRPr lang="en-US" sz="1100" dirty="0">
              <a:solidFill>
                <a:srgbClr val="000000"/>
              </a:solidFill>
              <a:latin typeface="Avenir Book" panose="02000503020000020003" pitchFamily="2" charset="0"/>
            </a:endParaRPr>
          </a:p>
          <a:p>
            <a:pPr>
              <a:lnSpc>
                <a:spcPct val="120000"/>
              </a:lnSpc>
              <a:spcBef>
                <a:spcPts val="0"/>
              </a:spcBef>
            </a:pPr>
            <a:r>
              <a:rPr lang="en-US" sz="1100" dirty="0">
                <a:solidFill>
                  <a:srgbClr val="000000"/>
                </a:solidFill>
                <a:latin typeface="Avenir Book" panose="02000503020000020003" pitchFamily="2" charset="0"/>
                <a:hlinkClick r:id="rId2"/>
              </a:rPr>
              <a:t>Permissions form</a:t>
            </a:r>
            <a:r>
              <a:rPr lang="en-US" sz="1100" dirty="0">
                <a:solidFill>
                  <a:srgbClr val="0563C1"/>
                </a:solidFill>
                <a:latin typeface="Avenir Book"/>
              </a:rPr>
              <a:t> </a:t>
            </a:r>
            <a:r>
              <a:rPr lang="en-US" sz="1100" dirty="0">
                <a:solidFill>
                  <a:srgbClr val="000000"/>
                </a:solidFill>
                <a:latin typeface="Avenir Book"/>
              </a:rPr>
              <a:t>(~3 mins) allows BBBSEM to conduct your background check and other authorizations.</a:t>
            </a:r>
            <a:endParaRPr lang="en-US" sz="1100" dirty="0">
              <a:latin typeface="Avenir Book"/>
            </a:endParaRPr>
          </a:p>
          <a:p>
            <a:pPr>
              <a:lnSpc>
                <a:spcPct val="120000"/>
              </a:lnSpc>
              <a:spcBef>
                <a:spcPts val="0"/>
              </a:spcBef>
            </a:pPr>
            <a:r>
              <a:rPr lang="en-US" sz="1100" dirty="0">
                <a:solidFill>
                  <a:srgbClr val="000000"/>
                </a:solidFill>
                <a:latin typeface="Avenir Book"/>
                <a:hlinkClick r:id="rId3"/>
              </a:rPr>
              <a:t>Pre-Interview Questionnaire</a:t>
            </a:r>
            <a:r>
              <a:rPr lang="en-US" sz="1100" dirty="0">
                <a:solidFill>
                  <a:srgbClr val="000000"/>
                </a:solidFill>
                <a:latin typeface="Avenir Book"/>
              </a:rPr>
              <a:t> (~5 mins) helps BBBSEM gather preliminary context to shorten your interview process.</a:t>
            </a:r>
            <a:endParaRPr lang="en-US" sz="1100" dirty="0">
              <a:cs typeface="Calibri" panose="020F0502020204030204"/>
            </a:endParaRPr>
          </a:p>
          <a:p>
            <a:pPr>
              <a:lnSpc>
                <a:spcPct val="120000"/>
              </a:lnSpc>
              <a:spcBef>
                <a:spcPts val="0"/>
              </a:spcBef>
            </a:pPr>
            <a:r>
              <a:rPr lang="en-US" sz="1100" dirty="0">
                <a:solidFill>
                  <a:srgbClr val="000000"/>
                </a:solidFill>
                <a:latin typeface="Avenir Book"/>
                <a:hlinkClick r:id="rId4"/>
              </a:rPr>
              <a:t>References</a:t>
            </a:r>
            <a:r>
              <a:rPr lang="en-US" sz="1100" dirty="0">
                <a:solidFill>
                  <a:srgbClr val="000000"/>
                </a:solidFill>
                <a:latin typeface="Avenir Book"/>
              </a:rPr>
              <a:t> (~2 mins) permits BBBSEM to collect your references. </a:t>
            </a:r>
            <a:endParaRPr lang="en-US" sz="1100" dirty="0">
              <a:solidFill>
                <a:srgbClr val="000000"/>
              </a:solidFill>
              <a:latin typeface="Avenir Book" panose="02000503020000020003" pitchFamily="2" charset="0"/>
            </a:endParaRPr>
          </a:p>
          <a:p>
            <a:pPr marL="0" indent="0">
              <a:lnSpc>
                <a:spcPct val="100000"/>
              </a:lnSpc>
              <a:spcBef>
                <a:spcPts val="0"/>
              </a:spcBef>
              <a:buFont typeface="Arial" panose="020B0604020202020204" pitchFamily="34" charset="0"/>
              <a:buNone/>
            </a:pPr>
            <a:endParaRPr lang="en-US" sz="1100" dirty="0">
              <a:solidFill>
                <a:srgbClr val="000000"/>
              </a:solidFill>
              <a:latin typeface="Avenir Book" panose="02000503020000020003" pitchFamily="2" charset="0"/>
            </a:endParaRPr>
          </a:p>
          <a:p>
            <a:pPr marL="0" indent="0">
              <a:lnSpc>
                <a:spcPct val="100000"/>
              </a:lnSpc>
              <a:spcBef>
                <a:spcPts val="0"/>
              </a:spcBef>
              <a:buFont typeface="Arial" panose="020B0604020202020204" pitchFamily="34" charset="0"/>
              <a:buNone/>
            </a:pPr>
            <a:r>
              <a:rPr lang="en-US" sz="1100" dirty="0">
                <a:solidFill>
                  <a:srgbClr val="000000"/>
                </a:solidFill>
                <a:latin typeface="Avenir Book" panose="02000503020000020003" pitchFamily="2" charset="0"/>
              </a:rPr>
              <a:t>Interview details:</a:t>
            </a:r>
          </a:p>
          <a:p>
            <a:pPr marL="0" indent="0">
              <a:lnSpc>
                <a:spcPct val="100000"/>
              </a:lnSpc>
              <a:spcBef>
                <a:spcPts val="0"/>
              </a:spcBef>
              <a:buFont typeface="Arial" panose="020B0604020202020204" pitchFamily="34" charset="0"/>
              <a:buNone/>
            </a:pPr>
            <a:r>
              <a:rPr lang="en-US" sz="1100" dirty="0">
                <a:solidFill>
                  <a:srgbClr val="000000"/>
                </a:solidFill>
                <a:latin typeface="Avenir Book" panose="02000503020000020003" pitchFamily="2" charset="0"/>
              </a:rPr>
              <a:t>Date: {!</a:t>
            </a:r>
            <a:r>
              <a:rPr lang="en-US" sz="1100" dirty="0" err="1">
                <a:solidFill>
                  <a:srgbClr val="000000"/>
                </a:solidFill>
                <a:latin typeface="Avenir Book" panose="02000503020000020003" pitchFamily="2" charset="0"/>
              </a:rPr>
              <a:t>Lead.Date_of_Interview__c</a:t>
            </a:r>
            <a:r>
              <a:rPr lang="en-US" sz="1100" dirty="0">
                <a:solidFill>
                  <a:srgbClr val="000000"/>
                </a:solidFill>
                <a:latin typeface="Avenir Book" panose="02000503020000020003" pitchFamily="2" charset="0"/>
              </a:rPr>
              <a:t>}</a:t>
            </a:r>
          </a:p>
          <a:p>
            <a:pPr marL="0" indent="0">
              <a:lnSpc>
                <a:spcPct val="100000"/>
              </a:lnSpc>
              <a:spcBef>
                <a:spcPts val="0"/>
              </a:spcBef>
              <a:buFont typeface="Arial" panose="020B0604020202020204" pitchFamily="34" charset="0"/>
              <a:buNone/>
            </a:pPr>
            <a:r>
              <a:rPr lang="en-US" sz="1100" dirty="0">
                <a:solidFill>
                  <a:srgbClr val="000000"/>
                </a:solidFill>
                <a:latin typeface="Avenir Book" panose="02000503020000020003" pitchFamily="2" charset="0"/>
              </a:rPr>
              <a:t>Time: {!</a:t>
            </a:r>
            <a:r>
              <a:rPr lang="en-US" sz="1100" dirty="0" err="1">
                <a:solidFill>
                  <a:srgbClr val="000000"/>
                </a:solidFill>
                <a:latin typeface="Avenir Book" panose="02000503020000020003" pitchFamily="2" charset="0"/>
              </a:rPr>
              <a:t>Lead.Interview_Time__c</a:t>
            </a:r>
            <a:r>
              <a:rPr lang="en-US" sz="1100" dirty="0">
                <a:solidFill>
                  <a:srgbClr val="000000"/>
                </a:solidFill>
                <a:latin typeface="Avenir Book" panose="02000503020000020003" pitchFamily="2" charset="0"/>
              </a:rPr>
              <a:t>} </a:t>
            </a:r>
          </a:p>
          <a:p>
            <a:pPr marL="0" indent="0">
              <a:lnSpc>
                <a:spcPct val="100000"/>
              </a:lnSpc>
              <a:spcBef>
                <a:spcPts val="0"/>
              </a:spcBef>
              <a:buFont typeface="Arial" panose="020B0604020202020204" pitchFamily="34" charset="0"/>
              <a:buNone/>
            </a:pPr>
            <a:r>
              <a:rPr lang="en-US" sz="1100" dirty="0">
                <a:solidFill>
                  <a:srgbClr val="000000"/>
                </a:solidFill>
                <a:latin typeface="Avenir Book" panose="02000503020000020003" pitchFamily="2" charset="0"/>
              </a:rPr>
              <a:t>Zoom link (Please hold off on clicking the link until your interview time!): </a:t>
            </a:r>
            <a:br>
              <a:rPr lang="en-US" sz="1100" dirty="0">
                <a:solidFill>
                  <a:srgbClr val="000000"/>
                </a:solidFill>
                <a:latin typeface="Avenir Book" panose="02000503020000020003" pitchFamily="2" charset="0"/>
              </a:rPr>
            </a:br>
            <a:r>
              <a:rPr lang="en-US" sz="1100" dirty="0">
                <a:solidFill>
                  <a:srgbClr val="000000"/>
                </a:solidFill>
                <a:latin typeface="Avenir Book" panose="02000503020000020003" pitchFamily="2" charset="0"/>
                <a:hlinkClick r:id="rId5"/>
              </a:rPr>
              <a:t>{!Lead.Zoom_Link__c}</a:t>
            </a:r>
            <a:endParaRPr lang="en-US" sz="1100" dirty="0">
              <a:solidFill>
                <a:srgbClr val="000000"/>
              </a:solidFill>
              <a:latin typeface="Avenir Book" panose="02000503020000020003" pitchFamily="2" charset="0"/>
            </a:endParaRPr>
          </a:p>
          <a:p>
            <a:pPr marL="0" indent="0">
              <a:buFont typeface="Arial" panose="020B0604020202020204" pitchFamily="34" charset="0"/>
              <a:buNone/>
            </a:pPr>
            <a:r>
              <a:rPr lang="en-US" sz="1100" dirty="0">
                <a:solidFill>
                  <a:srgbClr val="000000"/>
                </a:solidFill>
                <a:latin typeface="Avenir Book" panose="02000503020000020003" pitchFamily="2" charset="0"/>
              </a:rPr>
              <a:t>You are one step closer to meeting your Little and taking a child off of our waiting list.</a:t>
            </a:r>
          </a:p>
          <a:p>
            <a:pPr marL="0" indent="0">
              <a:buFont typeface="Arial" panose="020B0604020202020204" pitchFamily="34" charset="0"/>
              <a:buNone/>
            </a:pPr>
            <a:r>
              <a:rPr lang="en-US" sz="1100" dirty="0">
                <a:solidFill>
                  <a:srgbClr val="000000"/>
                </a:solidFill>
                <a:latin typeface="Avenir Book" panose="02000503020000020003" pitchFamily="2" charset="0"/>
              </a:rPr>
              <a:t>I’m thrilled to get to know you, and your interests, so we can find a Little you’ll have lots in common with. </a:t>
            </a:r>
          </a:p>
          <a:p>
            <a:pPr marL="0" indent="0">
              <a:buFont typeface="Arial" panose="020B0604020202020204" pitchFamily="34" charset="0"/>
              <a:buNone/>
            </a:pPr>
            <a:r>
              <a:rPr lang="en-US" sz="1100" dirty="0">
                <a:solidFill>
                  <a:srgbClr val="000000"/>
                </a:solidFill>
                <a:latin typeface="Avenir Book" panose="02000503020000020003" pitchFamily="2" charset="0"/>
              </a:rPr>
              <a:t>{!</a:t>
            </a:r>
            <a:r>
              <a:rPr lang="en-US" sz="1100" dirty="0" err="1">
                <a:solidFill>
                  <a:srgbClr val="000000"/>
                </a:solidFill>
                <a:latin typeface="Avenir Book" panose="02000503020000020003" pitchFamily="2" charset="0"/>
              </a:rPr>
              <a:t>Lead.OwnerFullName</a:t>
            </a:r>
            <a:r>
              <a:rPr lang="en-US" sz="1100" dirty="0">
                <a:solidFill>
                  <a:srgbClr val="000000"/>
                </a:solidFill>
                <a:latin typeface="Avenir Book" panose="02000503020000020003" pitchFamily="2" charset="0"/>
              </a:rPr>
              <a:t>}</a:t>
            </a:r>
          </a:p>
          <a:p>
            <a:pPr marL="0" indent="0">
              <a:lnSpc>
                <a:spcPct val="120000"/>
              </a:lnSpc>
              <a:spcBef>
                <a:spcPts val="0"/>
              </a:spcBef>
              <a:buFont typeface="Arial" panose="020B0604020202020204" pitchFamily="34" charset="0"/>
              <a:buNone/>
            </a:pPr>
            <a:r>
              <a:rPr lang="en-US" sz="1100" dirty="0">
                <a:solidFill>
                  <a:srgbClr val="000000"/>
                </a:solidFill>
                <a:latin typeface="Avenir Book" panose="02000503020000020003" pitchFamily="2" charset="0"/>
              </a:rPr>
              <a:t>{!</a:t>
            </a:r>
            <a:r>
              <a:rPr lang="en-US" sz="1100" dirty="0" err="1">
                <a:solidFill>
                  <a:srgbClr val="000000"/>
                </a:solidFill>
                <a:latin typeface="Avenir Book" panose="02000503020000020003" pitchFamily="2" charset="0"/>
              </a:rPr>
              <a:t>Lead.OwnerTitle</a:t>
            </a:r>
            <a:r>
              <a:rPr lang="en-US" sz="1100" dirty="0">
                <a:solidFill>
                  <a:srgbClr val="000000"/>
                </a:solidFill>
                <a:latin typeface="Avenir Book" panose="02000503020000020003" pitchFamily="2" charset="0"/>
              </a:rPr>
              <a:t>}</a:t>
            </a:r>
          </a:p>
          <a:p>
            <a:pPr marL="0" indent="0">
              <a:lnSpc>
                <a:spcPct val="120000"/>
              </a:lnSpc>
              <a:spcBef>
                <a:spcPts val="0"/>
              </a:spcBef>
              <a:buFont typeface="Arial" panose="020B0604020202020204" pitchFamily="34" charset="0"/>
              <a:buNone/>
            </a:pPr>
            <a:r>
              <a:rPr lang="en-US" sz="1100" dirty="0">
                <a:solidFill>
                  <a:srgbClr val="000000"/>
                </a:solidFill>
                <a:latin typeface="Avenir Book" panose="02000503020000020003" pitchFamily="2" charset="0"/>
              </a:rPr>
              <a:t>{!</a:t>
            </a:r>
            <a:r>
              <a:rPr lang="en-US" sz="1100" dirty="0" err="1">
                <a:solidFill>
                  <a:srgbClr val="000000"/>
                </a:solidFill>
                <a:latin typeface="Avenir Book" panose="02000503020000020003" pitchFamily="2" charset="0"/>
              </a:rPr>
              <a:t>Lead.Owner_Company__c</a:t>
            </a:r>
            <a:r>
              <a:rPr lang="en-US" sz="1100" dirty="0">
                <a:solidFill>
                  <a:srgbClr val="000000"/>
                </a:solidFill>
                <a:latin typeface="Avenir Book" panose="02000503020000020003" pitchFamily="2" charset="0"/>
              </a:rPr>
              <a:t>}</a:t>
            </a:r>
          </a:p>
          <a:p>
            <a:pPr marL="0" indent="0">
              <a:lnSpc>
                <a:spcPct val="120000"/>
              </a:lnSpc>
              <a:spcBef>
                <a:spcPts val="0"/>
              </a:spcBef>
              <a:buFont typeface="Arial" panose="020B0604020202020204" pitchFamily="34" charset="0"/>
              <a:buNone/>
            </a:pPr>
            <a:r>
              <a:rPr lang="en-US" sz="1100" dirty="0">
                <a:solidFill>
                  <a:srgbClr val="000000"/>
                </a:solidFill>
                <a:latin typeface="Avenir Book" panose="02000503020000020003" pitchFamily="2" charset="0"/>
              </a:rPr>
              <a:t>184 High St, 3rd Floor • Boston, MA  02110</a:t>
            </a:r>
          </a:p>
          <a:p>
            <a:pPr marL="0" indent="0">
              <a:lnSpc>
                <a:spcPct val="120000"/>
              </a:lnSpc>
              <a:spcBef>
                <a:spcPts val="0"/>
              </a:spcBef>
              <a:buFont typeface="Arial" panose="020B0604020202020204" pitchFamily="34" charset="0"/>
              <a:buNone/>
            </a:pPr>
            <a:r>
              <a:rPr lang="en-US" sz="1100" dirty="0">
                <a:solidFill>
                  <a:srgbClr val="000000"/>
                </a:solidFill>
                <a:latin typeface="Avenir Book" panose="02000503020000020003" pitchFamily="2" charset="0"/>
              </a:rPr>
              <a:t>Tel: {!</a:t>
            </a:r>
            <a:r>
              <a:rPr lang="en-US" sz="1100" dirty="0" err="1">
                <a:solidFill>
                  <a:srgbClr val="000000"/>
                </a:solidFill>
                <a:latin typeface="Avenir Book" panose="02000503020000020003" pitchFamily="2" charset="0"/>
              </a:rPr>
              <a:t>Lead.OwnerPhone</a:t>
            </a:r>
            <a:r>
              <a:rPr lang="en-US" sz="1100" dirty="0">
                <a:solidFill>
                  <a:srgbClr val="000000"/>
                </a:solidFill>
                <a:latin typeface="Avenir Book" panose="02000503020000020003" pitchFamily="2" charset="0"/>
              </a:rPr>
              <a:t>} • Fax: 617-542-8855</a:t>
            </a:r>
          </a:p>
          <a:p>
            <a:pPr marL="0" indent="0">
              <a:lnSpc>
                <a:spcPct val="120000"/>
              </a:lnSpc>
              <a:spcBef>
                <a:spcPts val="0"/>
              </a:spcBef>
              <a:buFont typeface="Arial" panose="020B0604020202020204" pitchFamily="34" charset="0"/>
              <a:buNone/>
            </a:pPr>
            <a:r>
              <a:rPr lang="en-US" sz="1100" dirty="0">
                <a:solidFill>
                  <a:srgbClr val="000000"/>
                </a:solidFill>
                <a:latin typeface="Avenir Book" panose="02000503020000020003" pitchFamily="2" charset="0"/>
                <a:hlinkClick r:id="rId6"/>
              </a:rPr>
              <a:t>www.emassbigs.org</a:t>
            </a:r>
            <a:endParaRPr lang="en-US" sz="1100" dirty="0">
              <a:solidFill>
                <a:srgbClr val="000000"/>
              </a:solidFill>
              <a:latin typeface="Avenir Book" panose="02000503020000020003" pitchFamily="2" charset="0"/>
            </a:endParaRPr>
          </a:p>
          <a:p>
            <a:pPr marL="0" indent="0">
              <a:buFont typeface="Arial" panose="020B0604020202020204" pitchFamily="34" charset="0"/>
              <a:buNone/>
            </a:pPr>
            <a:endParaRPr lang="en-US" sz="1100" dirty="0">
              <a:latin typeface="Avenir Book" panose="02000503020000020003" pitchFamily="2" charset="0"/>
            </a:endParaRPr>
          </a:p>
        </p:txBody>
      </p:sp>
      <p:sp>
        <p:nvSpPr>
          <p:cNvPr id="9" name="Text Placeholder 4">
            <a:extLst>
              <a:ext uri="{FF2B5EF4-FFF2-40B4-BE49-F238E27FC236}">
                <a16:creationId xmlns:a16="http://schemas.microsoft.com/office/drawing/2014/main" id="{59893D42-F450-97AF-64EC-2850E878838B}"/>
              </a:ext>
            </a:extLst>
          </p:cNvPr>
          <p:cNvSpPr txBox="1">
            <a:spLocks/>
          </p:cNvSpPr>
          <p:nvPr/>
        </p:nvSpPr>
        <p:spPr>
          <a:xfrm>
            <a:off x="3752390" y="298160"/>
            <a:ext cx="5781261"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400" dirty="0">
                <a:latin typeface="Avenir Book" panose="02000503020000020003" pitchFamily="2" charset="0"/>
              </a:rPr>
              <a:t>Your Interview with Big Brothers Big Sisters is Today </a:t>
            </a:r>
          </a:p>
        </p:txBody>
      </p:sp>
    </p:spTree>
    <p:extLst>
      <p:ext uri="{BB962C8B-B14F-4D97-AF65-F5344CB8AC3E}">
        <p14:creationId xmlns:p14="http://schemas.microsoft.com/office/powerpoint/2010/main" val="3769807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6C3A0-9E15-6A35-8B76-07681305D680}"/>
              </a:ext>
            </a:extLst>
          </p:cNvPr>
          <p:cNvSpPr>
            <a:spLocks noGrp="1"/>
          </p:cNvSpPr>
          <p:nvPr>
            <p:ph type="body" idx="1"/>
          </p:nvPr>
        </p:nvSpPr>
        <p:spPr>
          <a:xfrm>
            <a:off x="839788" y="699604"/>
            <a:ext cx="5157787" cy="823912"/>
          </a:xfrm>
        </p:spPr>
        <p:txBody>
          <a:bodyPr>
            <a:normAutofit/>
          </a:bodyPr>
          <a:lstStyle/>
          <a:p>
            <a:r>
              <a:rPr lang="en-US" sz="1400" dirty="0">
                <a:latin typeface="Avenir Book" panose="02000503020000020003" pitchFamily="2" charset="0"/>
              </a:rPr>
              <a:t>Mentor with Big Brothers Big Sisters</a:t>
            </a:r>
          </a:p>
        </p:txBody>
      </p:sp>
      <p:sp>
        <p:nvSpPr>
          <p:cNvPr id="4" name="Content Placeholder 3">
            <a:extLst>
              <a:ext uri="{FF2B5EF4-FFF2-40B4-BE49-F238E27FC236}">
                <a16:creationId xmlns:a16="http://schemas.microsoft.com/office/drawing/2014/main" id="{7938FAE0-763C-2186-F459-EF6F3417554E}"/>
              </a:ext>
            </a:extLst>
          </p:cNvPr>
          <p:cNvSpPr>
            <a:spLocks noGrp="1"/>
          </p:cNvSpPr>
          <p:nvPr>
            <p:ph sz="half" idx="2"/>
          </p:nvPr>
        </p:nvSpPr>
        <p:spPr>
          <a:xfrm>
            <a:off x="839788" y="1610139"/>
            <a:ext cx="5157787" cy="4579524"/>
          </a:xfrm>
        </p:spPr>
        <p:txBody>
          <a:bodyPr>
            <a:normAutofit/>
          </a:bodyPr>
          <a:lstStyle/>
          <a:p>
            <a:pPr marL="0" indent="0">
              <a:buNone/>
            </a:pPr>
            <a:r>
              <a:rPr lang="en-US" sz="1100" b="0" i="0" dirty="0">
                <a:solidFill>
                  <a:srgbClr val="000000"/>
                </a:solidFill>
                <a:effectLst/>
                <a:latin typeface="Avenir Book" panose="02000503020000020003" pitchFamily="2" charset="0"/>
              </a:rPr>
              <a:t>Hi {!</a:t>
            </a:r>
            <a:r>
              <a:rPr lang="en-US" sz="1100" b="0" i="0" dirty="0" err="1">
                <a:solidFill>
                  <a:srgbClr val="000000"/>
                </a:solidFill>
                <a:effectLst/>
                <a:latin typeface="Avenir Book" panose="02000503020000020003" pitchFamily="2" charset="0"/>
              </a:rPr>
              <a:t>Lead.FirstName</a:t>
            </a:r>
            <a:r>
              <a:rPr lang="en-US" sz="1100" b="0" i="0" dirty="0">
                <a:solidFill>
                  <a:srgbClr val="000000"/>
                </a:solidFill>
                <a:effectLst/>
                <a:latin typeface="Avenir Book" panose="02000503020000020003" pitchFamily="2" charset="0"/>
              </a:rPr>
              <a:t>},</a:t>
            </a:r>
            <a:br>
              <a:rPr lang="en-US" sz="1100" dirty="0">
                <a:latin typeface="Avenir Book" panose="02000503020000020003" pitchFamily="2" charset="0"/>
              </a:rPr>
            </a:b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rPr>
              <a:t>Thank you for giving us the time and space to share BBBSEM's mission of providing amazing youth with phenomenal mentors... like you! We have youth waiting for a Big right now. You will make an impact volunteering in your community, develop yourself as a leader, and build empathy through a powerful 1:1 connection. Schedule your interview today here: </a:t>
            </a:r>
            <a:r>
              <a:rPr lang="en-US" sz="1100" b="0" i="0" dirty="0">
                <a:solidFill>
                  <a:srgbClr val="000000"/>
                </a:solidFill>
                <a:effectLst/>
                <a:latin typeface="Avenir Book" panose="02000503020000020003" pitchFamily="2" charset="0"/>
                <a:hlinkClick r:id="rId3"/>
              </a:rPr>
              <a:t>https://bbbscrs.as.me/emcc</a:t>
            </a:r>
            <a:br>
              <a:rPr lang="en-US" sz="1100" dirty="0">
                <a:latin typeface="Avenir Book" panose="02000503020000020003" pitchFamily="2" charset="0"/>
              </a:rPr>
            </a:b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rPr>
              <a:t>Help {!</a:t>
            </a:r>
            <a:r>
              <a:rPr lang="en-US" sz="1100" b="0" i="0" dirty="0" err="1">
                <a:solidFill>
                  <a:srgbClr val="000000"/>
                </a:solidFill>
                <a:effectLst/>
                <a:latin typeface="Avenir Book" panose="02000503020000020003" pitchFamily="2" charset="0"/>
              </a:rPr>
              <a:t>Lead.Primary_affiliation__c</a:t>
            </a:r>
            <a:r>
              <a:rPr lang="en-US" sz="1100" b="0" i="0" dirty="0">
                <a:solidFill>
                  <a:srgbClr val="000000"/>
                </a:solidFill>
                <a:effectLst/>
                <a:latin typeface="Avenir Book" panose="02000503020000020003" pitchFamily="2" charset="0"/>
              </a:rPr>
              <a:t>} reach their goal of {!</a:t>
            </a:r>
            <a:r>
              <a:rPr lang="en-US" sz="1100" b="0" i="0" dirty="0" err="1">
                <a:solidFill>
                  <a:srgbClr val="000000"/>
                </a:solidFill>
                <a:effectLst/>
                <a:latin typeface="Avenir Book" panose="02000503020000020003" pitchFamily="2" charset="0"/>
              </a:rPr>
              <a:t>Lead.Primary_affiliation_match_goal__c</a:t>
            </a:r>
            <a:r>
              <a:rPr lang="en-US" sz="1100" b="0" i="0" dirty="0">
                <a:solidFill>
                  <a:srgbClr val="000000"/>
                </a:solidFill>
                <a:effectLst/>
                <a:latin typeface="Avenir Book" panose="02000503020000020003" pitchFamily="2" charset="0"/>
              </a:rPr>
              <a:t>} matches this year by scheduling your interview: {!</a:t>
            </a:r>
            <a:r>
              <a:rPr lang="en-US" sz="1100" b="0" i="0" dirty="0" err="1">
                <a:solidFill>
                  <a:srgbClr val="000000"/>
                </a:solidFill>
                <a:effectLst/>
                <a:latin typeface="Avenir Book" panose="02000503020000020003" pitchFamily="2" charset="0"/>
              </a:rPr>
              <a:t>Lead.Next_Booking_Form_URL__c</a:t>
            </a:r>
            <a:r>
              <a:rPr lang="en-US" sz="1100" b="0" i="0" dirty="0">
                <a:solidFill>
                  <a:srgbClr val="000000"/>
                </a:solidFill>
                <a:effectLst/>
                <a:latin typeface="Avenir Book" panose="02000503020000020003" pitchFamily="2" charset="0"/>
              </a:rPr>
              <a:t>}</a:t>
            </a:r>
            <a:br>
              <a:rPr lang="en-US" sz="1100" dirty="0">
                <a:latin typeface="Avenir Book" panose="02000503020000020003" pitchFamily="2" charset="0"/>
              </a:rPr>
            </a:b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rPr>
              <a:t>If you have any questions, {!</a:t>
            </a:r>
            <a:r>
              <a:rPr lang="en-US" sz="1100" b="0" i="0" dirty="0" err="1">
                <a:solidFill>
                  <a:srgbClr val="000000"/>
                </a:solidFill>
                <a:effectLst/>
                <a:latin typeface="Avenir Book" panose="02000503020000020003" pitchFamily="2" charset="0"/>
              </a:rPr>
              <a:t>Lead.Recruitment_user_full_name__c</a:t>
            </a:r>
            <a:r>
              <a:rPr lang="en-US" sz="1100" b="0" i="0" dirty="0">
                <a:solidFill>
                  <a:srgbClr val="000000"/>
                </a:solidFill>
                <a:effectLst/>
                <a:latin typeface="Avenir Book" panose="02000503020000020003" pitchFamily="2" charset="0"/>
              </a:rPr>
              <a:t>} and I will be with you every step of the way.</a:t>
            </a:r>
            <a:br>
              <a:rPr lang="en-US" sz="1100" dirty="0">
                <a:latin typeface="Avenir Book" panose="02000503020000020003" pitchFamily="2" charset="0"/>
              </a:rPr>
            </a:b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rPr>
              <a:t>Yours in Service,</a:t>
            </a:r>
            <a:br>
              <a:rPr lang="en-US" sz="1100" dirty="0">
                <a:latin typeface="Avenir Book" panose="02000503020000020003" pitchFamily="2" charset="0"/>
              </a:rPr>
            </a:b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Lead.CRS_user_full_name__c</a:t>
            </a:r>
            <a:r>
              <a:rPr lang="en-US" sz="1100" b="0" i="0" dirty="0">
                <a:solidFill>
                  <a:srgbClr val="000000"/>
                </a:solidFill>
                <a:effectLst/>
                <a:latin typeface="Avenir Book" panose="02000503020000020003" pitchFamily="2" charset="0"/>
              </a:rPr>
              <a:t>} and {!</a:t>
            </a:r>
            <a:r>
              <a:rPr lang="en-US" sz="1100" b="0" i="0" dirty="0" err="1">
                <a:solidFill>
                  <a:srgbClr val="000000"/>
                </a:solidFill>
                <a:effectLst/>
                <a:latin typeface="Avenir Book" panose="02000503020000020003" pitchFamily="2" charset="0"/>
              </a:rPr>
              <a:t>Lead.Recruitment_user_full_name__c</a:t>
            </a:r>
            <a:r>
              <a:rPr lang="en-US" sz="1100" b="0" i="0" dirty="0">
                <a:solidFill>
                  <a:srgbClr val="000000"/>
                </a:solidFill>
                <a:effectLst/>
                <a:latin typeface="Avenir Book" panose="02000503020000020003" pitchFamily="2" charset="0"/>
              </a:rPr>
              <a:t>}</a:t>
            </a: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Lead.Recruitment_user_email__c</a:t>
            </a:r>
            <a:r>
              <a:rPr lang="en-US" sz="1100" b="0" i="0" dirty="0">
                <a:solidFill>
                  <a:srgbClr val="000000"/>
                </a:solidFill>
                <a:effectLst/>
                <a:latin typeface="Avenir Book" panose="02000503020000020003" pitchFamily="2" charset="0"/>
              </a:rPr>
              <a:t>}</a:t>
            </a: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rPr>
              <a:t>184 High St, 3rd Floor • Boston, MA 02110</a:t>
            </a: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hlinkClick r:id="rId4"/>
              </a:rPr>
              <a:t>www.emassbigs.org</a:t>
            </a:r>
            <a:endParaRPr lang="en-US" sz="1100" dirty="0">
              <a:latin typeface="Avenir Book" panose="02000503020000020003" pitchFamily="2" charset="0"/>
            </a:endParaRPr>
          </a:p>
        </p:txBody>
      </p:sp>
      <p:sp>
        <p:nvSpPr>
          <p:cNvPr id="5" name="Text Placeholder 4">
            <a:extLst>
              <a:ext uri="{FF2B5EF4-FFF2-40B4-BE49-F238E27FC236}">
                <a16:creationId xmlns:a16="http://schemas.microsoft.com/office/drawing/2014/main" id="{366B6F6E-ABA1-80F0-3FAA-220CC7618118}"/>
              </a:ext>
            </a:extLst>
          </p:cNvPr>
          <p:cNvSpPr>
            <a:spLocks noGrp="1"/>
          </p:cNvSpPr>
          <p:nvPr>
            <p:ph type="body" sz="quarter" idx="3"/>
          </p:nvPr>
        </p:nvSpPr>
        <p:spPr>
          <a:xfrm>
            <a:off x="6172200" y="699604"/>
            <a:ext cx="5183188" cy="823912"/>
          </a:xfrm>
        </p:spPr>
        <p:txBody>
          <a:bodyPr>
            <a:normAutofit/>
          </a:bodyPr>
          <a:lstStyle/>
          <a:p>
            <a:r>
              <a:rPr lang="en-US" sz="1400" dirty="0">
                <a:latin typeface="Avenir Book" panose="02000503020000020003" pitchFamily="2" charset="0"/>
              </a:rPr>
              <a:t>Begin Mentoring with Big Brothers Big Sisters</a:t>
            </a:r>
          </a:p>
        </p:txBody>
      </p:sp>
      <p:sp>
        <p:nvSpPr>
          <p:cNvPr id="6" name="Content Placeholder 5">
            <a:extLst>
              <a:ext uri="{FF2B5EF4-FFF2-40B4-BE49-F238E27FC236}">
                <a16:creationId xmlns:a16="http://schemas.microsoft.com/office/drawing/2014/main" id="{A793D348-4BA5-6C5C-D23F-931C0FC941A2}"/>
              </a:ext>
            </a:extLst>
          </p:cNvPr>
          <p:cNvSpPr>
            <a:spLocks noGrp="1"/>
          </p:cNvSpPr>
          <p:nvPr>
            <p:ph sz="quarter" idx="4"/>
          </p:nvPr>
        </p:nvSpPr>
        <p:spPr>
          <a:xfrm>
            <a:off x="6172200" y="1611518"/>
            <a:ext cx="5157787" cy="4579524"/>
          </a:xfrm>
        </p:spPr>
        <p:txBody>
          <a:bodyPr vert="horz" lIns="91440" tIns="45720" rIns="91440" bIns="45720" rtlCol="0" anchor="t">
            <a:normAutofit/>
          </a:bodyPr>
          <a:lstStyle/>
          <a:p>
            <a:pPr marL="0" indent="0">
              <a:buNone/>
            </a:pPr>
            <a:r>
              <a:rPr lang="en-US" sz="1100" b="0" i="0" dirty="0">
                <a:solidFill>
                  <a:srgbClr val="000000"/>
                </a:solidFill>
                <a:effectLst/>
                <a:latin typeface="Avenir Book"/>
              </a:rPr>
              <a:t>Hi {!</a:t>
            </a:r>
            <a:r>
              <a:rPr lang="en-US" sz="1100" b="0" i="0" dirty="0" err="1">
                <a:solidFill>
                  <a:srgbClr val="000000"/>
                </a:solidFill>
                <a:effectLst/>
                <a:latin typeface="Avenir Book"/>
              </a:rPr>
              <a:t>Lead.FirstName</a:t>
            </a:r>
            <a:r>
              <a:rPr lang="en-US" sz="1100" b="0" i="0" dirty="0">
                <a:solidFill>
                  <a:srgbClr val="000000"/>
                </a:solidFill>
                <a:effectLst/>
                <a:latin typeface="Avenir Book"/>
              </a:rPr>
              <a:t>},</a:t>
            </a:r>
            <a:br>
              <a:rPr lang="en-US" sz="1100" dirty="0">
                <a:latin typeface="Avenir Book" panose="02000503020000020003" pitchFamily="2" charset="0"/>
              </a:rPr>
            </a:br>
            <a:br>
              <a:rPr lang="en-US" sz="1100" dirty="0">
                <a:latin typeface="Avenir Book" panose="02000503020000020003" pitchFamily="2" charset="0"/>
              </a:rPr>
            </a:br>
            <a:r>
              <a:rPr lang="en-US" sz="1100" b="0" i="0" dirty="0">
                <a:solidFill>
                  <a:srgbClr val="000000"/>
                </a:solidFill>
                <a:effectLst/>
                <a:latin typeface="Avenir Book"/>
              </a:rPr>
              <a:t>Thank you for giving us the time and space to share BBBSEM's mission of providing amazing youth with phenomenal mentors... like you! Schedule your interview today here: </a:t>
            </a:r>
            <a:r>
              <a:rPr lang="en-US" sz="1100" b="0" i="0" dirty="0">
                <a:solidFill>
                  <a:srgbClr val="000000"/>
                </a:solidFill>
                <a:effectLst/>
                <a:latin typeface="Avenir Book"/>
                <a:hlinkClick r:id="rId3"/>
              </a:rPr>
              <a:t>https://bbbscrs.as.me/emcc</a:t>
            </a:r>
            <a:br>
              <a:rPr lang="en-US" sz="1100" dirty="0">
                <a:latin typeface="Avenir Book" panose="02000503020000020003" pitchFamily="2" charset="0"/>
              </a:rPr>
            </a:br>
            <a:br>
              <a:rPr lang="en-US" sz="1100" dirty="0">
                <a:latin typeface="Avenir Book" panose="02000503020000020003" pitchFamily="2" charset="0"/>
              </a:rPr>
            </a:br>
            <a:r>
              <a:rPr lang="en-US" sz="1100" b="0" i="0" dirty="0">
                <a:solidFill>
                  <a:srgbClr val="000000"/>
                </a:solidFill>
                <a:effectLst/>
                <a:latin typeface="Avenir Book"/>
              </a:rPr>
              <a:t>{!</a:t>
            </a:r>
            <a:r>
              <a:rPr lang="en-US" sz="1100" b="0" i="0" dirty="0" err="1">
                <a:solidFill>
                  <a:srgbClr val="000000"/>
                </a:solidFill>
                <a:effectLst/>
                <a:latin typeface="Avenir Book"/>
              </a:rPr>
              <a:t>Lead.Primary_affiliation__c</a:t>
            </a:r>
            <a:r>
              <a:rPr lang="en-US" sz="1100" dirty="0">
                <a:solidFill>
                  <a:srgbClr val="000000"/>
                </a:solidFill>
                <a:latin typeface="Avenir Book"/>
              </a:rPr>
              <a:t>} wants to serve {!</a:t>
            </a:r>
            <a:r>
              <a:rPr lang="en-US" sz="1100" dirty="0" err="1">
                <a:solidFill>
                  <a:srgbClr val="000000"/>
                </a:solidFill>
                <a:latin typeface="Avenir Book"/>
              </a:rPr>
              <a:t>Lead.Primary_affiliation_match_goal__c</a:t>
            </a:r>
            <a:r>
              <a:rPr lang="en-US" sz="1100" dirty="0">
                <a:solidFill>
                  <a:srgbClr val="000000"/>
                </a:solidFill>
                <a:latin typeface="Avenir Book"/>
              </a:rPr>
              <a:t>} youth this year with phenomenal mentors… like you!</a:t>
            </a:r>
            <a:br>
              <a:rPr lang="en-US" sz="1100" dirty="0">
                <a:latin typeface="Avenir Book" panose="02000503020000020003" pitchFamily="2" charset="0"/>
              </a:rPr>
            </a:br>
            <a:br>
              <a:rPr lang="en-US" sz="1100" dirty="0">
                <a:latin typeface="Avenir Book" panose="02000503020000020003" pitchFamily="2" charset="0"/>
              </a:rPr>
            </a:br>
            <a:r>
              <a:rPr lang="en-US" sz="1100" b="0" i="0" dirty="0">
                <a:solidFill>
                  <a:srgbClr val="000000"/>
                </a:solidFill>
                <a:effectLst/>
                <a:latin typeface="Avenir Book"/>
              </a:rPr>
              <a:t>If you have any questions, {!</a:t>
            </a:r>
            <a:r>
              <a:rPr lang="en-US" sz="1100" b="0" i="0" dirty="0" err="1">
                <a:solidFill>
                  <a:srgbClr val="000000"/>
                </a:solidFill>
                <a:effectLst/>
                <a:latin typeface="Avenir Book"/>
              </a:rPr>
              <a:t>Lead.Recruitment_user_full_name__c</a:t>
            </a:r>
            <a:r>
              <a:rPr lang="en-US" sz="1100" b="0" i="0" dirty="0">
                <a:solidFill>
                  <a:srgbClr val="000000"/>
                </a:solidFill>
                <a:effectLst/>
                <a:latin typeface="Avenir Book"/>
              </a:rPr>
              <a:t>} and I will be with you every step of the way.</a:t>
            </a:r>
            <a:br>
              <a:rPr lang="en-US" sz="1100" dirty="0">
                <a:latin typeface="Avenir Book" panose="02000503020000020003" pitchFamily="2" charset="0"/>
              </a:rPr>
            </a:br>
            <a:br>
              <a:rPr lang="en-US" sz="1100" dirty="0">
                <a:latin typeface="Avenir Book" panose="02000503020000020003" pitchFamily="2" charset="0"/>
              </a:rPr>
            </a:br>
            <a:r>
              <a:rPr lang="en-US" sz="1100" b="0" i="0" dirty="0">
                <a:solidFill>
                  <a:srgbClr val="000000"/>
                </a:solidFill>
                <a:effectLst/>
                <a:latin typeface="Avenir Book"/>
              </a:rPr>
              <a:t>Yours in Service,</a:t>
            </a:r>
            <a:br>
              <a:rPr lang="en-US" sz="1100" dirty="0">
                <a:latin typeface="Avenir Book" panose="02000503020000020003" pitchFamily="2" charset="0"/>
              </a:rPr>
            </a:br>
            <a:br>
              <a:rPr lang="en-US" sz="1100" dirty="0">
                <a:latin typeface="Avenir Book" panose="02000503020000020003" pitchFamily="2" charset="0"/>
              </a:rPr>
            </a:br>
            <a:r>
              <a:rPr lang="en-US" sz="1100" b="0" i="0" dirty="0">
                <a:solidFill>
                  <a:srgbClr val="000000"/>
                </a:solidFill>
                <a:effectLst/>
                <a:latin typeface="Avenir Book"/>
              </a:rPr>
              <a:t>{!</a:t>
            </a:r>
            <a:r>
              <a:rPr lang="en-US" sz="1100" b="0" i="0" dirty="0" err="1">
                <a:solidFill>
                  <a:srgbClr val="000000"/>
                </a:solidFill>
                <a:effectLst/>
                <a:latin typeface="Avenir Book"/>
              </a:rPr>
              <a:t>Lead.CRS_user_full_name__c</a:t>
            </a:r>
            <a:r>
              <a:rPr lang="en-US" sz="1100" b="0" i="0" dirty="0">
                <a:solidFill>
                  <a:srgbClr val="000000"/>
                </a:solidFill>
                <a:effectLst/>
                <a:latin typeface="Avenir Book"/>
              </a:rPr>
              <a:t>} and {!</a:t>
            </a:r>
            <a:r>
              <a:rPr lang="en-US" sz="1100" b="0" i="0" dirty="0" err="1">
                <a:solidFill>
                  <a:srgbClr val="000000"/>
                </a:solidFill>
                <a:effectLst/>
                <a:latin typeface="Avenir Book"/>
              </a:rPr>
              <a:t>Lead.Recruitment_user_full_name__c</a:t>
            </a:r>
            <a:r>
              <a:rPr lang="en-US" sz="1100" b="0" i="0" dirty="0">
                <a:solidFill>
                  <a:srgbClr val="000000"/>
                </a:solidFill>
                <a:effectLst/>
                <a:latin typeface="Avenir Book"/>
              </a:rPr>
              <a:t>}</a:t>
            </a:r>
            <a:br>
              <a:rPr lang="en-US" sz="1100" dirty="0">
                <a:latin typeface="Avenir Book" panose="02000503020000020003" pitchFamily="2" charset="0"/>
              </a:rPr>
            </a:br>
            <a:r>
              <a:rPr lang="en-US" sz="1100" b="0" i="0" dirty="0">
                <a:solidFill>
                  <a:srgbClr val="000000"/>
                </a:solidFill>
                <a:effectLst/>
                <a:latin typeface="Avenir Book"/>
              </a:rPr>
              <a:t>{!</a:t>
            </a:r>
            <a:r>
              <a:rPr lang="en-US" sz="1100" b="0" i="0" dirty="0" err="1">
                <a:solidFill>
                  <a:srgbClr val="000000"/>
                </a:solidFill>
                <a:effectLst/>
                <a:latin typeface="Avenir Book"/>
              </a:rPr>
              <a:t>Lead.Recruitment_user_email__c</a:t>
            </a:r>
            <a:r>
              <a:rPr lang="en-US" sz="1100" b="0" i="0" dirty="0">
                <a:solidFill>
                  <a:srgbClr val="000000"/>
                </a:solidFill>
                <a:effectLst/>
                <a:latin typeface="Avenir Book"/>
              </a:rPr>
              <a:t>}</a:t>
            </a:r>
            <a:br>
              <a:rPr lang="en-US" sz="1100" dirty="0">
                <a:latin typeface="Avenir Book" panose="02000503020000020003" pitchFamily="2" charset="0"/>
              </a:rPr>
            </a:br>
            <a:r>
              <a:rPr lang="en-US" sz="1100" b="0" i="0" dirty="0">
                <a:solidFill>
                  <a:srgbClr val="000000"/>
                </a:solidFill>
                <a:effectLst/>
                <a:latin typeface="Avenir Book"/>
              </a:rPr>
              <a:t>184 High St, 3rd Floor • Boston, MA 02110</a:t>
            </a:r>
            <a:br>
              <a:rPr lang="en-US" sz="1100" dirty="0">
                <a:latin typeface="Avenir Book" panose="02000503020000020003" pitchFamily="2" charset="0"/>
              </a:rPr>
            </a:br>
            <a:r>
              <a:rPr lang="en-US" sz="1100" b="0" i="0" dirty="0">
                <a:solidFill>
                  <a:srgbClr val="000000"/>
                </a:solidFill>
                <a:effectLst/>
                <a:latin typeface="Avenir Book"/>
                <a:hlinkClick r:id="rId4"/>
              </a:rPr>
              <a:t>www.emassbigs.org</a:t>
            </a:r>
            <a:endParaRPr lang="en-US" sz="1100" dirty="0">
              <a:latin typeface="Avenir Book"/>
            </a:endParaRPr>
          </a:p>
          <a:p>
            <a:pPr marL="0" indent="0">
              <a:buNone/>
            </a:pPr>
            <a:endParaRPr lang="en-US" sz="1100" dirty="0">
              <a:latin typeface="Avenir Book" panose="02000503020000020003" pitchFamily="2" charset="0"/>
            </a:endParaRPr>
          </a:p>
        </p:txBody>
      </p:sp>
      <p:sp>
        <p:nvSpPr>
          <p:cNvPr id="8" name="TextBox 7">
            <a:extLst>
              <a:ext uri="{FF2B5EF4-FFF2-40B4-BE49-F238E27FC236}">
                <a16:creationId xmlns:a16="http://schemas.microsoft.com/office/drawing/2014/main" id="{2064112D-3948-742D-308A-9611B808A0FC}"/>
              </a:ext>
            </a:extLst>
          </p:cNvPr>
          <p:cNvSpPr txBox="1"/>
          <p:nvPr/>
        </p:nvSpPr>
        <p:spPr>
          <a:xfrm>
            <a:off x="238539" y="243649"/>
            <a:ext cx="4502426" cy="369332"/>
          </a:xfrm>
          <a:prstGeom prst="rect">
            <a:avLst/>
          </a:prstGeom>
          <a:noFill/>
        </p:spPr>
        <p:txBody>
          <a:bodyPr wrap="square" rtlCol="0">
            <a:spAutoFit/>
          </a:bodyPr>
          <a:lstStyle/>
          <a:p>
            <a:r>
              <a:rPr lang="en-US" i="1" dirty="0"/>
              <a:t>Push to Interview: “VIP mentor outreach 1”</a:t>
            </a:r>
          </a:p>
        </p:txBody>
      </p:sp>
    </p:spTree>
    <p:extLst>
      <p:ext uri="{BB962C8B-B14F-4D97-AF65-F5344CB8AC3E}">
        <p14:creationId xmlns:p14="http://schemas.microsoft.com/office/powerpoint/2010/main" val="1220071100"/>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6C3A0-9E15-6A35-8B76-07681305D680}"/>
              </a:ext>
            </a:extLst>
          </p:cNvPr>
          <p:cNvSpPr>
            <a:spLocks noGrp="1"/>
          </p:cNvSpPr>
          <p:nvPr>
            <p:ph type="body" idx="1"/>
          </p:nvPr>
        </p:nvSpPr>
        <p:spPr>
          <a:xfrm>
            <a:off x="839788" y="699604"/>
            <a:ext cx="5157787" cy="823912"/>
          </a:xfrm>
        </p:spPr>
        <p:txBody>
          <a:bodyPr>
            <a:normAutofit/>
          </a:bodyPr>
          <a:lstStyle/>
          <a:p>
            <a:r>
              <a:rPr lang="en-US" sz="1400" dirty="0">
                <a:latin typeface="Avenir Book" panose="02000503020000020003" pitchFamily="2" charset="0"/>
              </a:rPr>
              <a:t>Original Subject</a:t>
            </a:r>
          </a:p>
        </p:txBody>
      </p:sp>
      <p:sp>
        <p:nvSpPr>
          <p:cNvPr id="4" name="Content Placeholder 3">
            <a:extLst>
              <a:ext uri="{FF2B5EF4-FFF2-40B4-BE49-F238E27FC236}">
                <a16:creationId xmlns:a16="http://schemas.microsoft.com/office/drawing/2014/main" id="{7938FAE0-763C-2186-F459-EF6F3417554E}"/>
              </a:ext>
            </a:extLst>
          </p:cNvPr>
          <p:cNvSpPr>
            <a:spLocks noGrp="1"/>
          </p:cNvSpPr>
          <p:nvPr>
            <p:ph sz="half" idx="2"/>
          </p:nvPr>
        </p:nvSpPr>
        <p:spPr>
          <a:xfrm>
            <a:off x="839788" y="1610139"/>
            <a:ext cx="5157787" cy="4579524"/>
          </a:xfrm>
        </p:spPr>
        <p:txBody>
          <a:bodyPr>
            <a:normAutofit/>
          </a:bodyPr>
          <a:lstStyle/>
          <a:p>
            <a:pPr marL="0" indent="0">
              <a:buNone/>
            </a:pPr>
            <a:r>
              <a:rPr lang="en-US" sz="1100" b="0" i="0" dirty="0">
                <a:solidFill>
                  <a:srgbClr val="000000"/>
                </a:solidFill>
                <a:effectLst/>
                <a:latin typeface="Avenir Book" panose="02000503020000020003" pitchFamily="2" charset="0"/>
              </a:rPr>
              <a:t>Original Content</a:t>
            </a:r>
            <a:endParaRPr lang="en-US" sz="1100" dirty="0">
              <a:latin typeface="Avenir Book" panose="02000503020000020003" pitchFamily="2" charset="0"/>
            </a:endParaRPr>
          </a:p>
        </p:txBody>
      </p:sp>
      <p:sp>
        <p:nvSpPr>
          <p:cNvPr id="5" name="Text Placeholder 4">
            <a:extLst>
              <a:ext uri="{FF2B5EF4-FFF2-40B4-BE49-F238E27FC236}">
                <a16:creationId xmlns:a16="http://schemas.microsoft.com/office/drawing/2014/main" id="{366B6F6E-ABA1-80F0-3FAA-220CC7618118}"/>
              </a:ext>
            </a:extLst>
          </p:cNvPr>
          <p:cNvSpPr>
            <a:spLocks noGrp="1"/>
          </p:cNvSpPr>
          <p:nvPr>
            <p:ph type="body" sz="quarter" idx="3"/>
          </p:nvPr>
        </p:nvSpPr>
        <p:spPr>
          <a:xfrm>
            <a:off x="6172200" y="699604"/>
            <a:ext cx="5183188" cy="823912"/>
          </a:xfrm>
        </p:spPr>
        <p:txBody>
          <a:bodyPr>
            <a:normAutofit/>
          </a:bodyPr>
          <a:lstStyle/>
          <a:p>
            <a:r>
              <a:rPr lang="en-US" sz="1400" dirty="0">
                <a:latin typeface="Avenir Book" panose="02000503020000020003" pitchFamily="2" charset="0"/>
              </a:rPr>
              <a:t>Suggested Subject</a:t>
            </a:r>
          </a:p>
        </p:txBody>
      </p:sp>
      <p:sp>
        <p:nvSpPr>
          <p:cNvPr id="6" name="Content Placeholder 5">
            <a:extLst>
              <a:ext uri="{FF2B5EF4-FFF2-40B4-BE49-F238E27FC236}">
                <a16:creationId xmlns:a16="http://schemas.microsoft.com/office/drawing/2014/main" id="{A793D348-4BA5-6C5C-D23F-931C0FC941A2}"/>
              </a:ext>
            </a:extLst>
          </p:cNvPr>
          <p:cNvSpPr>
            <a:spLocks noGrp="1"/>
          </p:cNvSpPr>
          <p:nvPr>
            <p:ph sz="quarter" idx="4"/>
          </p:nvPr>
        </p:nvSpPr>
        <p:spPr>
          <a:xfrm>
            <a:off x="6172200" y="1611518"/>
            <a:ext cx="5157787" cy="4579524"/>
          </a:xfrm>
        </p:spPr>
        <p:txBody>
          <a:bodyPr>
            <a:normAutofit/>
          </a:bodyPr>
          <a:lstStyle/>
          <a:p>
            <a:pPr marL="0" indent="0">
              <a:buNone/>
            </a:pPr>
            <a:r>
              <a:rPr lang="en-US" sz="1100" b="0" i="0" dirty="0">
                <a:solidFill>
                  <a:srgbClr val="000000"/>
                </a:solidFill>
                <a:effectLst/>
                <a:latin typeface="Avenir Book" panose="02000503020000020003" pitchFamily="2" charset="0"/>
              </a:rPr>
              <a:t>Suggested Content</a:t>
            </a:r>
            <a:endParaRPr lang="en-US" sz="1100" dirty="0">
              <a:latin typeface="Avenir Book" panose="02000503020000020003" pitchFamily="2" charset="0"/>
            </a:endParaRPr>
          </a:p>
          <a:p>
            <a:pPr marL="0" indent="0">
              <a:buNone/>
            </a:pPr>
            <a:endParaRPr lang="en-US" sz="1100" dirty="0">
              <a:latin typeface="Avenir Book" panose="02000503020000020003" pitchFamily="2" charset="0"/>
            </a:endParaRPr>
          </a:p>
        </p:txBody>
      </p:sp>
      <p:sp>
        <p:nvSpPr>
          <p:cNvPr id="8" name="TextBox 7">
            <a:extLst>
              <a:ext uri="{FF2B5EF4-FFF2-40B4-BE49-F238E27FC236}">
                <a16:creationId xmlns:a16="http://schemas.microsoft.com/office/drawing/2014/main" id="{2064112D-3948-742D-308A-9611B808A0FC}"/>
              </a:ext>
            </a:extLst>
          </p:cNvPr>
          <p:cNvSpPr txBox="1"/>
          <p:nvPr/>
        </p:nvSpPr>
        <p:spPr>
          <a:xfrm>
            <a:off x="238539" y="243649"/>
            <a:ext cx="4502426" cy="369332"/>
          </a:xfrm>
          <a:prstGeom prst="rect">
            <a:avLst/>
          </a:prstGeom>
          <a:noFill/>
        </p:spPr>
        <p:txBody>
          <a:bodyPr wrap="square" rtlCol="0">
            <a:spAutoFit/>
          </a:bodyPr>
          <a:lstStyle/>
          <a:p>
            <a:r>
              <a:rPr lang="en-US" i="1" dirty="0"/>
              <a:t>Push to Interview: “VIP mentor outreach 2”</a:t>
            </a:r>
          </a:p>
        </p:txBody>
      </p:sp>
    </p:spTree>
    <p:extLst>
      <p:ext uri="{BB962C8B-B14F-4D97-AF65-F5344CB8AC3E}">
        <p14:creationId xmlns:p14="http://schemas.microsoft.com/office/powerpoint/2010/main" val="1174287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6C3A0-9E15-6A35-8B76-07681305D680}"/>
              </a:ext>
            </a:extLst>
          </p:cNvPr>
          <p:cNvSpPr>
            <a:spLocks noGrp="1"/>
          </p:cNvSpPr>
          <p:nvPr>
            <p:ph type="body" idx="1"/>
          </p:nvPr>
        </p:nvSpPr>
        <p:spPr>
          <a:xfrm>
            <a:off x="839788" y="699604"/>
            <a:ext cx="5157787" cy="823912"/>
          </a:xfrm>
        </p:spPr>
        <p:txBody>
          <a:bodyPr>
            <a:normAutofit/>
          </a:bodyPr>
          <a:lstStyle/>
          <a:p>
            <a:r>
              <a:rPr lang="en-US" sz="1400" dirty="0">
                <a:latin typeface="Avenir Book" panose="02000503020000020003" pitchFamily="2" charset="0"/>
              </a:rPr>
              <a:t>Original Subject</a:t>
            </a:r>
          </a:p>
        </p:txBody>
      </p:sp>
      <p:sp>
        <p:nvSpPr>
          <p:cNvPr id="4" name="Content Placeholder 3">
            <a:extLst>
              <a:ext uri="{FF2B5EF4-FFF2-40B4-BE49-F238E27FC236}">
                <a16:creationId xmlns:a16="http://schemas.microsoft.com/office/drawing/2014/main" id="{7938FAE0-763C-2186-F459-EF6F3417554E}"/>
              </a:ext>
            </a:extLst>
          </p:cNvPr>
          <p:cNvSpPr>
            <a:spLocks noGrp="1"/>
          </p:cNvSpPr>
          <p:nvPr>
            <p:ph sz="half" idx="2"/>
          </p:nvPr>
        </p:nvSpPr>
        <p:spPr>
          <a:xfrm>
            <a:off x="839788" y="1610139"/>
            <a:ext cx="5157787" cy="4579524"/>
          </a:xfrm>
        </p:spPr>
        <p:txBody>
          <a:bodyPr>
            <a:normAutofit/>
          </a:bodyPr>
          <a:lstStyle/>
          <a:p>
            <a:pPr marL="0" indent="0">
              <a:buNone/>
            </a:pPr>
            <a:r>
              <a:rPr lang="en-US" sz="1100" b="0" i="0" dirty="0">
                <a:solidFill>
                  <a:srgbClr val="000000"/>
                </a:solidFill>
                <a:effectLst/>
                <a:latin typeface="Avenir Book" panose="02000503020000020003" pitchFamily="2" charset="0"/>
              </a:rPr>
              <a:t>Original Content</a:t>
            </a:r>
            <a:endParaRPr lang="en-US" sz="1100" dirty="0">
              <a:latin typeface="Avenir Book" panose="02000503020000020003" pitchFamily="2" charset="0"/>
            </a:endParaRPr>
          </a:p>
        </p:txBody>
      </p:sp>
      <p:sp>
        <p:nvSpPr>
          <p:cNvPr id="5" name="Text Placeholder 4">
            <a:extLst>
              <a:ext uri="{FF2B5EF4-FFF2-40B4-BE49-F238E27FC236}">
                <a16:creationId xmlns:a16="http://schemas.microsoft.com/office/drawing/2014/main" id="{366B6F6E-ABA1-80F0-3FAA-220CC7618118}"/>
              </a:ext>
            </a:extLst>
          </p:cNvPr>
          <p:cNvSpPr>
            <a:spLocks noGrp="1"/>
          </p:cNvSpPr>
          <p:nvPr>
            <p:ph type="body" sz="quarter" idx="3"/>
          </p:nvPr>
        </p:nvSpPr>
        <p:spPr>
          <a:xfrm>
            <a:off x="6172200" y="699604"/>
            <a:ext cx="5183188" cy="823912"/>
          </a:xfrm>
        </p:spPr>
        <p:txBody>
          <a:bodyPr>
            <a:normAutofit/>
          </a:bodyPr>
          <a:lstStyle/>
          <a:p>
            <a:r>
              <a:rPr lang="en-US" sz="1400" dirty="0">
                <a:latin typeface="Avenir Book" panose="02000503020000020003" pitchFamily="2" charset="0"/>
              </a:rPr>
              <a:t>Suggested Subject</a:t>
            </a:r>
          </a:p>
        </p:txBody>
      </p:sp>
      <p:sp>
        <p:nvSpPr>
          <p:cNvPr id="6" name="Content Placeholder 5">
            <a:extLst>
              <a:ext uri="{FF2B5EF4-FFF2-40B4-BE49-F238E27FC236}">
                <a16:creationId xmlns:a16="http://schemas.microsoft.com/office/drawing/2014/main" id="{A793D348-4BA5-6C5C-D23F-931C0FC941A2}"/>
              </a:ext>
            </a:extLst>
          </p:cNvPr>
          <p:cNvSpPr>
            <a:spLocks noGrp="1"/>
          </p:cNvSpPr>
          <p:nvPr>
            <p:ph sz="quarter" idx="4"/>
          </p:nvPr>
        </p:nvSpPr>
        <p:spPr>
          <a:xfrm>
            <a:off x="6172200" y="1611518"/>
            <a:ext cx="5157787" cy="4579524"/>
          </a:xfrm>
        </p:spPr>
        <p:txBody>
          <a:bodyPr>
            <a:normAutofit/>
          </a:bodyPr>
          <a:lstStyle/>
          <a:p>
            <a:pPr marL="0" indent="0">
              <a:buNone/>
            </a:pPr>
            <a:r>
              <a:rPr lang="en-US" sz="1100" b="0" i="0" dirty="0">
                <a:solidFill>
                  <a:srgbClr val="000000"/>
                </a:solidFill>
                <a:effectLst/>
                <a:latin typeface="Avenir Book" panose="02000503020000020003" pitchFamily="2" charset="0"/>
              </a:rPr>
              <a:t>Suggested Content</a:t>
            </a:r>
            <a:endParaRPr lang="en-US" sz="1100" dirty="0">
              <a:latin typeface="Avenir Book" panose="02000503020000020003" pitchFamily="2" charset="0"/>
            </a:endParaRPr>
          </a:p>
          <a:p>
            <a:pPr marL="0" indent="0">
              <a:buNone/>
            </a:pPr>
            <a:endParaRPr lang="en-US" sz="1100" dirty="0">
              <a:latin typeface="Avenir Book" panose="02000503020000020003" pitchFamily="2" charset="0"/>
            </a:endParaRPr>
          </a:p>
        </p:txBody>
      </p:sp>
      <p:sp>
        <p:nvSpPr>
          <p:cNvPr id="8" name="TextBox 7">
            <a:extLst>
              <a:ext uri="{FF2B5EF4-FFF2-40B4-BE49-F238E27FC236}">
                <a16:creationId xmlns:a16="http://schemas.microsoft.com/office/drawing/2014/main" id="{2064112D-3948-742D-308A-9611B808A0FC}"/>
              </a:ext>
            </a:extLst>
          </p:cNvPr>
          <p:cNvSpPr txBox="1"/>
          <p:nvPr/>
        </p:nvSpPr>
        <p:spPr>
          <a:xfrm>
            <a:off x="238539" y="243649"/>
            <a:ext cx="4502426" cy="369332"/>
          </a:xfrm>
          <a:prstGeom prst="rect">
            <a:avLst/>
          </a:prstGeom>
          <a:noFill/>
        </p:spPr>
        <p:txBody>
          <a:bodyPr wrap="square" rtlCol="0">
            <a:spAutoFit/>
          </a:bodyPr>
          <a:lstStyle/>
          <a:p>
            <a:r>
              <a:rPr lang="en-US" i="1" dirty="0"/>
              <a:t>Push to Interview: “VIP mentor outreach 3”</a:t>
            </a:r>
          </a:p>
        </p:txBody>
      </p:sp>
    </p:spTree>
    <p:extLst>
      <p:ext uri="{BB962C8B-B14F-4D97-AF65-F5344CB8AC3E}">
        <p14:creationId xmlns:p14="http://schemas.microsoft.com/office/powerpoint/2010/main" val="4169437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6C3A0-9E15-6A35-8B76-07681305D680}"/>
              </a:ext>
            </a:extLst>
          </p:cNvPr>
          <p:cNvSpPr>
            <a:spLocks noGrp="1"/>
          </p:cNvSpPr>
          <p:nvPr>
            <p:ph type="body" idx="1"/>
          </p:nvPr>
        </p:nvSpPr>
        <p:spPr>
          <a:xfrm>
            <a:off x="839788" y="699604"/>
            <a:ext cx="5157787" cy="823912"/>
          </a:xfrm>
        </p:spPr>
        <p:txBody>
          <a:bodyPr>
            <a:normAutofit/>
          </a:bodyPr>
          <a:lstStyle/>
          <a:p>
            <a:r>
              <a:rPr lang="en-US" sz="1400" dirty="0">
                <a:latin typeface="Avenir Book" panose="02000503020000020003" pitchFamily="2" charset="0"/>
              </a:rPr>
              <a:t>Mentor with Big Brothers Big Sisters</a:t>
            </a:r>
          </a:p>
        </p:txBody>
      </p:sp>
      <p:sp>
        <p:nvSpPr>
          <p:cNvPr id="4" name="Content Placeholder 3">
            <a:extLst>
              <a:ext uri="{FF2B5EF4-FFF2-40B4-BE49-F238E27FC236}">
                <a16:creationId xmlns:a16="http://schemas.microsoft.com/office/drawing/2014/main" id="{7938FAE0-763C-2186-F459-EF6F3417554E}"/>
              </a:ext>
            </a:extLst>
          </p:cNvPr>
          <p:cNvSpPr>
            <a:spLocks noGrp="1"/>
          </p:cNvSpPr>
          <p:nvPr>
            <p:ph sz="half" idx="2"/>
          </p:nvPr>
        </p:nvSpPr>
        <p:spPr>
          <a:xfrm>
            <a:off x="839788" y="1610139"/>
            <a:ext cx="5157787" cy="4579524"/>
          </a:xfrm>
        </p:spPr>
        <p:txBody>
          <a:bodyPr>
            <a:normAutofit/>
          </a:bodyPr>
          <a:lstStyle/>
          <a:p>
            <a:pPr marL="0" indent="0">
              <a:buNone/>
            </a:pPr>
            <a:r>
              <a:rPr lang="en-US" sz="1100" b="0" i="0" dirty="0">
                <a:solidFill>
                  <a:srgbClr val="000000"/>
                </a:solidFill>
                <a:effectLst/>
                <a:latin typeface="Avenir Book" panose="02000503020000020003" pitchFamily="2" charset="0"/>
              </a:rPr>
              <a:t>Hi {!</a:t>
            </a:r>
            <a:r>
              <a:rPr lang="en-US" sz="1100" b="0" i="0" dirty="0" err="1">
                <a:solidFill>
                  <a:srgbClr val="000000"/>
                </a:solidFill>
                <a:effectLst/>
                <a:latin typeface="Avenir Book" panose="02000503020000020003" pitchFamily="2" charset="0"/>
              </a:rPr>
              <a:t>Lead.FirstName</a:t>
            </a:r>
            <a:r>
              <a:rPr lang="en-US" sz="1100" b="0" i="0" dirty="0">
                <a:solidFill>
                  <a:srgbClr val="000000"/>
                </a:solidFill>
                <a:effectLst/>
                <a:latin typeface="Avenir Book" panose="02000503020000020003" pitchFamily="2" charset="0"/>
              </a:rPr>
              <a:t>},</a:t>
            </a:r>
            <a:br>
              <a:rPr lang="en-US" sz="1100" dirty="0">
                <a:latin typeface="Avenir Book" panose="02000503020000020003" pitchFamily="2" charset="0"/>
              </a:rPr>
            </a:b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rPr>
              <a:t>Thank you for giving us the time and space to share BBBSEM's mission. {!</a:t>
            </a:r>
            <a:r>
              <a:rPr lang="en-US" sz="1100" b="0" i="0" dirty="0" err="1">
                <a:solidFill>
                  <a:srgbClr val="000000"/>
                </a:solidFill>
                <a:effectLst/>
                <a:latin typeface="Avenir Book" panose="02000503020000020003" pitchFamily="2" charset="0"/>
              </a:rPr>
              <a:t>Lead.Primary_affiliation__c</a:t>
            </a:r>
            <a:r>
              <a:rPr lang="en-US" sz="1100" b="0" i="0" dirty="0">
                <a:solidFill>
                  <a:srgbClr val="000000"/>
                </a:solidFill>
                <a:effectLst/>
                <a:latin typeface="Avenir Book" panose="02000503020000020003" pitchFamily="2" charset="0"/>
              </a:rPr>
              <a:t>} wants to serve {!</a:t>
            </a:r>
            <a:r>
              <a:rPr lang="en-US" sz="1100" b="0" i="0" dirty="0" err="1">
                <a:solidFill>
                  <a:srgbClr val="000000"/>
                </a:solidFill>
                <a:effectLst/>
                <a:latin typeface="Avenir Book" panose="02000503020000020003" pitchFamily="2" charset="0"/>
              </a:rPr>
              <a:t>Lead.Primary_affiliation_match_goal__c</a:t>
            </a:r>
            <a:r>
              <a:rPr lang="en-US" sz="1100" b="0" i="0" dirty="0">
                <a:solidFill>
                  <a:srgbClr val="000000"/>
                </a:solidFill>
                <a:effectLst/>
                <a:latin typeface="Avenir Book" panose="02000503020000020003" pitchFamily="2" charset="0"/>
              </a:rPr>
              <a:t>} youth this year with phenomenal mentors… like you!</a:t>
            </a:r>
            <a:br>
              <a:rPr lang="en-US" sz="1100" dirty="0">
                <a:latin typeface="Avenir Book" panose="02000503020000020003" pitchFamily="2" charset="0"/>
              </a:rPr>
            </a:b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rPr>
              <a:t>You told us you were interested in learning more about volunteering with us. Please schedule time with {!</a:t>
            </a:r>
            <a:r>
              <a:rPr lang="en-US" sz="1100" b="0" i="0" dirty="0" err="1">
                <a:solidFill>
                  <a:srgbClr val="000000"/>
                </a:solidFill>
                <a:effectLst/>
                <a:latin typeface="Avenir Book" panose="02000503020000020003" pitchFamily="2" charset="0"/>
              </a:rPr>
              <a:t>Lead.Recruitment_user_full_name__c</a:t>
            </a:r>
            <a:r>
              <a:rPr lang="en-US" sz="1100" b="0" i="0" dirty="0">
                <a:solidFill>
                  <a:srgbClr val="000000"/>
                </a:solidFill>
                <a:effectLst/>
                <a:latin typeface="Avenir Book" panose="02000503020000020003" pitchFamily="2" charset="0"/>
              </a:rPr>
              <a:t>} to learn more here: {!</a:t>
            </a:r>
            <a:r>
              <a:rPr lang="en-US" sz="1100" b="0" i="0" dirty="0" err="1">
                <a:solidFill>
                  <a:srgbClr val="000000"/>
                </a:solidFill>
                <a:effectLst/>
                <a:latin typeface="Avenir Book" panose="02000503020000020003" pitchFamily="2" charset="0"/>
              </a:rPr>
              <a:t>Lead.Recruitment_user_acuity_link__c</a:t>
            </a:r>
            <a:r>
              <a:rPr lang="en-US" sz="1100" b="0" i="0" dirty="0">
                <a:solidFill>
                  <a:srgbClr val="000000"/>
                </a:solidFill>
                <a:effectLst/>
                <a:latin typeface="Avenir Book" panose="02000503020000020003" pitchFamily="2" charset="0"/>
              </a:rPr>
              <a:t>}</a:t>
            </a:r>
            <a:br>
              <a:rPr lang="en-US" sz="1100" dirty="0">
                <a:latin typeface="Avenir Book" panose="02000503020000020003" pitchFamily="2" charset="0"/>
              </a:rPr>
            </a:b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rPr>
              <a:t>If you feel ready to schedule your interview, you can do so right now: {!</a:t>
            </a:r>
            <a:r>
              <a:rPr lang="en-US" sz="1100" b="0" i="0" dirty="0" err="1">
                <a:solidFill>
                  <a:srgbClr val="000000"/>
                </a:solidFill>
                <a:effectLst/>
                <a:latin typeface="Avenir Book" panose="02000503020000020003" pitchFamily="2" charset="0"/>
              </a:rPr>
              <a:t>Lead.Next_Booking_Form_URL__c</a:t>
            </a:r>
            <a:r>
              <a:rPr lang="en-US" sz="1100" b="0" i="0" dirty="0">
                <a:solidFill>
                  <a:srgbClr val="000000"/>
                </a:solidFill>
                <a:effectLst/>
                <a:latin typeface="Avenir Book" panose="02000503020000020003" pitchFamily="2" charset="0"/>
              </a:rPr>
              <a:t>}. Either way, {!</a:t>
            </a:r>
            <a:r>
              <a:rPr lang="en-US" sz="1100" b="0" i="0" dirty="0" err="1">
                <a:solidFill>
                  <a:srgbClr val="000000"/>
                </a:solidFill>
                <a:effectLst/>
                <a:latin typeface="Avenir Book" panose="02000503020000020003" pitchFamily="2" charset="0"/>
              </a:rPr>
              <a:t>Lead.Recruitment_user_full_name__c</a:t>
            </a:r>
            <a:r>
              <a:rPr lang="en-US" sz="1100" b="0" i="0" dirty="0">
                <a:solidFill>
                  <a:srgbClr val="000000"/>
                </a:solidFill>
                <a:effectLst/>
                <a:latin typeface="Avenir Book" panose="02000503020000020003" pitchFamily="2" charset="0"/>
              </a:rPr>
              <a:t>} and I be with you every step of the way.</a:t>
            </a:r>
            <a:br>
              <a:rPr lang="en-US" sz="1100" dirty="0">
                <a:latin typeface="Avenir Book" panose="02000503020000020003" pitchFamily="2" charset="0"/>
              </a:rPr>
            </a:b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rPr>
              <a:t>Yours in service,</a:t>
            </a:r>
            <a:br>
              <a:rPr lang="en-US" sz="1100" dirty="0">
                <a:latin typeface="Avenir Book" panose="02000503020000020003" pitchFamily="2" charset="0"/>
              </a:rPr>
            </a:b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Lead.CRS_user_full_name__c</a:t>
            </a:r>
            <a:r>
              <a:rPr lang="en-US" sz="1100" b="0" i="0" dirty="0">
                <a:solidFill>
                  <a:srgbClr val="000000"/>
                </a:solidFill>
                <a:effectLst/>
                <a:latin typeface="Avenir Book" panose="02000503020000020003" pitchFamily="2" charset="0"/>
              </a:rPr>
              <a:t>} and {!</a:t>
            </a:r>
            <a:r>
              <a:rPr lang="en-US" sz="1100" b="0" i="0" dirty="0" err="1">
                <a:solidFill>
                  <a:srgbClr val="000000"/>
                </a:solidFill>
                <a:effectLst/>
                <a:latin typeface="Avenir Book" panose="02000503020000020003" pitchFamily="2" charset="0"/>
              </a:rPr>
              <a:t>Lead.Recruitment_user_full_name__c</a:t>
            </a:r>
            <a:r>
              <a:rPr lang="en-US" sz="1100" b="0" i="0" dirty="0">
                <a:solidFill>
                  <a:srgbClr val="000000"/>
                </a:solidFill>
                <a:effectLst/>
                <a:latin typeface="Avenir Book" panose="02000503020000020003" pitchFamily="2" charset="0"/>
              </a:rPr>
              <a:t>}</a:t>
            </a: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Lead.Recruitment_user_email__c</a:t>
            </a:r>
            <a:r>
              <a:rPr lang="en-US" sz="1100" b="0" i="0" dirty="0">
                <a:solidFill>
                  <a:srgbClr val="000000"/>
                </a:solidFill>
                <a:effectLst/>
                <a:latin typeface="Avenir Book" panose="02000503020000020003" pitchFamily="2" charset="0"/>
              </a:rPr>
              <a:t>}</a:t>
            </a: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rPr>
              <a:t>184 High St, 3rd Floor • Boston, MA 02110</a:t>
            </a: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hlinkClick r:id="rId2"/>
              </a:rPr>
              <a:t>www.emassbigs.org</a:t>
            </a:r>
            <a:endParaRPr lang="en-US" sz="1100" dirty="0">
              <a:latin typeface="Avenir Book" panose="02000503020000020003" pitchFamily="2" charset="0"/>
            </a:endParaRPr>
          </a:p>
        </p:txBody>
      </p:sp>
      <p:sp>
        <p:nvSpPr>
          <p:cNvPr id="5" name="Text Placeholder 4">
            <a:extLst>
              <a:ext uri="{FF2B5EF4-FFF2-40B4-BE49-F238E27FC236}">
                <a16:creationId xmlns:a16="http://schemas.microsoft.com/office/drawing/2014/main" id="{366B6F6E-ABA1-80F0-3FAA-220CC7618118}"/>
              </a:ext>
            </a:extLst>
          </p:cNvPr>
          <p:cNvSpPr>
            <a:spLocks noGrp="1"/>
          </p:cNvSpPr>
          <p:nvPr>
            <p:ph type="body" sz="quarter" idx="3"/>
          </p:nvPr>
        </p:nvSpPr>
        <p:spPr>
          <a:xfrm>
            <a:off x="6172200" y="699604"/>
            <a:ext cx="5183188" cy="823912"/>
          </a:xfrm>
        </p:spPr>
        <p:txBody>
          <a:bodyPr>
            <a:normAutofit/>
          </a:bodyPr>
          <a:lstStyle/>
          <a:p>
            <a:r>
              <a:rPr lang="en-US" sz="1400" dirty="0">
                <a:latin typeface="Avenir Book" panose="02000503020000020003" pitchFamily="2" charset="0"/>
              </a:rPr>
              <a:t>Begin Mentoring with Big Brothers Big Sisters</a:t>
            </a:r>
          </a:p>
        </p:txBody>
      </p:sp>
      <p:sp>
        <p:nvSpPr>
          <p:cNvPr id="6" name="Content Placeholder 5">
            <a:extLst>
              <a:ext uri="{FF2B5EF4-FFF2-40B4-BE49-F238E27FC236}">
                <a16:creationId xmlns:a16="http://schemas.microsoft.com/office/drawing/2014/main" id="{A793D348-4BA5-6C5C-D23F-931C0FC941A2}"/>
              </a:ext>
            </a:extLst>
          </p:cNvPr>
          <p:cNvSpPr>
            <a:spLocks noGrp="1"/>
          </p:cNvSpPr>
          <p:nvPr>
            <p:ph sz="quarter" idx="4"/>
          </p:nvPr>
        </p:nvSpPr>
        <p:spPr>
          <a:xfrm>
            <a:off x="6172200" y="1611518"/>
            <a:ext cx="5157787" cy="4579524"/>
          </a:xfrm>
        </p:spPr>
        <p:txBody>
          <a:bodyPr vert="horz" lIns="91440" tIns="45720" rIns="91440" bIns="45720" rtlCol="0" anchor="t">
            <a:normAutofit/>
          </a:bodyPr>
          <a:lstStyle/>
          <a:p>
            <a:pPr marL="0" indent="0">
              <a:buNone/>
            </a:pPr>
            <a:r>
              <a:rPr lang="en-US" sz="1100" dirty="0">
                <a:solidFill>
                  <a:srgbClr val="000000"/>
                </a:solidFill>
                <a:latin typeface="Avenir Book"/>
              </a:rPr>
              <a:t>Hi {!</a:t>
            </a:r>
            <a:r>
              <a:rPr lang="en-US" sz="1100" dirty="0" err="1">
                <a:solidFill>
                  <a:srgbClr val="000000"/>
                </a:solidFill>
                <a:latin typeface="Avenir Book"/>
              </a:rPr>
              <a:t>Lead.FirstName</a:t>
            </a:r>
            <a:r>
              <a:rPr lang="en-US" sz="1100" dirty="0">
                <a:solidFill>
                  <a:srgbClr val="000000"/>
                </a:solidFill>
                <a:latin typeface="Avenir Book"/>
              </a:rPr>
              <a:t>},</a:t>
            </a:r>
            <a:br>
              <a:rPr lang="en-US" sz="1100" dirty="0">
                <a:latin typeface="Avenir Book"/>
              </a:rPr>
            </a:br>
            <a:br>
              <a:rPr lang="en-US" sz="1100" dirty="0">
                <a:latin typeface="Avenir Book"/>
              </a:rPr>
            </a:br>
            <a:r>
              <a:rPr lang="en-US" sz="1100" b="0" i="0" dirty="0">
                <a:solidFill>
                  <a:srgbClr val="000000"/>
                </a:solidFill>
                <a:effectLst/>
                <a:latin typeface="Avenir Book"/>
              </a:rPr>
              <a:t>Thank you for giving us the time and space to share BBBSEM's mission</a:t>
            </a:r>
            <a:r>
              <a:rPr lang="en-US" sz="1100" dirty="0">
                <a:solidFill>
                  <a:srgbClr val="000000"/>
                </a:solidFill>
                <a:latin typeface="Avenir Book"/>
              </a:rPr>
              <a:t>. </a:t>
            </a:r>
            <a:r>
              <a:rPr lang="en-US" sz="1100" b="0" i="0" dirty="0">
                <a:solidFill>
                  <a:srgbClr val="000000"/>
                </a:solidFill>
                <a:effectLst/>
                <a:latin typeface="Avenir Book"/>
              </a:rPr>
              <a:t>{!</a:t>
            </a:r>
            <a:r>
              <a:rPr lang="en-US" sz="1100" b="0" i="0" dirty="0" err="1">
                <a:solidFill>
                  <a:srgbClr val="000000"/>
                </a:solidFill>
                <a:effectLst/>
                <a:latin typeface="Avenir Book"/>
              </a:rPr>
              <a:t>Lead.Primary_affiliation__c</a:t>
            </a:r>
            <a:r>
              <a:rPr lang="en-US" sz="1100" dirty="0">
                <a:solidFill>
                  <a:srgbClr val="000000"/>
                </a:solidFill>
                <a:latin typeface="Avenir Book"/>
              </a:rPr>
              <a:t>} wants to serve {!</a:t>
            </a:r>
            <a:r>
              <a:rPr lang="en-US" sz="1100" dirty="0" err="1">
                <a:solidFill>
                  <a:srgbClr val="000000"/>
                </a:solidFill>
                <a:latin typeface="Avenir Book"/>
              </a:rPr>
              <a:t>Lead.Primary_affiliation_match_goal__c</a:t>
            </a:r>
            <a:r>
              <a:rPr lang="en-US" sz="1100" dirty="0">
                <a:solidFill>
                  <a:srgbClr val="000000"/>
                </a:solidFill>
                <a:latin typeface="Avenir Book"/>
              </a:rPr>
              <a:t>} youth this year with phenomenal mentors… like you!</a:t>
            </a:r>
            <a:endParaRPr lang="en-US" sz="1100" dirty="0">
              <a:latin typeface="Avenir Book"/>
            </a:endParaRPr>
          </a:p>
          <a:p>
            <a:pPr marL="0" indent="0">
              <a:buNone/>
            </a:pPr>
            <a:r>
              <a:rPr lang="en-US" sz="1100" b="0" i="0" dirty="0">
                <a:solidFill>
                  <a:srgbClr val="000000"/>
                </a:solidFill>
                <a:effectLst/>
                <a:latin typeface="Avenir Book" panose="02000503020000020003" pitchFamily="2" charset="0"/>
              </a:rPr>
              <a:t>If you feel ready to schedule your interview, you can do so right now: {!</a:t>
            </a:r>
            <a:r>
              <a:rPr lang="en-US" sz="1100" b="0" i="0" dirty="0" err="1">
                <a:solidFill>
                  <a:srgbClr val="000000"/>
                </a:solidFill>
                <a:effectLst/>
                <a:latin typeface="Avenir Book" panose="02000503020000020003" pitchFamily="2" charset="0"/>
              </a:rPr>
              <a:t>Lead.Next_Booking_Form_URL__c</a:t>
            </a:r>
            <a:r>
              <a:rPr lang="en-US" sz="1100" b="0" i="0" dirty="0">
                <a:solidFill>
                  <a:srgbClr val="000000"/>
                </a:solidFill>
                <a:effectLst/>
                <a:latin typeface="Avenir Book" panose="02000503020000020003" pitchFamily="2" charset="0"/>
              </a:rPr>
              <a:t>}, or schedule time with {!</a:t>
            </a:r>
            <a:r>
              <a:rPr lang="en-US" sz="1100" b="0" i="0" dirty="0" err="1">
                <a:solidFill>
                  <a:srgbClr val="000000"/>
                </a:solidFill>
                <a:effectLst/>
                <a:latin typeface="Avenir Book" panose="02000503020000020003" pitchFamily="2" charset="0"/>
              </a:rPr>
              <a:t>Lead.Recruitment_user_full_name__c</a:t>
            </a:r>
            <a:r>
              <a:rPr lang="en-US" sz="1100" b="0" i="0" dirty="0">
                <a:solidFill>
                  <a:srgbClr val="000000"/>
                </a:solidFill>
                <a:effectLst/>
                <a:latin typeface="Avenir Book" panose="02000503020000020003" pitchFamily="2" charset="0"/>
              </a:rPr>
              <a:t>} to learn more here: {!</a:t>
            </a:r>
            <a:r>
              <a:rPr lang="en-US" sz="1100" b="0" i="0" dirty="0" err="1">
                <a:solidFill>
                  <a:srgbClr val="000000"/>
                </a:solidFill>
                <a:effectLst/>
                <a:latin typeface="Avenir Book" panose="02000503020000020003" pitchFamily="2" charset="0"/>
              </a:rPr>
              <a:t>Lead.Recruitment_user_acuity_link__c</a:t>
            </a:r>
            <a:r>
              <a:rPr lang="en-US" sz="1100" b="0" i="0" dirty="0">
                <a:solidFill>
                  <a:srgbClr val="000000"/>
                </a:solidFill>
                <a:effectLst/>
                <a:latin typeface="Avenir Book" panose="02000503020000020003" pitchFamily="2" charset="0"/>
              </a:rPr>
              <a:t>}</a:t>
            </a:r>
            <a:br>
              <a:rPr lang="en-US" sz="1100" dirty="0">
                <a:latin typeface="Avenir Book" panose="02000503020000020003" pitchFamily="2" charset="0"/>
              </a:rPr>
            </a:b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rPr>
              <a:t>If you have any questions, {!</a:t>
            </a:r>
            <a:r>
              <a:rPr lang="en-US" sz="1100" b="0" i="0" dirty="0" err="1">
                <a:solidFill>
                  <a:srgbClr val="000000"/>
                </a:solidFill>
                <a:effectLst/>
                <a:latin typeface="Avenir Book" panose="02000503020000020003" pitchFamily="2" charset="0"/>
              </a:rPr>
              <a:t>Lead.Recruitment_user_full_name__c</a:t>
            </a:r>
            <a:r>
              <a:rPr lang="en-US" sz="1100" b="0" i="0" dirty="0">
                <a:solidFill>
                  <a:srgbClr val="000000"/>
                </a:solidFill>
                <a:effectLst/>
                <a:latin typeface="Avenir Book" panose="02000503020000020003" pitchFamily="2" charset="0"/>
              </a:rPr>
              <a:t>} and I will be with you every step of the way.</a:t>
            </a:r>
            <a:endParaRPr lang="en-US" sz="1100" dirty="0">
              <a:latin typeface="Avenir Book" panose="02000503020000020003" pitchFamily="2" charset="0"/>
            </a:endParaRPr>
          </a:p>
          <a:p>
            <a:pPr marL="0" indent="0">
              <a:buNone/>
            </a:pPr>
            <a:r>
              <a:rPr lang="en-US" sz="1100" b="0" i="0" dirty="0">
                <a:solidFill>
                  <a:srgbClr val="000000"/>
                </a:solidFill>
                <a:effectLst/>
                <a:latin typeface="Avenir Book" panose="02000503020000020003" pitchFamily="2" charset="0"/>
              </a:rPr>
              <a:t>Yours in service,</a:t>
            </a:r>
            <a:br>
              <a:rPr lang="en-US" sz="1100" dirty="0">
                <a:latin typeface="Avenir Book" panose="02000503020000020003" pitchFamily="2" charset="0"/>
              </a:rPr>
            </a:b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Lead.CRS_user_full_name__c</a:t>
            </a:r>
            <a:r>
              <a:rPr lang="en-US" sz="1100" b="0" i="0" dirty="0">
                <a:solidFill>
                  <a:srgbClr val="000000"/>
                </a:solidFill>
                <a:effectLst/>
                <a:latin typeface="Avenir Book" panose="02000503020000020003" pitchFamily="2" charset="0"/>
              </a:rPr>
              <a:t>} and {!</a:t>
            </a:r>
            <a:r>
              <a:rPr lang="en-US" sz="1100" b="0" i="0" dirty="0" err="1">
                <a:solidFill>
                  <a:srgbClr val="000000"/>
                </a:solidFill>
                <a:effectLst/>
                <a:latin typeface="Avenir Book" panose="02000503020000020003" pitchFamily="2" charset="0"/>
              </a:rPr>
              <a:t>Lead.Recruitment_user_full_name__c</a:t>
            </a:r>
            <a:r>
              <a:rPr lang="en-US" sz="1100" b="0" i="0" dirty="0">
                <a:solidFill>
                  <a:srgbClr val="000000"/>
                </a:solidFill>
                <a:effectLst/>
                <a:latin typeface="Avenir Book" panose="02000503020000020003" pitchFamily="2" charset="0"/>
              </a:rPr>
              <a:t>}</a:t>
            </a: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Lead.Recruitment_user_email__c</a:t>
            </a:r>
            <a:r>
              <a:rPr lang="en-US" sz="1100" b="0" i="0" dirty="0">
                <a:solidFill>
                  <a:srgbClr val="000000"/>
                </a:solidFill>
                <a:effectLst/>
                <a:latin typeface="Avenir Book" panose="02000503020000020003" pitchFamily="2" charset="0"/>
              </a:rPr>
              <a:t>}</a:t>
            </a: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rPr>
              <a:t>184 High St, 3rd Floor • Boston, MA 02110</a:t>
            </a: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hlinkClick r:id="rId2"/>
              </a:rPr>
              <a:t>www.emassbigs.org</a:t>
            </a:r>
            <a:endParaRPr lang="en-US" sz="1100" dirty="0">
              <a:latin typeface="Avenir Book" panose="02000503020000020003" pitchFamily="2" charset="0"/>
            </a:endParaRPr>
          </a:p>
          <a:p>
            <a:pPr marL="0" indent="0">
              <a:buNone/>
            </a:pPr>
            <a:endParaRPr lang="en-US" sz="1100" dirty="0">
              <a:latin typeface="Avenir Book" panose="02000503020000020003" pitchFamily="2" charset="0"/>
            </a:endParaRPr>
          </a:p>
        </p:txBody>
      </p:sp>
      <p:sp>
        <p:nvSpPr>
          <p:cNvPr id="8" name="TextBox 7">
            <a:extLst>
              <a:ext uri="{FF2B5EF4-FFF2-40B4-BE49-F238E27FC236}">
                <a16:creationId xmlns:a16="http://schemas.microsoft.com/office/drawing/2014/main" id="{2064112D-3948-742D-308A-9611B808A0FC}"/>
              </a:ext>
            </a:extLst>
          </p:cNvPr>
          <p:cNvSpPr txBox="1"/>
          <p:nvPr/>
        </p:nvSpPr>
        <p:spPr>
          <a:xfrm>
            <a:off x="238539" y="243649"/>
            <a:ext cx="4502426" cy="369332"/>
          </a:xfrm>
          <a:prstGeom prst="rect">
            <a:avLst/>
          </a:prstGeom>
          <a:noFill/>
        </p:spPr>
        <p:txBody>
          <a:bodyPr wrap="square" rtlCol="0">
            <a:spAutoFit/>
          </a:bodyPr>
          <a:lstStyle/>
          <a:p>
            <a:r>
              <a:rPr lang="en-US" i="1" dirty="0"/>
              <a:t>Push to Chat (CEE): VIP learn more outreach 1</a:t>
            </a:r>
          </a:p>
        </p:txBody>
      </p:sp>
    </p:spTree>
    <p:extLst>
      <p:ext uri="{BB962C8B-B14F-4D97-AF65-F5344CB8AC3E}">
        <p14:creationId xmlns:p14="http://schemas.microsoft.com/office/powerpoint/2010/main" val="1063930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6C3A0-9E15-6A35-8B76-07681305D680}"/>
              </a:ext>
            </a:extLst>
          </p:cNvPr>
          <p:cNvSpPr>
            <a:spLocks noGrp="1"/>
          </p:cNvSpPr>
          <p:nvPr>
            <p:ph type="body" idx="1"/>
          </p:nvPr>
        </p:nvSpPr>
        <p:spPr>
          <a:xfrm>
            <a:off x="839788" y="699604"/>
            <a:ext cx="5157787" cy="823912"/>
          </a:xfrm>
        </p:spPr>
        <p:txBody>
          <a:bodyPr>
            <a:normAutofit/>
          </a:bodyPr>
          <a:lstStyle/>
          <a:p>
            <a:r>
              <a:rPr lang="en-US" sz="1400" dirty="0">
                <a:latin typeface="Avenir Book" panose="02000503020000020003" pitchFamily="2" charset="0"/>
              </a:rPr>
              <a:t>Original Subject</a:t>
            </a:r>
          </a:p>
        </p:txBody>
      </p:sp>
      <p:sp>
        <p:nvSpPr>
          <p:cNvPr id="4" name="Content Placeholder 3">
            <a:extLst>
              <a:ext uri="{FF2B5EF4-FFF2-40B4-BE49-F238E27FC236}">
                <a16:creationId xmlns:a16="http://schemas.microsoft.com/office/drawing/2014/main" id="{7938FAE0-763C-2186-F459-EF6F3417554E}"/>
              </a:ext>
            </a:extLst>
          </p:cNvPr>
          <p:cNvSpPr>
            <a:spLocks noGrp="1"/>
          </p:cNvSpPr>
          <p:nvPr>
            <p:ph sz="half" idx="2"/>
          </p:nvPr>
        </p:nvSpPr>
        <p:spPr>
          <a:xfrm>
            <a:off x="839788" y="1610139"/>
            <a:ext cx="5157787" cy="4579524"/>
          </a:xfrm>
        </p:spPr>
        <p:txBody>
          <a:bodyPr>
            <a:normAutofit/>
          </a:bodyPr>
          <a:lstStyle/>
          <a:p>
            <a:pPr marL="0" indent="0">
              <a:buNone/>
            </a:pPr>
            <a:r>
              <a:rPr lang="en-US" sz="1100" b="0" i="0" dirty="0">
                <a:solidFill>
                  <a:srgbClr val="000000"/>
                </a:solidFill>
                <a:effectLst/>
                <a:latin typeface="Avenir Book" panose="02000503020000020003" pitchFamily="2" charset="0"/>
              </a:rPr>
              <a:t>Original Content</a:t>
            </a:r>
            <a:endParaRPr lang="en-US" sz="1100" dirty="0">
              <a:latin typeface="Avenir Book" panose="02000503020000020003" pitchFamily="2" charset="0"/>
            </a:endParaRPr>
          </a:p>
        </p:txBody>
      </p:sp>
      <p:sp>
        <p:nvSpPr>
          <p:cNvPr id="5" name="Text Placeholder 4">
            <a:extLst>
              <a:ext uri="{FF2B5EF4-FFF2-40B4-BE49-F238E27FC236}">
                <a16:creationId xmlns:a16="http://schemas.microsoft.com/office/drawing/2014/main" id="{366B6F6E-ABA1-80F0-3FAA-220CC7618118}"/>
              </a:ext>
            </a:extLst>
          </p:cNvPr>
          <p:cNvSpPr>
            <a:spLocks noGrp="1"/>
          </p:cNvSpPr>
          <p:nvPr>
            <p:ph type="body" sz="quarter" idx="3"/>
          </p:nvPr>
        </p:nvSpPr>
        <p:spPr>
          <a:xfrm>
            <a:off x="6172200" y="699604"/>
            <a:ext cx="5183188" cy="823912"/>
          </a:xfrm>
        </p:spPr>
        <p:txBody>
          <a:bodyPr>
            <a:normAutofit/>
          </a:bodyPr>
          <a:lstStyle/>
          <a:p>
            <a:r>
              <a:rPr lang="en-US" sz="1400" dirty="0">
                <a:latin typeface="Avenir Book" panose="02000503020000020003" pitchFamily="2" charset="0"/>
              </a:rPr>
              <a:t>Suggested Subject</a:t>
            </a:r>
          </a:p>
        </p:txBody>
      </p:sp>
      <p:sp>
        <p:nvSpPr>
          <p:cNvPr id="6" name="Content Placeholder 5">
            <a:extLst>
              <a:ext uri="{FF2B5EF4-FFF2-40B4-BE49-F238E27FC236}">
                <a16:creationId xmlns:a16="http://schemas.microsoft.com/office/drawing/2014/main" id="{A793D348-4BA5-6C5C-D23F-931C0FC941A2}"/>
              </a:ext>
            </a:extLst>
          </p:cNvPr>
          <p:cNvSpPr>
            <a:spLocks noGrp="1"/>
          </p:cNvSpPr>
          <p:nvPr>
            <p:ph sz="quarter" idx="4"/>
          </p:nvPr>
        </p:nvSpPr>
        <p:spPr>
          <a:xfrm>
            <a:off x="6172200" y="1611518"/>
            <a:ext cx="5157787" cy="4579524"/>
          </a:xfrm>
        </p:spPr>
        <p:txBody>
          <a:bodyPr>
            <a:normAutofit/>
          </a:bodyPr>
          <a:lstStyle/>
          <a:p>
            <a:pPr marL="0" indent="0">
              <a:buNone/>
            </a:pPr>
            <a:r>
              <a:rPr lang="en-US" sz="1100" b="0" i="0" dirty="0">
                <a:solidFill>
                  <a:srgbClr val="000000"/>
                </a:solidFill>
                <a:effectLst/>
                <a:latin typeface="Avenir Book" panose="02000503020000020003" pitchFamily="2" charset="0"/>
              </a:rPr>
              <a:t>Suggested Content</a:t>
            </a:r>
            <a:endParaRPr lang="en-US" sz="1100" dirty="0">
              <a:latin typeface="Avenir Book" panose="02000503020000020003" pitchFamily="2" charset="0"/>
            </a:endParaRPr>
          </a:p>
          <a:p>
            <a:pPr marL="0" indent="0">
              <a:buNone/>
            </a:pPr>
            <a:endParaRPr lang="en-US" sz="1100" dirty="0">
              <a:latin typeface="Avenir Book" panose="02000503020000020003" pitchFamily="2" charset="0"/>
            </a:endParaRPr>
          </a:p>
        </p:txBody>
      </p:sp>
      <p:sp>
        <p:nvSpPr>
          <p:cNvPr id="8" name="TextBox 7">
            <a:extLst>
              <a:ext uri="{FF2B5EF4-FFF2-40B4-BE49-F238E27FC236}">
                <a16:creationId xmlns:a16="http://schemas.microsoft.com/office/drawing/2014/main" id="{2064112D-3948-742D-308A-9611B808A0FC}"/>
              </a:ext>
            </a:extLst>
          </p:cNvPr>
          <p:cNvSpPr txBox="1"/>
          <p:nvPr/>
        </p:nvSpPr>
        <p:spPr>
          <a:xfrm>
            <a:off x="238539" y="243649"/>
            <a:ext cx="4502426" cy="369332"/>
          </a:xfrm>
          <a:prstGeom prst="rect">
            <a:avLst/>
          </a:prstGeom>
          <a:noFill/>
        </p:spPr>
        <p:txBody>
          <a:bodyPr wrap="square" rtlCol="0">
            <a:spAutoFit/>
          </a:bodyPr>
          <a:lstStyle/>
          <a:p>
            <a:r>
              <a:rPr lang="en-US" i="1" dirty="0"/>
              <a:t>Push to Chat (CEE): VIP learn more outreach 2</a:t>
            </a:r>
          </a:p>
        </p:txBody>
      </p:sp>
    </p:spTree>
    <p:extLst>
      <p:ext uri="{BB962C8B-B14F-4D97-AF65-F5344CB8AC3E}">
        <p14:creationId xmlns:p14="http://schemas.microsoft.com/office/powerpoint/2010/main" val="2196342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6C3A0-9E15-6A35-8B76-07681305D680}"/>
              </a:ext>
            </a:extLst>
          </p:cNvPr>
          <p:cNvSpPr>
            <a:spLocks noGrp="1"/>
          </p:cNvSpPr>
          <p:nvPr>
            <p:ph type="body" idx="1"/>
          </p:nvPr>
        </p:nvSpPr>
        <p:spPr>
          <a:xfrm>
            <a:off x="839788" y="699604"/>
            <a:ext cx="5157787" cy="823912"/>
          </a:xfrm>
        </p:spPr>
        <p:txBody>
          <a:bodyPr>
            <a:normAutofit/>
          </a:bodyPr>
          <a:lstStyle/>
          <a:p>
            <a:r>
              <a:rPr lang="en-US" sz="1400" dirty="0">
                <a:latin typeface="Avenir Book" panose="02000503020000020003" pitchFamily="2" charset="0"/>
              </a:rPr>
              <a:t>Original Subject</a:t>
            </a:r>
          </a:p>
        </p:txBody>
      </p:sp>
      <p:sp>
        <p:nvSpPr>
          <p:cNvPr id="4" name="Content Placeholder 3">
            <a:extLst>
              <a:ext uri="{FF2B5EF4-FFF2-40B4-BE49-F238E27FC236}">
                <a16:creationId xmlns:a16="http://schemas.microsoft.com/office/drawing/2014/main" id="{7938FAE0-763C-2186-F459-EF6F3417554E}"/>
              </a:ext>
            </a:extLst>
          </p:cNvPr>
          <p:cNvSpPr>
            <a:spLocks noGrp="1"/>
          </p:cNvSpPr>
          <p:nvPr>
            <p:ph sz="half" idx="2"/>
          </p:nvPr>
        </p:nvSpPr>
        <p:spPr>
          <a:xfrm>
            <a:off x="839788" y="1610139"/>
            <a:ext cx="5157787" cy="4579524"/>
          </a:xfrm>
        </p:spPr>
        <p:txBody>
          <a:bodyPr>
            <a:normAutofit/>
          </a:bodyPr>
          <a:lstStyle/>
          <a:p>
            <a:pPr marL="0" indent="0">
              <a:buNone/>
            </a:pPr>
            <a:r>
              <a:rPr lang="en-US" sz="1100" b="0" i="0" dirty="0">
                <a:solidFill>
                  <a:srgbClr val="000000"/>
                </a:solidFill>
                <a:effectLst/>
                <a:latin typeface="Avenir Book" panose="02000503020000020003" pitchFamily="2" charset="0"/>
              </a:rPr>
              <a:t>Original Content</a:t>
            </a:r>
            <a:endParaRPr lang="en-US" sz="1100" dirty="0">
              <a:latin typeface="Avenir Book" panose="02000503020000020003" pitchFamily="2" charset="0"/>
            </a:endParaRPr>
          </a:p>
        </p:txBody>
      </p:sp>
      <p:sp>
        <p:nvSpPr>
          <p:cNvPr id="5" name="Text Placeholder 4">
            <a:extLst>
              <a:ext uri="{FF2B5EF4-FFF2-40B4-BE49-F238E27FC236}">
                <a16:creationId xmlns:a16="http://schemas.microsoft.com/office/drawing/2014/main" id="{366B6F6E-ABA1-80F0-3FAA-220CC7618118}"/>
              </a:ext>
            </a:extLst>
          </p:cNvPr>
          <p:cNvSpPr>
            <a:spLocks noGrp="1"/>
          </p:cNvSpPr>
          <p:nvPr>
            <p:ph type="body" sz="quarter" idx="3"/>
          </p:nvPr>
        </p:nvSpPr>
        <p:spPr>
          <a:xfrm>
            <a:off x="6172200" y="699604"/>
            <a:ext cx="5183188" cy="823912"/>
          </a:xfrm>
        </p:spPr>
        <p:txBody>
          <a:bodyPr>
            <a:normAutofit/>
          </a:bodyPr>
          <a:lstStyle/>
          <a:p>
            <a:r>
              <a:rPr lang="en-US" sz="1400" dirty="0">
                <a:latin typeface="Avenir Book" panose="02000503020000020003" pitchFamily="2" charset="0"/>
              </a:rPr>
              <a:t>Suggested Subject</a:t>
            </a:r>
          </a:p>
        </p:txBody>
      </p:sp>
      <p:sp>
        <p:nvSpPr>
          <p:cNvPr id="6" name="Content Placeholder 5">
            <a:extLst>
              <a:ext uri="{FF2B5EF4-FFF2-40B4-BE49-F238E27FC236}">
                <a16:creationId xmlns:a16="http://schemas.microsoft.com/office/drawing/2014/main" id="{A793D348-4BA5-6C5C-D23F-931C0FC941A2}"/>
              </a:ext>
            </a:extLst>
          </p:cNvPr>
          <p:cNvSpPr>
            <a:spLocks noGrp="1"/>
          </p:cNvSpPr>
          <p:nvPr>
            <p:ph sz="quarter" idx="4"/>
          </p:nvPr>
        </p:nvSpPr>
        <p:spPr>
          <a:xfrm>
            <a:off x="6172200" y="1611518"/>
            <a:ext cx="5157787" cy="4579524"/>
          </a:xfrm>
        </p:spPr>
        <p:txBody>
          <a:bodyPr>
            <a:normAutofit/>
          </a:bodyPr>
          <a:lstStyle/>
          <a:p>
            <a:pPr marL="0" indent="0">
              <a:buNone/>
            </a:pPr>
            <a:r>
              <a:rPr lang="en-US" sz="1100" b="0" i="0" dirty="0">
                <a:solidFill>
                  <a:srgbClr val="000000"/>
                </a:solidFill>
                <a:effectLst/>
                <a:latin typeface="Avenir Book" panose="02000503020000020003" pitchFamily="2" charset="0"/>
              </a:rPr>
              <a:t>Suggested Content</a:t>
            </a:r>
            <a:endParaRPr lang="en-US" sz="1100" dirty="0">
              <a:latin typeface="Avenir Book" panose="02000503020000020003" pitchFamily="2" charset="0"/>
            </a:endParaRPr>
          </a:p>
          <a:p>
            <a:pPr marL="0" indent="0">
              <a:buNone/>
            </a:pPr>
            <a:endParaRPr lang="en-US" sz="1100" dirty="0">
              <a:latin typeface="Avenir Book" panose="02000503020000020003" pitchFamily="2" charset="0"/>
            </a:endParaRPr>
          </a:p>
        </p:txBody>
      </p:sp>
      <p:sp>
        <p:nvSpPr>
          <p:cNvPr id="8" name="TextBox 7">
            <a:extLst>
              <a:ext uri="{FF2B5EF4-FFF2-40B4-BE49-F238E27FC236}">
                <a16:creationId xmlns:a16="http://schemas.microsoft.com/office/drawing/2014/main" id="{2064112D-3948-742D-308A-9611B808A0FC}"/>
              </a:ext>
            </a:extLst>
          </p:cNvPr>
          <p:cNvSpPr txBox="1"/>
          <p:nvPr/>
        </p:nvSpPr>
        <p:spPr>
          <a:xfrm>
            <a:off x="238539" y="243649"/>
            <a:ext cx="4502426" cy="369332"/>
          </a:xfrm>
          <a:prstGeom prst="rect">
            <a:avLst/>
          </a:prstGeom>
          <a:noFill/>
        </p:spPr>
        <p:txBody>
          <a:bodyPr wrap="square" rtlCol="0">
            <a:spAutoFit/>
          </a:bodyPr>
          <a:lstStyle/>
          <a:p>
            <a:r>
              <a:rPr lang="en-US" i="1" dirty="0"/>
              <a:t>Push to Chat (CEE): VIP learn more outreach 3</a:t>
            </a:r>
          </a:p>
        </p:txBody>
      </p:sp>
    </p:spTree>
    <p:extLst>
      <p:ext uri="{BB962C8B-B14F-4D97-AF65-F5344CB8AC3E}">
        <p14:creationId xmlns:p14="http://schemas.microsoft.com/office/powerpoint/2010/main" val="1672163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6C3A0-9E15-6A35-8B76-07681305D680}"/>
              </a:ext>
            </a:extLst>
          </p:cNvPr>
          <p:cNvSpPr>
            <a:spLocks noGrp="1"/>
          </p:cNvSpPr>
          <p:nvPr>
            <p:ph type="body" idx="1"/>
          </p:nvPr>
        </p:nvSpPr>
        <p:spPr>
          <a:xfrm>
            <a:off x="839788" y="699604"/>
            <a:ext cx="5157787" cy="823912"/>
          </a:xfrm>
        </p:spPr>
        <p:txBody>
          <a:bodyPr>
            <a:normAutofit/>
          </a:bodyPr>
          <a:lstStyle/>
          <a:p>
            <a:r>
              <a:rPr lang="en-US" sz="1400" dirty="0">
                <a:latin typeface="Avenir Book" panose="02000503020000020003" pitchFamily="2" charset="0"/>
              </a:rPr>
              <a:t>Mentor with Big Brothers Big Sisters</a:t>
            </a:r>
          </a:p>
        </p:txBody>
      </p:sp>
      <p:sp>
        <p:nvSpPr>
          <p:cNvPr id="4" name="Content Placeholder 3">
            <a:extLst>
              <a:ext uri="{FF2B5EF4-FFF2-40B4-BE49-F238E27FC236}">
                <a16:creationId xmlns:a16="http://schemas.microsoft.com/office/drawing/2014/main" id="{7938FAE0-763C-2186-F459-EF6F3417554E}"/>
              </a:ext>
            </a:extLst>
          </p:cNvPr>
          <p:cNvSpPr>
            <a:spLocks noGrp="1"/>
          </p:cNvSpPr>
          <p:nvPr>
            <p:ph sz="half" idx="2"/>
          </p:nvPr>
        </p:nvSpPr>
        <p:spPr>
          <a:xfrm>
            <a:off x="839788" y="1610139"/>
            <a:ext cx="5157787" cy="4579524"/>
          </a:xfrm>
        </p:spPr>
        <p:txBody>
          <a:bodyPr>
            <a:normAutofit/>
          </a:bodyPr>
          <a:lstStyle/>
          <a:p>
            <a:pPr marL="0" indent="0">
              <a:buNone/>
            </a:pPr>
            <a:r>
              <a:rPr lang="en-US" sz="1100" b="0" i="0" dirty="0">
                <a:solidFill>
                  <a:srgbClr val="000000"/>
                </a:solidFill>
                <a:effectLst/>
                <a:latin typeface="Avenir Book" panose="02000503020000020003" pitchFamily="2" charset="0"/>
              </a:rPr>
              <a:t>Hi {!</a:t>
            </a:r>
            <a:r>
              <a:rPr lang="en-US" sz="1100" b="0" i="0" dirty="0" err="1">
                <a:solidFill>
                  <a:srgbClr val="000000"/>
                </a:solidFill>
                <a:effectLst/>
                <a:latin typeface="Avenir Book" panose="02000503020000020003" pitchFamily="2" charset="0"/>
              </a:rPr>
              <a:t>Lead.FirstName</a:t>
            </a:r>
            <a:r>
              <a:rPr lang="en-US" sz="1100" b="0" i="0" dirty="0">
                <a:solidFill>
                  <a:srgbClr val="000000"/>
                </a:solidFill>
                <a:effectLst/>
                <a:latin typeface="Avenir Book" panose="02000503020000020003" pitchFamily="2" charset="0"/>
              </a:rPr>
              <a:t>},</a:t>
            </a:r>
            <a:br>
              <a:rPr lang="en-US" sz="1100" dirty="0">
                <a:latin typeface="Avenir Book" panose="02000503020000020003" pitchFamily="2" charset="0"/>
              </a:rPr>
            </a:b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rPr>
              <a:t>Thank you for giving us the time and space to share BBBSEM's mission. {!</a:t>
            </a:r>
            <a:r>
              <a:rPr lang="en-US" sz="1100" b="0" i="0" dirty="0" err="1">
                <a:solidFill>
                  <a:srgbClr val="000000"/>
                </a:solidFill>
                <a:effectLst/>
                <a:latin typeface="Avenir Book" panose="02000503020000020003" pitchFamily="2" charset="0"/>
              </a:rPr>
              <a:t>Lead.Primary_affiliation__c</a:t>
            </a:r>
            <a:r>
              <a:rPr lang="en-US" sz="1100" b="0" i="0" dirty="0">
                <a:solidFill>
                  <a:srgbClr val="000000"/>
                </a:solidFill>
                <a:effectLst/>
                <a:latin typeface="Avenir Book" panose="02000503020000020003" pitchFamily="2" charset="0"/>
              </a:rPr>
              <a:t>} wants to serve {!</a:t>
            </a:r>
            <a:r>
              <a:rPr lang="en-US" sz="1100" b="0" i="0" dirty="0" err="1">
                <a:solidFill>
                  <a:srgbClr val="000000"/>
                </a:solidFill>
                <a:effectLst/>
                <a:latin typeface="Avenir Book" panose="02000503020000020003" pitchFamily="2" charset="0"/>
              </a:rPr>
              <a:t>Lead.Primary_affiliation_match_goal__c</a:t>
            </a:r>
            <a:r>
              <a:rPr lang="en-US" sz="1100" b="0" i="0" dirty="0">
                <a:solidFill>
                  <a:srgbClr val="000000"/>
                </a:solidFill>
                <a:effectLst/>
                <a:latin typeface="Avenir Book" panose="02000503020000020003" pitchFamily="2" charset="0"/>
              </a:rPr>
              <a:t>} youth this year with phenomenal mentors…like you!</a:t>
            </a:r>
            <a:br>
              <a:rPr lang="en-US" sz="1100" dirty="0">
                <a:latin typeface="Avenir Book" panose="02000503020000020003" pitchFamily="2" charset="0"/>
              </a:rPr>
            </a:b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rPr>
              <a:t>We’d love to chat more with you about the opportunity to serve your community with mentorship. Please schedule time with us to learn more here: {!</a:t>
            </a:r>
            <a:r>
              <a:rPr lang="en-US" sz="1100" b="0" i="0" dirty="0" err="1">
                <a:solidFill>
                  <a:srgbClr val="000000"/>
                </a:solidFill>
                <a:effectLst/>
                <a:latin typeface="Avenir Book" panose="02000503020000020003" pitchFamily="2" charset="0"/>
              </a:rPr>
              <a:t>Lead.CRS_user_acuity_link__c</a:t>
            </a:r>
            <a:r>
              <a:rPr lang="en-US" sz="1100" b="0" i="0" dirty="0">
                <a:solidFill>
                  <a:srgbClr val="000000"/>
                </a:solidFill>
                <a:effectLst/>
                <a:latin typeface="Avenir Book" panose="02000503020000020003" pitchFamily="2" charset="0"/>
              </a:rPr>
              <a:t>}</a:t>
            </a:r>
            <a:br>
              <a:rPr lang="en-US" sz="1100" dirty="0">
                <a:latin typeface="Avenir Book" panose="02000503020000020003" pitchFamily="2" charset="0"/>
              </a:rPr>
            </a:b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rPr>
              <a:t>If you feel ready to schedule your interview, you can do so right now here: {!</a:t>
            </a:r>
            <a:r>
              <a:rPr lang="en-US" sz="1100" b="0" i="0" dirty="0" err="1">
                <a:solidFill>
                  <a:srgbClr val="000000"/>
                </a:solidFill>
                <a:effectLst/>
                <a:latin typeface="Avenir Book" panose="02000503020000020003" pitchFamily="2" charset="0"/>
              </a:rPr>
              <a:t>Lead.Next_Booking_Form_URL__c</a:t>
            </a:r>
            <a:r>
              <a:rPr lang="en-US" sz="1100" b="0" i="0" dirty="0">
                <a:solidFill>
                  <a:srgbClr val="000000"/>
                </a:solidFill>
                <a:effectLst/>
                <a:latin typeface="Avenir Book" panose="02000503020000020003" pitchFamily="2" charset="0"/>
              </a:rPr>
              <a:t>}</a:t>
            </a:r>
            <a:br>
              <a:rPr lang="en-US" sz="1100" dirty="0">
                <a:latin typeface="Avenir Book" panose="02000503020000020003" pitchFamily="2" charset="0"/>
              </a:rPr>
            </a:b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rPr>
              <a:t>Yours in Service,</a:t>
            </a:r>
            <a:br>
              <a:rPr lang="en-US" sz="1100" dirty="0">
                <a:latin typeface="Avenir Book" panose="02000503020000020003" pitchFamily="2" charset="0"/>
              </a:rPr>
            </a:b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Lead.CRS_user_full_name__c</a:t>
            </a:r>
            <a:r>
              <a:rPr lang="en-US" sz="1100" b="0" i="0" dirty="0">
                <a:solidFill>
                  <a:srgbClr val="000000"/>
                </a:solidFill>
                <a:effectLst/>
                <a:latin typeface="Avenir Book" panose="02000503020000020003" pitchFamily="2" charset="0"/>
              </a:rPr>
              <a:t>}</a:t>
            </a: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rPr>
              <a:t>184 High St, 3rd Floor • Boston, MA 02110</a:t>
            </a:r>
            <a:br>
              <a:rPr lang="en-US" sz="1100" dirty="0">
                <a:latin typeface="Avenir Book" panose="02000503020000020003" pitchFamily="2" charset="0"/>
              </a:rPr>
            </a:br>
            <a:r>
              <a:rPr lang="en-US" sz="1100" b="0" i="0" dirty="0">
                <a:solidFill>
                  <a:srgbClr val="000000"/>
                </a:solidFill>
                <a:effectLst/>
                <a:latin typeface="Avenir Book" panose="02000503020000020003" pitchFamily="2" charset="0"/>
                <a:hlinkClick r:id="rId3"/>
              </a:rPr>
              <a:t>www.emassbigs.org</a:t>
            </a:r>
            <a:endParaRPr lang="en-US" sz="1100" dirty="0">
              <a:latin typeface="Avenir Book" panose="02000503020000020003" pitchFamily="2" charset="0"/>
            </a:endParaRPr>
          </a:p>
        </p:txBody>
      </p:sp>
      <p:sp>
        <p:nvSpPr>
          <p:cNvPr id="5" name="Text Placeholder 4">
            <a:extLst>
              <a:ext uri="{FF2B5EF4-FFF2-40B4-BE49-F238E27FC236}">
                <a16:creationId xmlns:a16="http://schemas.microsoft.com/office/drawing/2014/main" id="{366B6F6E-ABA1-80F0-3FAA-220CC7618118}"/>
              </a:ext>
            </a:extLst>
          </p:cNvPr>
          <p:cNvSpPr>
            <a:spLocks noGrp="1"/>
          </p:cNvSpPr>
          <p:nvPr>
            <p:ph type="body" sz="quarter" idx="3"/>
          </p:nvPr>
        </p:nvSpPr>
        <p:spPr>
          <a:xfrm>
            <a:off x="6172200" y="699604"/>
            <a:ext cx="5183188" cy="823912"/>
          </a:xfrm>
        </p:spPr>
        <p:txBody>
          <a:bodyPr>
            <a:normAutofit/>
          </a:bodyPr>
          <a:lstStyle/>
          <a:p>
            <a:r>
              <a:rPr lang="en-US" sz="1400" dirty="0">
                <a:latin typeface="Avenir Book" panose="02000503020000020003" pitchFamily="2" charset="0"/>
              </a:rPr>
              <a:t>Begin Mentoring with Big Brothers Big Sisters</a:t>
            </a:r>
          </a:p>
        </p:txBody>
      </p:sp>
      <p:sp>
        <p:nvSpPr>
          <p:cNvPr id="6" name="Content Placeholder 5">
            <a:extLst>
              <a:ext uri="{FF2B5EF4-FFF2-40B4-BE49-F238E27FC236}">
                <a16:creationId xmlns:a16="http://schemas.microsoft.com/office/drawing/2014/main" id="{A793D348-4BA5-6C5C-D23F-931C0FC941A2}"/>
              </a:ext>
            </a:extLst>
          </p:cNvPr>
          <p:cNvSpPr>
            <a:spLocks noGrp="1"/>
          </p:cNvSpPr>
          <p:nvPr>
            <p:ph sz="quarter" idx="4"/>
          </p:nvPr>
        </p:nvSpPr>
        <p:spPr>
          <a:xfrm>
            <a:off x="6172200" y="1611518"/>
            <a:ext cx="5157787" cy="4579524"/>
          </a:xfrm>
        </p:spPr>
        <p:txBody>
          <a:bodyPr vert="horz" lIns="91440" tIns="45720" rIns="91440" bIns="45720" rtlCol="0" anchor="t">
            <a:normAutofit/>
          </a:bodyPr>
          <a:lstStyle/>
          <a:p>
            <a:pPr marL="0" indent="0">
              <a:buNone/>
            </a:pPr>
            <a:r>
              <a:rPr lang="en-US" sz="1100" b="0" i="0" dirty="0">
                <a:solidFill>
                  <a:srgbClr val="000000"/>
                </a:solidFill>
                <a:effectLst/>
                <a:latin typeface="Avenir Book"/>
              </a:rPr>
              <a:t>Hi {!</a:t>
            </a:r>
            <a:r>
              <a:rPr lang="en-US" sz="1100" b="0" i="0" dirty="0" err="1">
                <a:solidFill>
                  <a:srgbClr val="000000"/>
                </a:solidFill>
                <a:effectLst/>
                <a:latin typeface="Avenir Book"/>
              </a:rPr>
              <a:t>Lead.FirstName</a:t>
            </a:r>
            <a:r>
              <a:rPr lang="en-US" sz="1100" b="0" i="0" dirty="0">
                <a:solidFill>
                  <a:srgbClr val="000000"/>
                </a:solidFill>
                <a:effectLst/>
                <a:latin typeface="Avenir Book"/>
              </a:rPr>
              <a:t>},</a:t>
            </a:r>
            <a:br>
              <a:rPr lang="en-US" sz="1100" dirty="0">
                <a:latin typeface="Avenir Book" panose="02000503020000020003" pitchFamily="2" charset="0"/>
              </a:rPr>
            </a:br>
            <a:br>
              <a:rPr lang="en-US" sz="1100" dirty="0">
                <a:latin typeface="Avenir Book" panose="02000503020000020003" pitchFamily="2" charset="0"/>
              </a:rPr>
            </a:br>
            <a:r>
              <a:rPr lang="en-US" sz="1100" dirty="0">
                <a:solidFill>
                  <a:srgbClr val="000000"/>
                </a:solidFill>
                <a:latin typeface="Avenir Book"/>
              </a:rPr>
              <a:t>My name is </a:t>
            </a:r>
            <a:r>
              <a:rPr lang="en-US" sz="1100" b="0" i="0" dirty="0">
                <a:solidFill>
                  <a:srgbClr val="000000"/>
                </a:solidFill>
                <a:effectLst/>
                <a:latin typeface="Avenir Book"/>
              </a:rPr>
              <a:t>{!</a:t>
            </a:r>
            <a:r>
              <a:rPr lang="en-US" sz="1100" b="0" i="0" dirty="0" err="1">
                <a:solidFill>
                  <a:srgbClr val="000000"/>
                </a:solidFill>
                <a:effectLst/>
                <a:latin typeface="Avenir Book"/>
              </a:rPr>
              <a:t>Lead.CRS_user_full_name__c</a:t>
            </a:r>
            <a:r>
              <a:rPr lang="en-US" sz="1100" b="0" i="0" dirty="0">
                <a:solidFill>
                  <a:srgbClr val="000000"/>
                </a:solidFill>
                <a:effectLst/>
                <a:latin typeface="Avenir Book"/>
              </a:rPr>
              <a:t>} </a:t>
            </a:r>
            <a:r>
              <a:rPr lang="en-US" sz="1100" dirty="0">
                <a:solidFill>
                  <a:srgbClr val="000000"/>
                </a:solidFill>
                <a:latin typeface="Avenir Book"/>
              </a:rPr>
              <a:t>and I am part of the community relations team at BBBSEM.</a:t>
            </a:r>
          </a:p>
          <a:p>
            <a:pPr marL="0" indent="0">
              <a:buNone/>
            </a:pPr>
            <a:r>
              <a:rPr lang="en-US" sz="1100" b="0" i="0" dirty="0">
                <a:solidFill>
                  <a:srgbClr val="000000"/>
                </a:solidFill>
                <a:effectLst/>
                <a:latin typeface="Avenir Book"/>
              </a:rPr>
              <a:t>Thank you for giving </a:t>
            </a:r>
            <a:r>
              <a:rPr lang="en-US" sz="1100" b="0" i="0" dirty="0">
                <a:solidFill>
                  <a:srgbClr val="000000"/>
                </a:solidFill>
                <a:effectLst/>
                <a:latin typeface="Avenir Book" panose="02000503020000020003" pitchFamily="2" charset="0"/>
              </a:rPr>
              <a:t>{!</a:t>
            </a:r>
            <a:r>
              <a:rPr lang="en-US" sz="1100" b="0" i="0" dirty="0" err="1">
                <a:solidFill>
                  <a:srgbClr val="000000"/>
                </a:solidFill>
                <a:effectLst/>
                <a:latin typeface="Avenir Book" panose="02000503020000020003" pitchFamily="2" charset="0"/>
              </a:rPr>
              <a:t>Lead.Recruitment_user_full_name__c</a:t>
            </a:r>
            <a:r>
              <a:rPr lang="en-US" sz="1100" b="0" i="0" dirty="0">
                <a:solidFill>
                  <a:srgbClr val="000000"/>
                </a:solidFill>
                <a:effectLst/>
                <a:latin typeface="Avenir Book" panose="02000503020000020003" pitchFamily="2" charset="0"/>
              </a:rPr>
              <a:t>} and the BBBSEM team</a:t>
            </a:r>
            <a:r>
              <a:rPr lang="en-US" sz="1100" b="0" i="0" dirty="0">
                <a:solidFill>
                  <a:srgbClr val="000000"/>
                </a:solidFill>
                <a:effectLst/>
                <a:latin typeface="Avenir Book"/>
              </a:rPr>
              <a:t> the time and space to share our mission</a:t>
            </a:r>
            <a:r>
              <a:rPr lang="en-US" sz="1100" dirty="0">
                <a:solidFill>
                  <a:srgbClr val="000000"/>
                </a:solidFill>
                <a:latin typeface="Avenir Book"/>
              </a:rPr>
              <a:t>. </a:t>
            </a:r>
            <a:r>
              <a:rPr lang="en-US" sz="1100" b="0" i="0" dirty="0">
                <a:solidFill>
                  <a:srgbClr val="000000"/>
                </a:solidFill>
                <a:effectLst/>
                <a:latin typeface="Avenir Book"/>
              </a:rPr>
              <a:t>{!</a:t>
            </a:r>
            <a:r>
              <a:rPr lang="en-US" sz="1100" b="0" i="0" dirty="0" err="1">
                <a:solidFill>
                  <a:srgbClr val="000000"/>
                </a:solidFill>
                <a:effectLst/>
                <a:latin typeface="Avenir Book"/>
              </a:rPr>
              <a:t>Lead.Primary_affiliation__c</a:t>
            </a:r>
            <a:r>
              <a:rPr lang="en-US" sz="1100" dirty="0">
                <a:solidFill>
                  <a:srgbClr val="000000"/>
                </a:solidFill>
                <a:latin typeface="Avenir Book"/>
              </a:rPr>
              <a:t>} wants to serve {!</a:t>
            </a:r>
            <a:r>
              <a:rPr lang="en-US" sz="1100" dirty="0" err="1">
                <a:solidFill>
                  <a:srgbClr val="000000"/>
                </a:solidFill>
                <a:latin typeface="Avenir Book"/>
              </a:rPr>
              <a:t>Lead.Primary_affiliation_match_goal__c</a:t>
            </a:r>
            <a:r>
              <a:rPr lang="en-US" sz="1100" dirty="0">
                <a:solidFill>
                  <a:srgbClr val="000000"/>
                </a:solidFill>
                <a:latin typeface="Avenir Book"/>
              </a:rPr>
              <a:t>} youth this year with phenomenal mentors…like you!</a:t>
            </a:r>
            <a:endParaRPr lang="en-US" sz="1100" b="0" i="0" dirty="0">
              <a:effectLst/>
              <a:latin typeface="Avenir Book" panose="02000503020000020003" pitchFamily="2" charset="0"/>
            </a:endParaRPr>
          </a:p>
          <a:p>
            <a:pPr marL="0" indent="0">
              <a:buNone/>
            </a:pPr>
            <a:r>
              <a:rPr lang="en-US" sz="1100" b="0" i="0" dirty="0">
                <a:solidFill>
                  <a:srgbClr val="000000"/>
                </a:solidFill>
                <a:effectLst/>
                <a:latin typeface="Avenir Book" panose="02000503020000020003" pitchFamily="2" charset="0"/>
              </a:rPr>
              <a:t>Schedule your interview now here: {!</a:t>
            </a:r>
            <a:r>
              <a:rPr lang="en-US" sz="1100" b="0" i="0" dirty="0" err="1">
                <a:solidFill>
                  <a:srgbClr val="000000"/>
                </a:solidFill>
                <a:effectLst/>
                <a:latin typeface="Avenir Book" panose="02000503020000020003" pitchFamily="2" charset="0"/>
              </a:rPr>
              <a:t>Lead.Next_Booking_Form_URL__c</a:t>
            </a:r>
            <a:r>
              <a:rPr lang="en-US" sz="1100" b="0" i="0" dirty="0">
                <a:solidFill>
                  <a:srgbClr val="000000"/>
                </a:solidFill>
                <a:effectLst/>
                <a:latin typeface="Avenir Book" panose="02000503020000020003" pitchFamily="2" charset="0"/>
              </a:rPr>
              <a:t>}</a:t>
            </a:r>
          </a:p>
          <a:p>
            <a:pPr marL="0" indent="0">
              <a:buNone/>
            </a:pPr>
            <a:r>
              <a:rPr lang="en-US" sz="1100" b="0" i="0" dirty="0">
                <a:solidFill>
                  <a:srgbClr val="000000"/>
                </a:solidFill>
                <a:effectLst/>
                <a:latin typeface="Avenir Book"/>
              </a:rPr>
              <a:t>If you would like to chat more about mentorship with BBBSEM before signing up for an interview, schedule time with us here: {!</a:t>
            </a:r>
            <a:r>
              <a:rPr lang="en-US" sz="1100" b="0" i="0" dirty="0" err="1">
                <a:solidFill>
                  <a:srgbClr val="000000"/>
                </a:solidFill>
                <a:effectLst/>
                <a:latin typeface="Avenir Book"/>
              </a:rPr>
              <a:t>Lead.CRS_user_acuity_link__c</a:t>
            </a:r>
            <a:r>
              <a:rPr lang="en-US" sz="1100" b="0" i="0" dirty="0">
                <a:solidFill>
                  <a:srgbClr val="000000"/>
                </a:solidFill>
                <a:effectLst/>
                <a:latin typeface="Avenir Book"/>
              </a:rPr>
              <a:t>}</a:t>
            </a:r>
            <a:br>
              <a:rPr lang="en-US" sz="1100" dirty="0">
                <a:latin typeface="Avenir Book" panose="02000503020000020003" pitchFamily="2" charset="0"/>
              </a:rPr>
            </a:br>
            <a:br>
              <a:rPr lang="en-US" sz="1100" dirty="0">
                <a:latin typeface="Avenir Book" panose="02000503020000020003" pitchFamily="2" charset="0"/>
              </a:rPr>
            </a:br>
            <a:r>
              <a:rPr lang="en-US" sz="1100" b="0" i="0" dirty="0">
                <a:solidFill>
                  <a:srgbClr val="000000"/>
                </a:solidFill>
                <a:effectLst/>
                <a:latin typeface="Avenir Book"/>
              </a:rPr>
              <a:t>Yours in Service,</a:t>
            </a:r>
            <a:br>
              <a:rPr lang="en-US" sz="1100" dirty="0">
                <a:latin typeface="Avenir Book" panose="02000503020000020003" pitchFamily="2" charset="0"/>
              </a:rPr>
            </a:br>
            <a:br>
              <a:rPr lang="en-US" sz="1100" dirty="0">
                <a:latin typeface="Avenir Book" panose="02000503020000020003" pitchFamily="2" charset="0"/>
              </a:rPr>
            </a:br>
            <a:r>
              <a:rPr lang="en-US" sz="1100" b="0" i="0" dirty="0">
                <a:solidFill>
                  <a:srgbClr val="000000"/>
                </a:solidFill>
                <a:effectLst/>
                <a:latin typeface="Avenir Book"/>
              </a:rPr>
              <a:t>{!</a:t>
            </a:r>
            <a:r>
              <a:rPr lang="en-US" sz="1100" b="0" i="0" dirty="0" err="1">
                <a:solidFill>
                  <a:srgbClr val="000000"/>
                </a:solidFill>
                <a:effectLst/>
                <a:latin typeface="Avenir Book"/>
              </a:rPr>
              <a:t>Lead.CRS_user_full_name__c</a:t>
            </a:r>
            <a:r>
              <a:rPr lang="en-US" sz="1100" b="0" i="0" dirty="0">
                <a:solidFill>
                  <a:srgbClr val="000000"/>
                </a:solidFill>
                <a:effectLst/>
                <a:latin typeface="Avenir Book"/>
              </a:rPr>
              <a:t>}</a:t>
            </a:r>
            <a:br>
              <a:rPr lang="en-US" sz="1100" dirty="0">
                <a:latin typeface="Avenir Book" panose="02000503020000020003" pitchFamily="2" charset="0"/>
              </a:rPr>
            </a:br>
            <a:r>
              <a:rPr lang="en-US" sz="1100" b="0" i="0" dirty="0">
                <a:solidFill>
                  <a:srgbClr val="000000"/>
                </a:solidFill>
                <a:effectLst/>
                <a:latin typeface="Avenir Book"/>
              </a:rPr>
              <a:t>184 High St, 3rd Floor • Boston, MA 02110</a:t>
            </a:r>
            <a:br>
              <a:rPr lang="en-US" sz="1100" dirty="0">
                <a:latin typeface="Avenir Book" panose="02000503020000020003" pitchFamily="2" charset="0"/>
              </a:rPr>
            </a:br>
            <a:r>
              <a:rPr lang="en-US" sz="1100" b="0" i="0" dirty="0">
                <a:solidFill>
                  <a:srgbClr val="000000"/>
                </a:solidFill>
                <a:effectLst/>
                <a:latin typeface="Avenir Book"/>
                <a:hlinkClick r:id="rId3"/>
              </a:rPr>
              <a:t>www.emassbigs.org</a:t>
            </a:r>
            <a:endParaRPr lang="en-US" sz="1100" dirty="0">
              <a:latin typeface="Avenir Book"/>
            </a:endParaRPr>
          </a:p>
          <a:p>
            <a:pPr marL="0" indent="0">
              <a:buNone/>
            </a:pPr>
            <a:endParaRPr lang="en-US" sz="1100" dirty="0">
              <a:latin typeface="Avenir Book" panose="02000503020000020003" pitchFamily="2" charset="0"/>
            </a:endParaRPr>
          </a:p>
        </p:txBody>
      </p:sp>
      <p:sp>
        <p:nvSpPr>
          <p:cNvPr id="8" name="TextBox 7">
            <a:extLst>
              <a:ext uri="{FF2B5EF4-FFF2-40B4-BE49-F238E27FC236}">
                <a16:creationId xmlns:a16="http://schemas.microsoft.com/office/drawing/2014/main" id="{2064112D-3948-742D-308A-9611B808A0FC}"/>
              </a:ext>
            </a:extLst>
          </p:cNvPr>
          <p:cNvSpPr txBox="1"/>
          <p:nvPr/>
        </p:nvSpPr>
        <p:spPr>
          <a:xfrm>
            <a:off x="238539" y="243649"/>
            <a:ext cx="4502426" cy="369332"/>
          </a:xfrm>
          <a:prstGeom prst="rect">
            <a:avLst/>
          </a:prstGeom>
          <a:noFill/>
        </p:spPr>
        <p:txBody>
          <a:bodyPr wrap="square" rtlCol="0">
            <a:spAutoFit/>
          </a:bodyPr>
          <a:lstStyle/>
          <a:p>
            <a:r>
              <a:rPr lang="en-US" i="1" dirty="0"/>
              <a:t>Push to Chat (CRS): VIP no notes outreach 1</a:t>
            </a:r>
          </a:p>
        </p:txBody>
      </p:sp>
    </p:spTree>
    <p:extLst>
      <p:ext uri="{BB962C8B-B14F-4D97-AF65-F5344CB8AC3E}">
        <p14:creationId xmlns:p14="http://schemas.microsoft.com/office/powerpoint/2010/main" val="2961908259"/>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6C3A0-9E15-6A35-8B76-07681305D680}"/>
              </a:ext>
            </a:extLst>
          </p:cNvPr>
          <p:cNvSpPr>
            <a:spLocks noGrp="1"/>
          </p:cNvSpPr>
          <p:nvPr>
            <p:ph type="body" idx="1"/>
          </p:nvPr>
        </p:nvSpPr>
        <p:spPr>
          <a:xfrm>
            <a:off x="839788" y="699604"/>
            <a:ext cx="5157787" cy="823912"/>
          </a:xfrm>
        </p:spPr>
        <p:txBody>
          <a:bodyPr>
            <a:normAutofit/>
          </a:bodyPr>
          <a:lstStyle/>
          <a:p>
            <a:r>
              <a:rPr lang="en-US" sz="1400" dirty="0">
                <a:latin typeface="Avenir Book" panose="02000503020000020003" pitchFamily="2" charset="0"/>
              </a:rPr>
              <a:t>Original Subject</a:t>
            </a:r>
          </a:p>
        </p:txBody>
      </p:sp>
      <p:sp>
        <p:nvSpPr>
          <p:cNvPr id="4" name="Content Placeholder 3">
            <a:extLst>
              <a:ext uri="{FF2B5EF4-FFF2-40B4-BE49-F238E27FC236}">
                <a16:creationId xmlns:a16="http://schemas.microsoft.com/office/drawing/2014/main" id="{7938FAE0-763C-2186-F459-EF6F3417554E}"/>
              </a:ext>
            </a:extLst>
          </p:cNvPr>
          <p:cNvSpPr>
            <a:spLocks noGrp="1"/>
          </p:cNvSpPr>
          <p:nvPr>
            <p:ph sz="half" idx="2"/>
          </p:nvPr>
        </p:nvSpPr>
        <p:spPr>
          <a:xfrm>
            <a:off x="839788" y="1610139"/>
            <a:ext cx="5157787" cy="4579524"/>
          </a:xfrm>
        </p:spPr>
        <p:txBody>
          <a:bodyPr>
            <a:normAutofit/>
          </a:bodyPr>
          <a:lstStyle/>
          <a:p>
            <a:pPr marL="0" indent="0">
              <a:buNone/>
            </a:pPr>
            <a:r>
              <a:rPr lang="en-US" sz="1100" b="0" i="0" dirty="0">
                <a:solidFill>
                  <a:srgbClr val="000000"/>
                </a:solidFill>
                <a:effectLst/>
                <a:latin typeface="Avenir Book" panose="02000503020000020003" pitchFamily="2" charset="0"/>
              </a:rPr>
              <a:t>Original Content</a:t>
            </a:r>
            <a:endParaRPr lang="en-US" sz="1100" dirty="0">
              <a:latin typeface="Avenir Book" panose="02000503020000020003" pitchFamily="2" charset="0"/>
            </a:endParaRPr>
          </a:p>
        </p:txBody>
      </p:sp>
      <p:sp>
        <p:nvSpPr>
          <p:cNvPr id="5" name="Text Placeholder 4">
            <a:extLst>
              <a:ext uri="{FF2B5EF4-FFF2-40B4-BE49-F238E27FC236}">
                <a16:creationId xmlns:a16="http://schemas.microsoft.com/office/drawing/2014/main" id="{366B6F6E-ABA1-80F0-3FAA-220CC7618118}"/>
              </a:ext>
            </a:extLst>
          </p:cNvPr>
          <p:cNvSpPr>
            <a:spLocks noGrp="1"/>
          </p:cNvSpPr>
          <p:nvPr>
            <p:ph type="body" sz="quarter" idx="3"/>
          </p:nvPr>
        </p:nvSpPr>
        <p:spPr>
          <a:xfrm>
            <a:off x="6172200" y="699604"/>
            <a:ext cx="5183188" cy="823912"/>
          </a:xfrm>
        </p:spPr>
        <p:txBody>
          <a:bodyPr>
            <a:normAutofit/>
          </a:bodyPr>
          <a:lstStyle/>
          <a:p>
            <a:r>
              <a:rPr lang="en-US" sz="1400" dirty="0">
                <a:latin typeface="Avenir Book" panose="02000503020000020003" pitchFamily="2" charset="0"/>
              </a:rPr>
              <a:t>Suggested Subject</a:t>
            </a:r>
          </a:p>
        </p:txBody>
      </p:sp>
      <p:sp>
        <p:nvSpPr>
          <p:cNvPr id="6" name="Content Placeholder 5">
            <a:extLst>
              <a:ext uri="{FF2B5EF4-FFF2-40B4-BE49-F238E27FC236}">
                <a16:creationId xmlns:a16="http://schemas.microsoft.com/office/drawing/2014/main" id="{A793D348-4BA5-6C5C-D23F-931C0FC941A2}"/>
              </a:ext>
            </a:extLst>
          </p:cNvPr>
          <p:cNvSpPr>
            <a:spLocks noGrp="1"/>
          </p:cNvSpPr>
          <p:nvPr>
            <p:ph sz="quarter" idx="4"/>
          </p:nvPr>
        </p:nvSpPr>
        <p:spPr>
          <a:xfrm>
            <a:off x="6172200" y="1611518"/>
            <a:ext cx="5157787" cy="4579524"/>
          </a:xfrm>
        </p:spPr>
        <p:txBody>
          <a:bodyPr>
            <a:normAutofit/>
          </a:bodyPr>
          <a:lstStyle/>
          <a:p>
            <a:pPr marL="0" indent="0">
              <a:buNone/>
            </a:pPr>
            <a:r>
              <a:rPr lang="en-US" sz="1100" b="0" i="0" dirty="0">
                <a:solidFill>
                  <a:srgbClr val="000000"/>
                </a:solidFill>
                <a:effectLst/>
                <a:latin typeface="Avenir Book" panose="02000503020000020003" pitchFamily="2" charset="0"/>
              </a:rPr>
              <a:t>Suggested Content</a:t>
            </a:r>
            <a:endParaRPr lang="en-US" sz="1100" dirty="0">
              <a:latin typeface="Avenir Book" panose="02000503020000020003" pitchFamily="2" charset="0"/>
            </a:endParaRPr>
          </a:p>
          <a:p>
            <a:pPr marL="0" indent="0">
              <a:buNone/>
            </a:pPr>
            <a:endParaRPr lang="en-US" sz="1100" dirty="0">
              <a:latin typeface="Avenir Book" panose="02000503020000020003" pitchFamily="2" charset="0"/>
            </a:endParaRPr>
          </a:p>
        </p:txBody>
      </p:sp>
      <p:sp>
        <p:nvSpPr>
          <p:cNvPr id="8" name="TextBox 7">
            <a:extLst>
              <a:ext uri="{FF2B5EF4-FFF2-40B4-BE49-F238E27FC236}">
                <a16:creationId xmlns:a16="http://schemas.microsoft.com/office/drawing/2014/main" id="{2064112D-3948-742D-308A-9611B808A0FC}"/>
              </a:ext>
            </a:extLst>
          </p:cNvPr>
          <p:cNvSpPr txBox="1"/>
          <p:nvPr/>
        </p:nvSpPr>
        <p:spPr>
          <a:xfrm>
            <a:off x="238539" y="243649"/>
            <a:ext cx="4502426" cy="369332"/>
          </a:xfrm>
          <a:prstGeom prst="rect">
            <a:avLst/>
          </a:prstGeom>
          <a:noFill/>
        </p:spPr>
        <p:txBody>
          <a:bodyPr wrap="square" rtlCol="0">
            <a:spAutoFit/>
          </a:bodyPr>
          <a:lstStyle/>
          <a:p>
            <a:r>
              <a:rPr lang="en-US" i="1" dirty="0"/>
              <a:t>Push to Chat (CRS): VIP no notes outreach 2</a:t>
            </a:r>
          </a:p>
        </p:txBody>
      </p:sp>
    </p:spTree>
    <p:extLst>
      <p:ext uri="{BB962C8B-B14F-4D97-AF65-F5344CB8AC3E}">
        <p14:creationId xmlns:p14="http://schemas.microsoft.com/office/powerpoint/2010/main" val="3349576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1573</TotalTime>
  <Words>3537</Words>
  <Application>Microsoft Macintosh PowerPoint</Application>
  <PresentationFormat>Widescreen</PresentationFormat>
  <Paragraphs>229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vt:lpstr>
      <vt:lpstr>Avenir Book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Meredith Greayer</dc:creator>
  <cp:lastModifiedBy>Meredith Greayer</cp:lastModifiedBy>
  <cp:revision>74</cp:revision>
  <dcterms:created xsi:type="dcterms:W3CDTF">2023-12-01T14:32:05Z</dcterms:created>
  <dcterms:modified xsi:type="dcterms:W3CDTF">2023-12-07T18:39:30Z</dcterms:modified>
</cp:coreProperties>
</file>