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modernComment_7FFE5908_A5FF9B12.xml" ContentType="application/vnd.ms-powerpoint.comments+xml"/>
  <Override PartName="/ppt/notesSlides/notesSlide2.xml" ContentType="application/vnd.openxmlformats-officedocument.presentationml.notesSlide+xml"/>
  <Override PartName="/ppt/comments/modernComment_7FFE5909_34195406.xml" ContentType="application/vnd.ms-powerpoint.comments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7"/>
  </p:notesMasterIdLst>
  <p:sldIdLst>
    <p:sldId id="2147375361" r:id="rId2"/>
    <p:sldId id="2147375364" r:id="rId3"/>
    <p:sldId id="2147375363" r:id="rId4"/>
    <p:sldId id="2147375368" r:id="rId5"/>
    <p:sldId id="214737536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61B7B2CC-D30A-51E4-8DC0-213967092393}" name="Spencer Friedman" initials="SF" userId="S::spencerfried@umass.edu::1b876beb-1799-4759-a147-a0ca5369287b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674F"/>
    <a:srgbClr val="E5E8EE"/>
    <a:srgbClr val="2D8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D969A5-57CD-418B-8C3F-90CD6E28F08E}" v="127" dt="2023-12-05T23:00:30.9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>
        <p:scale>
          <a:sx n="75" d="100"/>
          <a:sy n="75" d="100"/>
        </p:scale>
        <p:origin x="864" y="25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Relationship Id="rId14" Type="http://schemas.microsoft.com/office/2018/10/relationships/authors" Target="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mes Stevens" userId="0c12d8e9-61f3-4835-9d00-e483aa80e4d2" providerId="ADAL" clId="{23D969A5-57CD-418B-8C3F-90CD6E28F08E}"/>
    <pc:docChg chg="undo custSel addSld delSld modSld sldOrd delMainMaster">
      <pc:chgData name="James Stevens" userId="0c12d8e9-61f3-4835-9d00-e483aa80e4d2" providerId="ADAL" clId="{23D969A5-57CD-418B-8C3F-90CD6E28F08E}" dt="2023-12-05T23:02:58.307" v="2033" actId="408"/>
      <pc:docMkLst>
        <pc:docMk/>
      </pc:docMkLst>
      <pc:sldChg chg="del">
        <pc:chgData name="James Stevens" userId="0c12d8e9-61f3-4835-9d00-e483aa80e4d2" providerId="ADAL" clId="{23D969A5-57CD-418B-8C3F-90CD6E28F08E}" dt="2023-11-30T21:46:32.848" v="523" actId="47"/>
        <pc:sldMkLst>
          <pc:docMk/>
          <pc:sldMk cId="109857222" sldId="256"/>
        </pc:sldMkLst>
      </pc:sldChg>
      <pc:sldChg chg="modSp add del mod">
        <pc:chgData name="James Stevens" userId="0c12d8e9-61f3-4835-9d00-e483aa80e4d2" providerId="ADAL" clId="{23D969A5-57CD-418B-8C3F-90CD6E28F08E}" dt="2023-11-30T21:43:30.584" v="190" actId="47"/>
        <pc:sldMkLst>
          <pc:docMk/>
          <pc:sldMk cId="705907738" sldId="2147375318"/>
        </pc:sldMkLst>
        <pc:spChg chg="mod">
          <ac:chgData name="James Stevens" userId="0c12d8e9-61f3-4835-9d00-e483aa80e4d2" providerId="ADAL" clId="{23D969A5-57CD-418B-8C3F-90CD6E28F08E}" dt="2023-11-30T21:36:39.622" v="3"/>
          <ac:spMkLst>
            <pc:docMk/>
            <pc:sldMk cId="705907738" sldId="2147375318"/>
            <ac:spMk id="2" creationId="{D6A0C090-8889-386B-4481-CB6B2F6E8077}"/>
          </ac:spMkLst>
        </pc:spChg>
      </pc:sldChg>
      <pc:sldChg chg="new del">
        <pc:chgData name="James Stevens" userId="0c12d8e9-61f3-4835-9d00-e483aa80e4d2" providerId="ADAL" clId="{23D969A5-57CD-418B-8C3F-90CD6E28F08E}" dt="2023-11-30T21:37:27.232" v="7" actId="47"/>
        <pc:sldMkLst>
          <pc:docMk/>
          <pc:sldMk cId="1463861918" sldId="2147375319"/>
        </pc:sldMkLst>
      </pc:sldChg>
      <pc:sldChg chg="add del">
        <pc:chgData name="James Stevens" userId="0c12d8e9-61f3-4835-9d00-e483aa80e4d2" providerId="ADAL" clId="{23D969A5-57CD-418B-8C3F-90CD6E28F08E}" dt="2023-11-30T21:43:19.196" v="188" actId="47"/>
        <pc:sldMkLst>
          <pc:docMk/>
          <pc:sldMk cId="3259884275" sldId="2147375346"/>
        </pc:sldMkLst>
      </pc:sldChg>
      <pc:sldChg chg="addSp delSp modSp add mod">
        <pc:chgData name="James Stevens" userId="0c12d8e9-61f3-4835-9d00-e483aa80e4d2" providerId="ADAL" clId="{23D969A5-57CD-418B-8C3F-90CD6E28F08E}" dt="2023-12-04T01:40:17.057" v="1938" actId="20577"/>
        <pc:sldMkLst>
          <pc:docMk/>
          <pc:sldMk cId="160076629" sldId="2147375361"/>
        </pc:sldMkLst>
        <pc:spChg chg="mod">
          <ac:chgData name="James Stevens" userId="0c12d8e9-61f3-4835-9d00-e483aa80e4d2" providerId="ADAL" clId="{23D969A5-57CD-418B-8C3F-90CD6E28F08E}" dt="2023-11-30T21:46:18.773" v="520" actId="20577"/>
          <ac:spMkLst>
            <pc:docMk/>
            <pc:sldMk cId="160076629" sldId="2147375361"/>
            <ac:spMk id="2" creationId="{03B7E43F-E36B-450C-6973-6E7CE05BE311}"/>
          </ac:spMkLst>
        </pc:spChg>
        <pc:spChg chg="add mod">
          <ac:chgData name="James Stevens" userId="0c12d8e9-61f3-4835-9d00-e483aa80e4d2" providerId="ADAL" clId="{23D969A5-57CD-418B-8C3F-90CD6E28F08E}" dt="2023-12-04T01:28:53.047" v="1229" actId="20577"/>
          <ac:spMkLst>
            <pc:docMk/>
            <pc:sldMk cId="160076629" sldId="2147375361"/>
            <ac:spMk id="4" creationId="{30E71BAE-C725-A307-7EE3-A1229A8CCEEB}"/>
          </ac:spMkLst>
        </pc:spChg>
        <pc:spChg chg="add mod">
          <ac:chgData name="James Stevens" userId="0c12d8e9-61f3-4835-9d00-e483aa80e4d2" providerId="ADAL" clId="{23D969A5-57CD-418B-8C3F-90CD6E28F08E}" dt="2023-12-04T01:40:17.057" v="1938" actId="20577"/>
          <ac:spMkLst>
            <pc:docMk/>
            <pc:sldMk cId="160076629" sldId="2147375361"/>
            <ac:spMk id="7" creationId="{00F6EFD4-77B6-3DE0-64F4-FB08D9739998}"/>
          </ac:spMkLst>
        </pc:spChg>
        <pc:spChg chg="add mod">
          <ac:chgData name="James Stevens" userId="0c12d8e9-61f3-4835-9d00-e483aa80e4d2" providerId="ADAL" clId="{23D969A5-57CD-418B-8C3F-90CD6E28F08E}" dt="2023-11-30T21:39:16.284" v="165" actId="20577"/>
          <ac:spMkLst>
            <pc:docMk/>
            <pc:sldMk cId="160076629" sldId="2147375361"/>
            <ac:spMk id="8" creationId="{91B106F2-25A6-C31E-5FDA-9F2885B1973A}"/>
          </ac:spMkLst>
        </pc:spChg>
        <pc:spChg chg="mod">
          <ac:chgData name="James Stevens" userId="0c12d8e9-61f3-4835-9d00-e483aa80e4d2" providerId="ADAL" clId="{23D969A5-57CD-418B-8C3F-90CD6E28F08E}" dt="2023-11-30T21:39:22.954" v="166"/>
          <ac:spMkLst>
            <pc:docMk/>
            <pc:sldMk cId="160076629" sldId="2147375361"/>
            <ac:spMk id="11" creationId="{2D56C11B-38F6-4563-1162-1FC406AFB70B}"/>
          </ac:spMkLst>
        </pc:spChg>
        <pc:spChg chg="mod">
          <ac:chgData name="James Stevens" userId="0c12d8e9-61f3-4835-9d00-e483aa80e4d2" providerId="ADAL" clId="{23D969A5-57CD-418B-8C3F-90CD6E28F08E}" dt="2023-11-30T21:39:22.954" v="166"/>
          <ac:spMkLst>
            <pc:docMk/>
            <pc:sldMk cId="160076629" sldId="2147375361"/>
            <ac:spMk id="12" creationId="{6303C7B9-6562-AF3A-A410-BE7966B78154}"/>
          </ac:spMkLst>
        </pc:spChg>
        <pc:spChg chg="mod">
          <ac:chgData name="James Stevens" userId="0c12d8e9-61f3-4835-9d00-e483aa80e4d2" providerId="ADAL" clId="{23D969A5-57CD-418B-8C3F-90CD6E28F08E}" dt="2023-11-30T21:45:40.955" v="428" actId="20577"/>
          <ac:spMkLst>
            <pc:docMk/>
            <pc:sldMk cId="160076629" sldId="2147375361"/>
            <ac:spMk id="13" creationId="{CC40D30F-69AA-5420-203D-61829496CB5A}"/>
          </ac:spMkLst>
        </pc:spChg>
        <pc:spChg chg="mod">
          <ac:chgData name="James Stevens" userId="0c12d8e9-61f3-4835-9d00-e483aa80e4d2" providerId="ADAL" clId="{23D969A5-57CD-418B-8C3F-90CD6E28F08E}" dt="2023-11-30T21:39:22.954" v="166"/>
          <ac:spMkLst>
            <pc:docMk/>
            <pc:sldMk cId="160076629" sldId="2147375361"/>
            <ac:spMk id="14" creationId="{1FFD7774-ED73-27A9-16C0-70FA7F8051AD}"/>
          </ac:spMkLst>
        </pc:spChg>
        <pc:spChg chg="mod">
          <ac:chgData name="James Stevens" userId="0c12d8e9-61f3-4835-9d00-e483aa80e4d2" providerId="ADAL" clId="{23D969A5-57CD-418B-8C3F-90CD6E28F08E}" dt="2023-11-30T21:39:22.954" v="166"/>
          <ac:spMkLst>
            <pc:docMk/>
            <pc:sldMk cId="160076629" sldId="2147375361"/>
            <ac:spMk id="15" creationId="{3928E8A6-950A-3301-4180-178CB2FA8B34}"/>
          </ac:spMkLst>
        </pc:spChg>
        <pc:spChg chg="mod">
          <ac:chgData name="James Stevens" userId="0c12d8e9-61f3-4835-9d00-e483aa80e4d2" providerId="ADAL" clId="{23D969A5-57CD-418B-8C3F-90CD6E28F08E}" dt="2023-11-30T21:39:22.954" v="166"/>
          <ac:spMkLst>
            <pc:docMk/>
            <pc:sldMk cId="160076629" sldId="2147375361"/>
            <ac:spMk id="16" creationId="{9A18EEFB-11E1-118B-1B94-CF7B07150153}"/>
          </ac:spMkLst>
        </pc:spChg>
        <pc:spChg chg="mod">
          <ac:chgData name="James Stevens" userId="0c12d8e9-61f3-4835-9d00-e483aa80e4d2" providerId="ADAL" clId="{23D969A5-57CD-418B-8C3F-90CD6E28F08E}" dt="2023-11-30T21:39:22.954" v="166"/>
          <ac:spMkLst>
            <pc:docMk/>
            <pc:sldMk cId="160076629" sldId="2147375361"/>
            <ac:spMk id="17" creationId="{E250C1C6-5E6C-0697-8903-2426F1D39641}"/>
          </ac:spMkLst>
        </pc:spChg>
        <pc:spChg chg="del mod">
          <ac:chgData name="James Stevens" userId="0c12d8e9-61f3-4835-9d00-e483aa80e4d2" providerId="ADAL" clId="{23D969A5-57CD-418B-8C3F-90CD6E28F08E}" dt="2023-11-30T21:39:48.357" v="172" actId="478"/>
          <ac:spMkLst>
            <pc:docMk/>
            <pc:sldMk cId="160076629" sldId="2147375361"/>
            <ac:spMk id="23" creationId="{1FCE4276-568E-F2E1-54F2-A9CB156D7B22}"/>
          </ac:spMkLst>
        </pc:spChg>
        <pc:spChg chg="del mod">
          <ac:chgData name="James Stevens" userId="0c12d8e9-61f3-4835-9d00-e483aa80e4d2" providerId="ADAL" clId="{23D969A5-57CD-418B-8C3F-90CD6E28F08E}" dt="2023-11-30T21:39:45.600" v="171" actId="478"/>
          <ac:spMkLst>
            <pc:docMk/>
            <pc:sldMk cId="160076629" sldId="2147375361"/>
            <ac:spMk id="24" creationId="{278D185A-5F5E-212E-B9CB-2479848D0222}"/>
          </ac:spMkLst>
        </pc:spChg>
        <pc:spChg chg="del mod">
          <ac:chgData name="James Stevens" userId="0c12d8e9-61f3-4835-9d00-e483aa80e4d2" providerId="ADAL" clId="{23D969A5-57CD-418B-8C3F-90CD6E28F08E}" dt="2023-11-30T21:39:52.810" v="174" actId="478"/>
          <ac:spMkLst>
            <pc:docMk/>
            <pc:sldMk cId="160076629" sldId="2147375361"/>
            <ac:spMk id="25" creationId="{34045418-65D0-DCDB-40C1-29E610AF061F}"/>
          </ac:spMkLst>
        </pc:spChg>
        <pc:spChg chg="mod">
          <ac:chgData name="James Stevens" userId="0c12d8e9-61f3-4835-9d00-e483aa80e4d2" providerId="ADAL" clId="{23D969A5-57CD-418B-8C3F-90CD6E28F08E}" dt="2023-12-01T18:29:37.898" v="892" actId="1076"/>
          <ac:spMkLst>
            <pc:docMk/>
            <pc:sldMk cId="160076629" sldId="2147375361"/>
            <ac:spMk id="27" creationId="{29A6F874-A098-D680-2CC6-3D826C06A407}"/>
          </ac:spMkLst>
        </pc:spChg>
        <pc:spChg chg="mod">
          <ac:chgData name="James Stevens" userId="0c12d8e9-61f3-4835-9d00-e483aa80e4d2" providerId="ADAL" clId="{23D969A5-57CD-418B-8C3F-90CD6E28F08E}" dt="2023-12-01T18:32:05.468" v="919" actId="1076"/>
          <ac:spMkLst>
            <pc:docMk/>
            <pc:sldMk cId="160076629" sldId="2147375361"/>
            <ac:spMk id="31" creationId="{D1A4AB1C-088C-9E72-5BF6-4AC84C05E7A6}"/>
          </ac:spMkLst>
        </pc:spChg>
        <pc:grpChg chg="add mod">
          <ac:chgData name="James Stevens" userId="0c12d8e9-61f3-4835-9d00-e483aa80e4d2" providerId="ADAL" clId="{23D969A5-57CD-418B-8C3F-90CD6E28F08E}" dt="2023-11-30T21:39:38.581" v="169" actId="1076"/>
          <ac:grpSpMkLst>
            <pc:docMk/>
            <pc:sldMk cId="160076629" sldId="2147375361"/>
            <ac:grpSpMk id="9" creationId="{1BEB333C-84C0-B3A6-6FE1-8E0BBAEE63BF}"/>
          </ac:grpSpMkLst>
        </pc:grpChg>
        <pc:grpChg chg="add mod">
          <ac:chgData name="James Stevens" userId="0c12d8e9-61f3-4835-9d00-e483aa80e4d2" providerId="ADAL" clId="{23D969A5-57CD-418B-8C3F-90CD6E28F08E}" dt="2023-12-04T01:37:18.336" v="1589" actId="1076"/>
          <ac:grpSpMkLst>
            <pc:docMk/>
            <pc:sldMk cId="160076629" sldId="2147375361"/>
            <ac:grpSpMk id="20" creationId="{072FDA74-003C-06DF-82FD-24FC2C535A90}"/>
          </ac:grpSpMkLst>
        </pc:grpChg>
        <pc:grpChg chg="add mod">
          <ac:chgData name="James Stevens" userId="0c12d8e9-61f3-4835-9d00-e483aa80e4d2" providerId="ADAL" clId="{23D969A5-57CD-418B-8C3F-90CD6E28F08E}" dt="2023-12-04T01:29:26.251" v="1231" actId="207"/>
          <ac:grpSpMkLst>
            <pc:docMk/>
            <pc:sldMk cId="160076629" sldId="2147375361"/>
            <ac:grpSpMk id="26" creationId="{70BB1E7B-140A-E391-C87D-F2EAFFD57BD2}"/>
          </ac:grpSpMkLst>
        </pc:grpChg>
        <pc:grpChg chg="add mod">
          <ac:chgData name="James Stevens" userId="0c12d8e9-61f3-4835-9d00-e483aa80e4d2" providerId="ADAL" clId="{23D969A5-57CD-418B-8C3F-90CD6E28F08E}" dt="2023-12-01T18:32:05.468" v="919" actId="1076"/>
          <ac:grpSpMkLst>
            <pc:docMk/>
            <pc:sldMk cId="160076629" sldId="2147375361"/>
            <ac:grpSpMk id="29" creationId="{0E9A4253-F3C0-18C7-1830-8EFEEACBAE4D}"/>
          </ac:grpSpMkLst>
        </pc:grpChg>
        <pc:graphicFrameChg chg="add mod modGraphic">
          <ac:chgData name="James Stevens" userId="0c12d8e9-61f3-4835-9d00-e483aa80e4d2" providerId="ADAL" clId="{23D969A5-57CD-418B-8C3F-90CD6E28F08E}" dt="2023-12-04T01:39:10.629" v="1813" actId="20577"/>
          <ac:graphicFrameMkLst>
            <pc:docMk/>
            <pc:sldMk cId="160076629" sldId="2147375361"/>
            <ac:graphicFrameMk id="5" creationId="{A2FF4F99-A1AA-56D2-F387-7741478AEC42}"/>
          </ac:graphicFrameMkLst>
        </pc:graphicFrameChg>
        <pc:graphicFrameChg chg="add mod modGraphic">
          <ac:chgData name="James Stevens" userId="0c12d8e9-61f3-4835-9d00-e483aa80e4d2" providerId="ADAL" clId="{23D969A5-57CD-418B-8C3F-90CD6E28F08E}" dt="2023-12-04T01:37:43.851" v="1701" actId="20577"/>
          <ac:graphicFrameMkLst>
            <pc:docMk/>
            <pc:sldMk cId="160076629" sldId="2147375361"/>
            <ac:graphicFrameMk id="6" creationId="{82850E28-4909-3054-97C2-FF8685598627}"/>
          </ac:graphicFrameMkLst>
        </pc:graphicFrameChg>
        <pc:picChg chg="del mod">
          <ac:chgData name="James Stevens" userId="0c12d8e9-61f3-4835-9d00-e483aa80e4d2" providerId="ADAL" clId="{23D969A5-57CD-418B-8C3F-90CD6E28F08E}" dt="2023-11-30T21:39:50.899" v="173" actId="478"/>
          <ac:picMkLst>
            <pc:docMk/>
            <pc:sldMk cId="160076629" sldId="2147375361"/>
            <ac:picMk id="20" creationId="{28286643-0942-CBAD-33A2-F077163A2CBE}"/>
          </ac:picMkLst>
        </pc:picChg>
        <pc:picChg chg="mod">
          <ac:chgData name="James Stevens" userId="0c12d8e9-61f3-4835-9d00-e483aa80e4d2" providerId="ADAL" clId="{23D969A5-57CD-418B-8C3F-90CD6E28F08E}" dt="2023-12-04T01:37:18.336" v="1589" actId="1076"/>
          <ac:picMkLst>
            <pc:docMk/>
            <pc:sldMk cId="160076629" sldId="2147375361"/>
            <ac:picMk id="21" creationId="{7EB7D131-12F1-0F53-3BB9-3487E77AF7D5}"/>
          </ac:picMkLst>
        </pc:picChg>
        <pc:picChg chg="del mod">
          <ac:chgData name="James Stevens" userId="0c12d8e9-61f3-4835-9d00-e483aa80e4d2" providerId="ADAL" clId="{23D969A5-57CD-418B-8C3F-90CD6E28F08E}" dt="2023-11-30T21:39:42.467" v="170" actId="478"/>
          <ac:picMkLst>
            <pc:docMk/>
            <pc:sldMk cId="160076629" sldId="2147375361"/>
            <ac:picMk id="21" creationId="{D3BBC498-CAC6-A2CF-DA8F-8F539F75D0A5}"/>
          </ac:picMkLst>
        </pc:picChg>
        <pc:picChg chg="mod">
          <ac:chgData name="James Stevens" userId="0c12d8e9-61f3-4835-9d00-e483aa80e4d2" providerId="ADAL" clId="{23D969A5-57CD-418B-8C3F-90CD6E28F08E}" dt="2023-12-04T01:37:18.336" v="1589" actId="1076"/>
          <ac:picMkLst>
            <pc:docMk/>
            <pc:sldMk cId="160076629" sldId="2147375361"/>
            <ac:picMk id="22" creationId="{8534A24B-BE81-65CE-F362-34052E7BA198}"/>
          </ac:picMkLst>
        </pc:picChg>
        <pc:picChg chg="del mod">
          <ac:chgData name="James Stevens" userId="0c12d8e9-61f3-4835-9d00-e483aa80e4d2" providerId="ADAL" clId="{23D969A5-57CD-418B-8C3F-90CD6E28F08E}" dt="2023-11-30T21:39:55.305" v="175" actId="478"/>
          <ac:picMkLst>
            <pc:docMk/>
            <pc:sldMk cId="160076629" sldId="2147375361"/>
            <ac:picMk id="22" creationId="{D0EB787C-B492-9904-0869-91C54FDDFC9A}"/>
          </ac:picMkLst>
        </pc:picChg>
        <pc:picChg chg="mod">
          <ac:chgData name="James Stevens" userId="0c12d8e9-61f3-4835-9d00-e483aa80e4d2" providerId="ADAL" clId="{23D969A5-57CD-418B-8C3F-90CD6E28F08E}" dt="2023-12-01T18:29:37.898" v="892" actId="1076"/>
          <ac:picMkLst>
            <pc:docMk/>
            <pc:sldMk cId="160076629" sldId="2147375361"/>
            <ac:picMk id="28" creationId="{7AD577E3-B303-D4C7-E971-789BF5C07FA9}"/>
          </ac:picMkLst>
        </pc:picChg>
        <pc:picChg chg="mod">
          <ac:chgData name="James Stevens" userId="0c12d8e9-61f3-4835-9d00-e483aa80e4d2" providerId="ADAL" clId="{23D969A5-57CD-418B-8C3F-90CD6E28F08E}" dt="2023-12-01T18:32:05.468" v="919" actId="1076"/>
          <ac:picMkLst>
            <pc:docMk/>
            <pc:sldMk cId="160076629" sldId="2147375361"/>
            <ac:picMk id="30" creationId="{5CBD0D16-72CA-1CF4-4CB3-660D3BE39ED2}"/>
          </ac:picMkLst>
        </pc:picChg>
        <pc:cxnChg chg="mod">
          <ac:chgData name="James Stevens" userId="0c12d8e9-61f3-4835-9d00-e483aa80e4d2" providerId="ADAL" clId="{23D969A5-57CD-418B-8C3F-90CD6E28F08E}" dt="2023-11-30T21:39:22.954" v="166"/>
          <ac:cxnSpMkLst>
            <pc:docMk/>
            <pc:sldMk cId="160076629" sldId="2147375361"/>
            <ac:cxnSpMk id="10" creationId="{B2F07134-0A9B-E510-574E-2187FB53FEC3}"/>
          </ac:cxnSpMkLst>
        </pc:cxnChg>
        <pc:cxnChg chg="mod">
          <ac:chgData name="James Stevens" userId="0c12d8e9-61f3-4835-9d00-e483aa80e4d2" providerId="ADAL" clId="{23D969A5-57CD-418B-8C3F-90CD6E28F08E}" dt="2023-11-30T21:39:22.954" v="166"/>
          <ac:cxnSpMkLst>
            <pc:docMk/>
            <pc:sldMk cId="160076629" sldId="2147375361"/>
            <ac:cxnSpMk id="18" creationId="{D3098658-F94E-44F9-05E2-66FC4B37CE3B}"/>
          </ac:cxnSpMkLst>
        </pc:cxnChg>
        <pc:cxnChg chg="mod">
          <ac:chgData name="James Stevens" userId="0c12d8e9-61f3-4835-9d00-e483aa80e4d2" providerId="ADAL" clId="{23D969A5-57CD-418B-8C3F-90CD6E28F08E}" dt="2023-11-30T21:39:22.954" v="166"/>
          <ac:cxnSpMkLst>
            <pc:docMk/>
            <pc:sldMk cId="160076629" sldId="2147375361"/>
            <ac:cxnSpMk id="19" creationId="{93CF107A-A0E7-6A25-C523-F0D3A7FCFC03}"/>
          </ac:cxnSpMkLst>
        </pc:cxnChg>
      </pc:sldChg>
      <pc:sldChg chg="addSp modSp add del mod">
        <pc:chgData name="James Stevens" userId="0c12d8e9-61f3-4835-9d00-e483aa80e4d2" providerId="ADAL" clId="{23D969A5-57CD-418B-8C3F-90CD6E28F08E}" dt="2023-11-30T21:43:25.821" v="189" actId="47"/>
        <pc:sldMkLst>
          <pc:docMk/>
          <pc:sldMk cId="585210763" sldId="2147375362"/>
        </pc:sldMkLst>
        <pc:spChg chg="add mod">
          <ac:chgData name="James Stevens" userId="0c12d8e9-61f3-4835-9d00-e483aa80e4d2" providerId="ADAL" clId="{23D969A5-57CD-418B-8C3F-90CD6E28F08E}" dt="2023-11-30T21:38:26.165" v="126"/>
          <ac:spMkLst>
            <pc:docMk/>
            <pc:sldMk cId="585210763" sldId="2147375362"/>
            <ac:spMk id="4" creationId="{B3043C91-58CA-2029-DF4B-40754FEA5BBE}"/>
          </ac:spMkLst>
        </pc:spChg>
        <pc:spChg chg="add mod">
          <ac:chgData name="James Stevens" userId="0c12d8e9-61f3-4835-9d00-e483aa80e4d2" providerId="ADAL" clId="{23D969A5-57CD-418B-8C3F-90CD6E28F08E}" dt="2023-11-30T21:41:31.173" v="178" actId="1076"/>
          <ac:spMkLst>
            <pc:docMk/>
            <pc:sldMk cId="585210763" sldId="2147375362"/>
            <ac:spMk id="5" creationId="{9D34D19F-450F-F029-9E58-75053CDEE63E}"/>
          </ac:spMkLst>
        </pc:spChg>
        <pc:spChg chg="add mod">
          <ac:chgData name="James Stevens" userId="0c12d8e9-61f3-4835-9d00-e483aa80e4d2" providerId="ADAL" clId="{23D969A5-57CD-418B-8C3F-90CD6E28F08E}" dt="2023-11-30T21:41:31.173" v="178" actId="1076"/>
          <ac:spMkLst>
            <pc:docMk/>
            <pc:sldMk cId="585210763" sldId="2147375362"/>
            <ac:spMk id="6" creationId="{F8AECE3C-6264-9195-30C3-164690EDB413}"/>
          </ac:spMkLst>
        </pc:spChg>
        <pc:spChg chg="add mod">
          <ac:chgData name="James Stevens" userId="0c12d8e9-61f3-4835-9d00-e483aa80e4d2" providerId="ADAL" clId="{23D969A5-57CD-418B-8C3F-90CD6E28F08E}" dt="2023-11-30T21:41:31.173" v="178" actId="1076"/>
          <ac:spMkLst>
            <pc:docMk/>
            <pc:sldMk cId="585210763" sldId="2147375362"/>
            <ac:spMk id="7" creationId="{13815790-6A0C-998B-866E-B0A493CFBE53}"/>
          </ac:spMkLst>
        </pc:spChg>
        <pc:spChg chg="add mod">
          <ac:chgData name="James Stevens" userId="0c12d8e9-61f3-4835-9d00-e483aa80e4d2" providerId="ADAL" clId="{23D969A5-57CD-418B-8C3F-90CD6E28F08E}" dt="2023-11-30T21:41:31.173" v="178" actId="1076"/>
          <ac:spMkLst>
            <pc:docMk/>
            <pc:sldMk cId="585210763" sldId="2147375362"/>
            <ac:spMk id="8" creationId="{8D876007-5CFB-2DE9-9FD8-258BD1478C31}"/>
          </ac:spMkLst>
        </pc:spChg>
        <pc:spChg chg="add mod">
          <ac:chgData name="James Stevens" userId="0c12d8e9-61f3-4835-9d00-e483aa80e4d2" providerId="ADAL" clId="{23D969A5-57CD-418B-8C3F-90CD6E28F08E}" dt="2023-11-30T21:41:31.173" v="178" actId="1076"/>
          <ac:spMkLst>
            <pc:docMk/>
            <pc:sldMk cId="585210763" sldId="2147375362"/>
            <ac:spMk id="9" creationId="{255D9A54-B083-C41D-7F60-79DB53405915}"/>
          </ac:spMkLst>
        </pc:spChg>
        <pc:spChg chg="add mod">
          <ac:chgData name="James Stevens" userId="0c12d8e9-61f3-4835-9d00-e483aa80e4d2" providerId="ADAL" clId="{23D969A5-57CD-418B-8C3F-90CD6E28F08E}" dt="2023-11-30T21:41:31.173" v="178" actId="1076"/>
          <ac:spMkLst>
            <pc:docMk/>
            <pc:sldMk cId="585210763" sldId="2147375362"/>
            <ac:spMk id="10" creationId="{12D88613-366F-FD0F-2CE6-D85C7DAA9884}"/>
          </ac:spMkLst>
        </pc:spChg>
        <pc:spChg chg="add mod">
          <ac:chgData name="James Stevens" userId="0c12d8e9-61f3-4835-9d00-e483aa80e4d2" providerId="ADAL" clId="{23D969A5-57CD-418B-8C3F-90CD6E28F08E}" dt="2023-11-30T21:41:31.173" v="178" actId="1076"/>
          <ac:spMkLst>
            <pc:docMk/>
            <pc:sldMk cId="585210763" sldId="2147375362"/>
            <ac:spMk id="20" creationId="{158DB46A-B871-8AEB-A21B-D53C017D7364}"/>
          </ac:spMkLst>
        </pc:spChg>
        <pc:spChg chg="add mod">
          <ac:chgData name="James Stevens" userId="0c12d8e9-61f3-4835-9d00-e483aa80e4d2" providerId="ADAL" clId="{23D969A5-57CD-418B-8C3F-90CD6E28F08E}" dt="2023-11-30T21:41:31.173" v="178" actId="1076"/>
          <ac:spMkLst>
            <pc:docMk/>
            <pc:sldMk cId="585210763" sldId="2147375362"/>
            <ac:spMk id="21" creationId="{379E74E5-38C5-D6CB-34F5-2CC3D4EDE5C5}"/>
          </ac:spMkLst>
        </pc:spChg>
        <pc:spChg chg="add mod">
          <ac:chgData name="James Stevens" userId="0c12d8e9-61f3-4835-9d00-e483aa80e4d2" providerId="ADAL" clId="{23D969A5-57CD-418B-8C3F-90CD6E28F08E}" dt="2023-11-30T21:41:31.173" v="178" actId="1076"/>
          <ac:spMkLst>
            <pc:docMk/>
            <pc:sldMk cId="585210763" sldId="2147375362"/>
            <ac:spMk id="22" creationId="{8F784380-7729-67BF-DE19-5C303A53596C}"/>
          </ac:spMkLst>
        </pc:spChg>
        <pc:spChg chg="add mod">
          <ac:chgData name="James Stevens" userId="0c12d8e9-61f3-4835-9d00-e483aa80e4d2" providerId="ADAL" clId="{23D969A5-57CD-418B-8C3F-90CD6E28F08E}" dt="2023-11-30T21:41:31.173" v="178" actId="1076"/>
          <ac:spMkLst>
            <pc:docMk/>
            <pc:sldMk cId="585210763" sldId="2147375362"/>
            <ac:spMk id="23" creationId="{1F07144F-57FF-9097-E00B-394B52798048}"/>
          </ac:spMkLst>
        </pc:spChg>
        <pc:spChg chg="add mod">
          <ac:chgData name="James Stevens" userId="0c12d8e9-61f3-4835-9d00-e483aa80e4d2" providerId="ADAL" clId="{23D969A5-57CD-418B-8C3F-90CD6E28F08E}" dt="2023-11-30T21:41:31.173" v="178" actId="1076"/>
          <ac:spMkLst>
            <pc:docMk/>
            <pc:sldMk cId="585210763" sldId="2147375362"/>
            <ac:spMk id="24" creationId="{E510D8A9-2A60-0786-155A-9C0A728EEEF1}"/>
          </ac:spMkLst>
        </pc:spChg>
        <pc:spChg chg="add mod">
          <ac:chgData name="James Stevens" userId="0c12d8e9-61f3-4835-9d00-e483aa80e4d2" providerId="ADAL" clId="{23D969A5-57CD-418B-8C3F-90CD6E28F08E}" dt="2023-11-30T21:41:31.173" v="178" actId="1076"/>
          <ac:spMkLst>
            <pc:docMk/>
            <pc:sldMk cId="585210763" sldId="2147375362"/>
            <ac:spMk id="25" creationId="{AC1DA255-37A0-1A9A-90BB-F0418C072104}"/>
          </ac:spMkLst>
        </pc:spChg>
        <pc:spChg chg="add mod">
          <ac:chgData name="James Stevens" userId="0c12d8e9-61f3-4835-9d00-e483aa80e4d2" providerId="ADAL" clId="{23D969A5-57CD-418B-8C3F-90CD6E28F08E}" dt="2023-11-30T21:41:31.173" v="178" actId="1076"/>
          <ac:spMkLst>
            <pc:docMk/>
            <pc:sldMk cId="585210763" sldId="2147375362"/>
            <ac:spMk id="26" creationId="{F6087131-FC6B-55FC-0327-28694EECBDB4}"/>
          </ac:spMkLst>
        </pc:spChg>
        <pc:spChg chg="add mod">
          <ac:chgData name="James Stevens" userId="0c12d8e9-61f3-4835-9d00-e483aa80e4d2" providerId="ADAL" clId="{23D969A5-57CD-418B-8C3F-90CD6E28F08E}" dt="2023-11-30T21:41:31.173" v="178" actId="1076"/>
          <ac:spMkLst>
            <pc:docMk/>
            <pc:sldMk cId="585210763" sldId="2147375362"/>
            <ac:spMk id="27" creationId="{4571BD69-5764-8493-42E3-463A229A1A54}"/>
          </ac:spMkLst>
        </pc:spChg>
        <pc:spChg chg="add mod">
          <ac:chgData name="James Stevens" userId="0c12d8e9-61f3-4835-9d00-e483aa80e4d2" providerId="ADAL" clId="{23D969A5-57CD-418B-8C3F-90CD6E28F08E}" dt="2023-11-30T21:41:31.173" v="178" actId="1076"/>
          <ac:spMkLst>
            <pc:docMk/>
            <pc:sldMk cId="585210763" sldId="2147375362"/>
            <ac:spMk id="28" creationId="{6A72815F-B3E1-908F-5A85-E4A5A548E2EC}"/>
          </ac:spMkLst>
        </pc:spChg>
        <pc:cxnChg chg="add mod">
          <ac:chgData name="James Stevens" userId="0c12d8e9-61f3-4835-9d00-e483aa80e4d2" providerId="ADAL" clId="{23D969A5-57CD-418B-8C3F-90CD6E28F08E}" dt="2023-11-30T21:41:31.173" v="178" actId="1076"/>
          <ac:cxnSpMkLst>
            <pc:docMk/>
            <pc:sldMk cId="585210763" sldId="2147375362"/>
            <ac:cxnSpMk id="11" creationId="{42D9ECC7-867E-BB09-C7DD-91E9D4E699A7}"/>
          </ac:cxnSpMkLst>
        </pc:cxnChg>
        <pc:cxnChg chg="add mod">
          <ac:chgData name="James Stevens" userId="0c12d8e9-61f3-4835-9d00-e483aa80e4d2" providerId="ADAL" clId="{23D969A5-57CD-418B-8C3F-90CD6E28F08E}" dt="2023-11-30T21:41:31.173" v="178" actId="1076"/>
          <ac:cxnSpMkLst>
            <pc:docMk/>
            <pc:sldMk cId="585210763" sldId="2147375362"/>
            <ac:cxnSpMk id="12" creationId="{7691176D-FF73-971E-2194-253C5E3B01A9}"/>
          </ac:cxnSpMkLst>
        </pc:cxnChg>
        <pc:cxnChg chg="add mod">
          <ac:chgData name="James Stevens" userId="0c12d8e9-61f3-4835-9d00-e483aa80e4d2" providerId="ADAL" clId="{23D969A5-57CD-418B-8C3F-90CD6E28F08E}" dt="2023-11-30T21:41:31.173" v="178" actId="1076"/>
          <ac:cxnSpMkLst>
            <pc:docMk/>
            <pc:sldMk cId="585210763" sldId="2147375362"/>
            <ac:cxnSpMk id="13" creationId="{60B7611A-4627-3CE9-AFE2-90B6FC273D3F}"/>
          </ac:cxnSpMkLst>
        </pc:cxnChg>
        <pc:cxnChg chg="add mod">
          <ac:chgData name="James Stevens" userId="0c12d8e9-61f3-4835-9d00-e483aa80e4d2" providerId="ADAL" clId="{23D969A5-57CD-418B-8C3F-90CD6E28F08E}" dt="2023-11-30T21:41:31.173" v="178" actId="1076"/>
          <ac:cxnSpMkLst>
            <pc:docMk/>
            <pc:sldMk cId="585210763" sldId="2147375362"/>
            <ac:cxnSpMk id="14" creationId="{CC12B5DB-F516-552B-3A4D-93A5E762CFF5}"/>
          </ac:cxnSpMkLst>
        </pc:cxnChg>
        <pc:cxnChg chg="add mod">
          <ac:chgData name="James Stevens" userId="0c12d8e9-61f3-4835-9d00-e483aa80e4d2" providerId="ADAL" clId="{23D969A5-57CD-418B-8C3F-90CD6E28F08E}" dt="2023-11-30T21:41:31.173" v="178" actId="1076"/>
          <ac:cxnSpMkLst>
            <pc:docMk/>
            <pc:sldMk cId="585210763" sldId="2147375362"/>
            <ac:cxnSpMk id="15" creationId="{AE555EE7-5A4C-AAFC-7266-9D0812198FDF}"/>
          </ac:cxnSpMkLst>
        </pc:cxnChg>
        <pc:cxnChg chg="add mod">
          <ac:chgData name="James Stevens" userId="0c12d8e9-61f3-4835-9d00-e483aa80e4d2" providerId="ADAL" clId="{23D969A5-57CD-418B-8C3F-90CD6E28F08E}" dt="2023-11-30T21:41:31.173" v="178" actId="1076"/>
          <ac:cxnSpMkLst>
            <pc:docMk/>
            <pc:sldMk cId="585210763" sldId="2147375362"/>
            <ac:cxnSpMk id="16" creationId="{7BE41731-ACFA-2B9E-8F1E-220381F77D55}"/>
          </ac:cxnSpMkLst>
        </pc:cxnChg>
        <pc:cxnChg chg="add mod">
          <ac:chgData name="James Stevens" userId="0c12d8e9-61f3-4835-9d00-e483aa80e4d2" providerId="ADAL" clId="{23D969A5-57CD-418B-8C3F-90CD6E28F08E}" dt="2023-11-30T21:41:31.173" v="178" actId="1076"/>
          <ac:cxnSpMkLst>
            <pc:docMk/>
            <pc:sldMk cId="585210763" sldId="2147375362"/>
            <ac:cxnSpMk id="17" creationId="{0BEBA62B-FA4E-15C1-4658-70276AD33796}"/>
          </ac:cxnSpMkLst>
        </pc:cxnChg>
        <pc:cxnChg chg="add mod">
          <ac:chgData name="James Stevens" userId="0c12d8e9-61f3-4835-9d00-e483aa80e4d2" providerId="ADAL" clId="{23D969A5-57CD-418B-8C3F-90CD6E28F08E}" dt="2023-11-30T21:41:31.173" v="178" actId="1076"/>
          <ac:cxnSpMkLst>
            <pc:docMk/>
            <pc:sldMk cId="585210763" sldId="2147375362"/>
            <ac:cxnSpMk id="18" creationId="{BE4D06ED-544E-E999-CDE6-77B1A6EA2859}"/>
          </ac:cxnSpMkLst>
        </pc:cxnChg>
        <pc:cxnChg chg="add mod">
          <ac:chgData name="James Stevens" userId="0c12d8e9-61f3-4835-9d00-e483aa80e4d2" providerId="ADAL" clId="{23D969A5-57CD-418B-8C3F-90CD6E28F08E}" dt="2023-11-30T21:41:31.173" v="178" actId="1076"/>
          <ac:cxnSpMkLst>
            <pc:docMk/>
            <pc:sldMk cId="585210763" sldId="2147375362"/>
            <ac:cxnSpMk id="19" creationId="{F4EBEA59-C514-3779-C3E2-7E425A43183E}"/>
          </ac:cxnSpMkLst>
        </pc:cxnChg>
      </pc:sldChg>
      <pc:sldChg chg="addSp delSp modSp new mod ord modShow">
        <pc:chgData name="James Stevens" userId="0c12d8e9-61f3-4835-9d00-e483aa80e4d2" providerId="ADAL" clId="{23D969A5-57CD-418B-8C3F-90CD6E28F08E}" dt="2023-12-01T18:12:57.918" v="738"/>
        <pc:sldMkLst>
          <pc:docMk/>
          <pc:sldMk cId="102458446" sldId="2147375363"/>
        </pc:sldMkLst>
        <pc:spChg chg="mod">
          <ac:chgData name="James Stevens" userId="0c12d8e9-61f3-4835-9d00-e483aa80e4d2" providerId="ADAL" clId="{23D969A5-57CD-418B-8C3F-90CD6E28F08E}" dt="2023-11-30T21:46:29.539" v="522" actId="20577"/>
          <ac:spMkLst>
            <pc:docMk/>
            <pc:sldMk cId="102458446" sldId="2147375363"/>
            <ac:spMk id="2" creationId="{83E6BF01-939C-D029-5BBA-84AE493C6AD6}"/>
          </ac:spMkLst>
        </pc:spChg>
        <pc:spChg chg="add del">
          <ac:chgData name="James Stevens" userId="0c12d8e9-61f3-4835-9d00-e483aa80e4d2" providerId="ADAL" clId="{23D969A5-57CD-418B-8C3F-90CD6E28F08E}" dt="2023-11-30T21:42:14.672" v="181"/>
          <ac:spMkLst>
            <pc:docMk/>
            <pc:sldMk cId="102458446" sldId="2147375363"/>
            <ac:spMk id="4" creationId="{7400CF31-1FFA-C603-5BC4-D25BE0A59DFF}"/>
          </ac:spMkLst>
        </pc:spChg>
        <pc:spChg chg="add del">
          <ac:chgData name="James Stevens" userId="0c12d8e9-61f3-4835-9d00-e483aa80e4d2" providerId="ADAL" clId="{23D969A5-57CD-418B-8C3F-90CD6E28F08E}" dt="2023-11-30T21:42:14.672" v="181"/>
          <ac:spMkLst>
            <pc:docMk/>
            <pc:sldMk cId="102458446" sldId="2147375363"/>
            <ac:spMk id="5" creationId="{530CAFD9-EDAC-A4B7-C367-0FD4FBDF5892}"/>
          </ac:spMkLst>
        </pc:spChg>
        <pc:spChg chg="add del">
          <ac:chgData name="James Stevens" userId="0c12d8e9-61f3-4835-9d00-e483aa80e4d2" providerId="ADAL" clId="{23D969A5-57CD-418B-8C3F-90CD6E28F08E}" dt="2023-11-30T21:42:14.672" v="181"/>
          <ac:spMkLst>
            <pc:docMk/>
            <pc:sldMk cId="102458446" sldId="2147375363"/>
            <ac:spMk id="6" creationId="{3752E051-B81C-F617-E8E7-F306FF980B7F}"/>
          </ac:spMkLst>
        </pc:spChg>
        <pc:spChg chg="add del">
          <ac:chgData name="James Stevens" userId="0c12d8e9-61f3-4835-9d00-e483aa80e4d2" providerId="ADAL" clId="{23D969A5-57CD-418B-8C3F-90CD6E28F08E}" dt="2023-11-30T21:42:14.672" v="181"/>
          <ac:spMkLst>
            <pc:docMk/>
            <pc:sldMk cId="102458446" sldId="2147375363"/>
            <ac:spMk id="7" creationId="{596E2160-06C1-DEC1-8577-3686B35A7B92}"/>
          </ac:spMkLst>
        </pc:spChg>
        <pc:spChg chg="add del">
          <ac:chgData name="James Stevens" userId="0c12d8e9-61f3-4835-9d00-e483aa80e4d2" providerId="ADAL" clId="{23D969A5-57CD-418B-8C3F-90CD6E28F08E}" dt="2023-11-30T21:42:14.672" v="181"/>
          <ac:spMkLst>
            <pc:docMk/>
            <pc:sldMk cId="102458446" sldId="2147375363"/>
            <ac:spMk id="8" creationId="{B3DDCE48-4399-C7F0-774F-E937C5DCFD44}"/>
          </ac:spMkLst>
        </pc:spChg>
        <pc:spChg chg="add del mod">
          <ac:chgData name="James Stevens" userId="0c12d8e9-61f3-4835-9d00-e483aa80e4d2" providerId="ADAL" clId="{23D969A5-57CD-418B-8C3F-90CD6E28F08E}" dt="2023-11-30T21:42:50.762" v="185"/>
          <ac:spMkLst>
            <pc:docMk/>
            <pc:sldMk cId="102458446" sldId="2147375363"/>
            <ac:spMk id="9" creationId="{7E3735C9-2414-19E9-FF03-CAC903982018}"/>
          </ac:spMkLst>
        </pc:spChg>
        <pc:spChg chg="add del">
          <ac:chgData name="James Stevens" userId="0c12d8e9-61f3-4835-9d00-e483aa80e4d2" providerId="ADAL" clId="{23D969A5-57CD-418B-8C3F-90CD6E28F08E}" dt="2023-11-30T21:42:50.762" v="185"/>
          <ac:spMkLst>
            <pc:docMk/>
            <pc:sldMk cId="102458446" sldId="2147375363"/>
            <ac:spMk id="10" creationId="{520B9DE9-B36F-4AF2-7952-912C2946A987}"/>
          </ac:spMkLst>
        </pc:spChg>
        <pc:spChg chg="add del">
          <ac:chgData name="James Stevens" userId="0c12d8e9-61f3-4835-9d00-e483aa80e4d2" providerId="ADAL" clId="{23D969A5-57CD-418B-8C3F-90CD6E28F08E}" dt="2023-11-30T21:42:50.762" v="185"/>
          <ac:spMkLst>
            <pc:docMk/>
            <pc:sldMk cId="102458446" sldId="2147375363"/>
            <ac:spMk id="11" creationId="{4D240053-9671-B56C-2DB2-A42A3759BE1F}"/>
          </ac:spMkLst>
        </pc:spChg>
        <pc:spChg chg="add del">
          <ac:chgData name="James Stevens" userId="0c12d8e9-61f3-4835-9d00-e483aa80e4d2" providerId="ADAL" clId="{23D969A5-57CD-418B-8C3F-90CD6E28F08E}" dt="2023-11-30T21:42:50.762" v="185"/>
          <ac:spMkLst>
            <pc:docMk/>
            <pc:sldMk cId="102458446" sldId="2147375363"/>
            <ac:spMk id="12" creationId="{373173D2-22F1-6CEC-14A9-2BE0C8431C7B}"/>
          </ac:spMkLst>
        </pc:spChg>
        <pc:spChg chg="add del">
          <ac:chgData name="James Stevens" userId="0c12d8e9-61f3-4835-9d00-e483aa80e4d2" providerId="ADAL" clId="{23D969A5-57CD-418B-8C3F-90CD6E28F08E}" dt="2023-11-30T21:42:50.762" v="185"/>
          <ac:spMkLst>
            <pc:docMk/>
            <pc:sldMk cId="102458446" sldId="2147375363"/>
            <ac:spMk id="13" creationId="{ECA6433D-1224-11BC-51C7-97A7271831E1}"/>
          </ac:spMkLst>
        </pc:spChg>
        <pc:spChg chg="add mod">
          <ac:chgData name="James Stevens" userId="0c12d8e9-61f3-4835-9d00-e483aa80e4d2" providerId="ADAL" clId="{23D969A5-57CD-418B-8C3F-90CD6E28F08E}" dt="2023-11-30T21:43:14.053" v="187"/>
          <ac:spMkLst>
            <pc:docMk/>
            <pc:sldMk cId="102458446" sldId="2147375363"/>
            <ac:spMk id="14" creationId="{FC07BF44-875E-DE7F-C466-43CCD02C4EAE}"/>
          </ac:spMkLst>
        </pc:spChg>
        <pc:spChg chg="add mod">
          <ac:chgData name="James Stevens" userId="0c12d8e9-61f3-4835-9d00-e483aa80e4d2" providerId="ADAL" clId="{23D969A5-57CD-418B-8C3F-90CD6E28F08E}" dt="2023-11-30T21:43:14.053" v="187"/>
          <ac:spMkLst>
            <pc:docMk/>
            <pc:sldMk cId="102458446" sldId="2147375363"/>
            <ac:spMk id="15" creationId="{229B0576-6FD1-77B5-149E-EF441BF93264}"/>
          </ac:spMkLst>
        </pc:spChg>
        <pc:spChg chg="add mod">
          <ac:chgData name="James Stevens" userId="0c12d8e9-61f3-4835-9d00-e483aa80e4d2" providerId="ADAL" clId="{23D969A5-57CD-418B-8C3F-90CD6E28F08E}" dt="2023-11-30T21:43:14.053" v="187"/>
          <ac:spMkLst>
            <pc:docMk/>
            <pc:sldMk cId="102458446" sldId="2147375363"/>
            <ac:spMk id="16" creationId="{9304F17A-67FA-1C6B-53CE-44F28B7C5F47}"/>
          </ac:spMkLst>
        </pc:spChg>
        <pc:spChg chg="add mod">
          <ac:chgData name="James Stevens" userId="0c12d8e9-61f3-4835-9d00-e483aa80e4d2" providerId="ADAL" clId="{23D969A5-57CD-418B-8C3F-90CD6E28F08E}" dt="2023-11-30T21:43:14.053" v="187"/>
          <ac:spMkLst>
            <pc:docMk/>
            <pc:sldMk cId="102458446" sldId="2147375363"/>
            <ac:spMk id="17" creationId="{CB38847A-0DF7-0436-6FD6-4697BEB8B8E9}"/>
          </ac:spMkLst>
        </pc:spChg>
        <pc:spChg chg="add mod">
          <ac:chgData name="James Stevens" userId="0c12d8e9-61f3-4835-9d00-e483aa80e4d2" providerId="ADAL" clId="{23D969A5-57CD-418B-8C3F-90CD6E28F08E}" dt="2023-11-30T21:43:14.053" v="187"/>
          <ac:spMkLst>
            <pc:docMk/>
            <pc:sldMk cId="102458446" sldId="2147375363"/>
            <ac:spMk id="18" creationId="{3DEEFFCA-5352-424F-FB7E-6A6B23D5FDCE}"/>
          </ac:spMkLst>
        </pc:spChg>
        <pc:spChg chg="add mod">
          <ac:chgData name="James Stevens" userId="0c12d8e9-61f3-4835-9d00-e483aa80e4d2" providerId="ADAL" clId="{23D969A5-57CD-418B-8C3F-90CD6E28F08E}" dt="2023-11-30T21:43:14.053" v="187"/>
          <ac:spMkLst>
            <pc:docMk/>
            <pc:sldMk cId="102458446" sldId="2147375363"/>
            <ac:spMk id="19" creationId="{C7CD769F-6270-B46F-4E66-61DF9D118225}"/>
          </ac:spMkLst>
        </pc:spChg>
        <pc:spChg chg="add mod">
          <ac:chgData name="James Stevens" userId="0c12d8e9-61f3-4835-9d00-e483aa80e4d2" providerId="ADAL" clId="{23D969A5-57CD-418B-8C3F-90CD6E28F08E}" dt="2023-11-30T21:43:14.053" v="187"/>
          <ac:spMkLst>
            <pc:docMk/>
            <pc:sldMk cId="102458446" sldId="2147375363"/>
            <ac:spMk id="20" creationId="{E24D745B-8C42-95BA-0A6B-2FCC6B59C410}"/>
          </ac:spMkLst>
        </pc:spChg>
        <pc:spChg chg="add mod">
          <ac:chgData name="James Stevens" userId="0c12d8e9-61f3-4835-9d00-e483aa80e4d2" providerId="ADAL" clId="{23D969A5-57CD-418B-8C3F-90CD6E28F08E}" dt="2023-11-30T21:43:14.053" v="187"/>
          <ac:spMkLst>
            <pc:docMk/>
            <pc:sldMk cId="102458446" sldId="2147375363"/>
            <ac:spMk id="21" creationId="{BE5B04DA-9636-DA89-2116-1A10E208638C}"/>
          </ac:spMkLst>
        </pc:spChg>
        <pc:spChg chg="add mod">
          <ac:chgData name="James Stevens" userId="0c12d8e9-61f3-4835-9d00-e483aa80e4d2" providerId="ADAL" clId="{23D969A5-57CD-418B-8C3F-90CD6E28F08E}" dt="2023-11-30T21:43:14.053" v="187"/>
          <ac:spMkLst>
            <pc:docMk/>
            <pc:sldMk cId="102458446" sldId="2147375363"/>
            <ac:spMk id="22" creationId="{847CD61E-B6C7-16E7-18A0-8C52F658BE1B}"/>
          </ac:spMkLst>
        </pc:spChg>
        <pc:spChg chg="add mod">
          <ac:chgData name="James Stevens" userId="0c12d8e9-61f3-4835-9d00-e483aa80e4d2" providerId="ADAL" clId="{23D969A5-57CD-418B-8C3F-90CD6E28F08E}" dt="2023-11-30T21:43:14.053" v="187"/>
          <ac:spMkLst>
            <pc:docMk/>
            <pc:sldMk cId="102458446" sldId="2147375363"/>
            <ac:spMk id="23" creationId="{DFE8A887-A986-BA69-0E60-E2FD350F8ECC}"/>
          </ac:spMkLst>
        </pc:spChg>
        <pc:spChg chg="add mod">
          <ac:chgData name="James Stevens" userId="0c12d8e9-61f3-4835-9d00-e483aa80e4d2" providerId="ADAL" clId="{23D969A5-57CD-418B-8C3F-90CD6E28F08E}" dt="2023-11-30T21:43:14.053" v="187"/>
          <ac:spMkLst>
            <pc:docMk/>
            <pc:sldMk cId="102458446" sldId="2147375363"/>
            <ac:spMk id="24" creationId="{F02C82F3-154E-E612-6E24-9EC955644624}"/>
          </ac:spMkLst>
        </pc:spChg>
        <pc:spChg chg="add mod">
          <ac:chgData name="James Stevens" userId="0c12d8e9-61f3-4835-9d00-e483aa80e4d2" providerId="ADAL" clId="{23D969A5-57CD-418B-8C3F-90CD6E28F08E}" dt="2023-11-30T21:43:14.053" v="187"/>
          <ac:spMkLst>
            <pc:docMk/>
            <pc:sldMk cId="102458446" sldId="2147375363"/>
            <ac:spMk id="25" creationId="{527EF081-737B-9299-48B5-12F954EA0EC6}"/>
          </ac:spMkLst>
        </pc:spChg>
        <pc:spChg chg="add mod">
          <ac:chgData name="James Stevens" userId="0c12d8e9-61f3-4835-9d00-e483aa80e4d2" providerId="ADAL" clId="{23D969A5-57CD-418B-8C3F-90CD6E28F08E}" dt="2023-11-30T21:45:05.584" v="370" actId="20577"/>
          <ac:spMkLst>
            <pc:docMk/>
            <pc:sldMk cId="102458446" sldId="2147375363"/>
            <ac:spMk id="26" creationId="{75A4DB00-D4EE-3B9F-5C2D-7130D8D911D0}"/>
          </ac:spMkLst>
        </pc:spChg>
        <pc:spChg chg="add mod">
          <ac:chgData name="James Stevens" userId="0c12d8e9-61f3-4835-9d00-e483aa80e4d2" providerId="ADAL" clId="{23D969A5-57CD-418B-8C3F-90CD6E28F08E}" dt="2023-11-30T21:45:08.849" v="382" actId="20577"/>
          <ac:spMkLst>
            <pc:docMk/>
            <pc:sldMk cId="102458446" sldId="2147375363"/>
            <ac:spMk id="27" creationId="{E1E1B5CD-FA45-DEB6-304C-116F1111DA47}"/>
          </ac:spMkLst>
        </pc:spChg>
        <pc:spChg chg="add mod">
          <ac:chgData name="James Stevens" userId="0c12d8e9-61f3-4835-9d00-e483aa80e4d2" providerId="ADAL" clId="{23D969A5-57CD-418B-8C3F-90CD6E28F08E}" dt="2023-11-30T21:45:01.928" v="362" actId="20577"/>
          <ac:spMkLst>
            <pc:docMk/>
            <pc:sldMk cId="102458446" sldId="2147375363"/>
            <ac:spMk id="28" creationId="{FB42C36D-3E8D-6D15-22CE-77FAE5618F8B}"/>
          </ac:spMkLst>
        </pc:spChg>
        <pc:spChg chg="add mod">
          <ac:chgData name="James Stevens" userId="0c12d8e9-61f3-4835-9d00-e483aa80e4d2" providerId="ADAL" clId="{23D969A5-57CD-418B-8C3F-90CD6E28F08E}" dt="2023-11-30T21:44:34.361" v="318" actId="20577"/>
          <ac:spMkLst>
            <pc:docMk/>
            <pc:sldMk cId="102458446" sldId="2147375363"/>
            <ac:spMk id="29" creationId="{80D75A50-013E-8CC0-A1AC-C56B269304B3}"/>
          </ac:spMkLst>
        </pc:spChg>
        <pc:spChg chg="add mod">
          <ac:chgData name="James Stevens" userId="0c12d8e9-61f3-4835-9d00-e483aa80e4d2" providerId="ADAL" clId="{23D969A5-57CD-418B-8C3F-90CD6E28F08E}" dt="2023-11-30T21:44:43.258" v="326" actId="20577"/>
          <ac:spMkLst>
            <pc:docMk/>
            <pc:sldMk cId="102458446" sldId="2147375363"/>
            <ac:spMk id="30" creationId="{CC78F460-D88A-FB15-DFE4-E63A95093BE8}"/>
          </ac:spMkLst>
        </pc:spChg>
        <pc:spChg chg="add mod">
          <ac:chgData name="James Stevens" userId="0c12d8e9-61f3-4835-9d00-e483aa80e4d2" providerId="ADAL" clId="{23D969A5-57CD-418B-8C3F-90CD6E28F08E}" dt="2023-11-30T21:44:51.194" v="337" actId="20577"/>
          <ac:spMkLst>
            <pc:docMk/>
            <pc:sldMk cId="102458446" sldId="2147375363"/>
            <ac:spMk id="31" creationId="{E547CFAA-6ED4-71A0-E223-C9971FC62ACA}"/>
          </ac:spMkLst>
        </pc:spChg>
        <pc:spChg chg="add mod">
          <ac:chgData name="James Stevens" userId="0c12d8e9-61f3-4835-9d00-e483aa80e4d2" providerId="ADAL" clId="{23D969A5-57CD-418B-8C3F-90CD6E28F08E}" dt="2023-11-30T21:43:14.053" v="187"/>
          <ac:spMkLst>
            <pc:docMk/>
            <pc:sldMk cId="102458446" sldId="2147375363"/>
            <ac:spMk id="32" creationId="{6743DCA7-469D-B42B-FE57-40349A0F1207}"/>
          </ac:spMkLst>
        </pc:spChg>
        <pc:spChg chg="add mod">
          <ac:chgData name="James Stevens" userId="0c12d8e9-61f3-4835-9d00-e483aa80e4d2" providerId="ADAL" clId="{23D969A5-57CD-418B-8C3F-90CD6E28F08E}" dt="2023-11-30T21:43:14.053" v="187"/>
          <ac:spMkLst>
            <pc:docMk/>
            <pc:sldMk cId="102458446" sldId="2147375363"/>
            <ac:spMk id="33" creationId="{64631B19-337A-8117-D9DC-76EE8AD732A7}"/>
          </ac:spMkLst>
        </pc:spChg>
        <pc:spChg chg="add mod">
          <ac:chgData name="James Stevens" userId="0c12d8e9-61f3-4835-9d00-e483aa80e4d2" providerId="ADAL" clId="{23D969A5-57CD-418B-8C3F-90CD6E28F08E}" dt="2023-11-30T21:43:14.053" v="187"/>
          <ac:spMkLst>
            <pc:docMk/>
            <pc:sldMk cId="102458446" sldId="2147375363"/>
            <ac:spMk id="34" creationId="{03C7E744-8534-9C6F-1C5C-EC4E95F70748}"/>
          </ac:spMkLst>
        </pc:spChg>
        <pc:spChg chg="add mod">
          <ac:chgData name="James Stevens" userId="0c12d8e9-61f3-4835-9d00-e483aa80e4d2" providerId="ADAL" clId="{23D969A5-57CD-418B-8C3F-90CD6E28F08E}" dt="2023-11-30T21:43:14.053" v="187"/>
          <ac:spMkLst>
            <pc:docMk/>
            <pc:sldMk cId="102458446" sldId="2147375363"/>
            <ac:spMk id="35" creationId="{99628AD1-345B-0EC2-D99A-2F60F3E0394A}"/>
          </ac:spMkLst>
        </pc:spChg>
        <pc:spChg chg="add mod">
          <ac:chgData name="James Stevens" userId="0c12d8e9-61f3-4835-9d00-e483aa80e4d2" providerId="ADAL" clId="{23D969A5-57CD-418B-8C3F-90CD6E28F08E}" dt="2023-11-30T21:43:14.053" v="187"/>
          <ac:spMkLst>
            <pc:docMk/>
            <pc:sldMk cId="102458446" sldId="2147375363"/>
            <ac:spMk id="36" creationId="{08A04085-6319-6F73-F431-80CCB8680B07}"/>
          </ac:spMkLst>
        </pc:spChg>
        <pc:spChg chg="add mod">
          <ac:chgData name="James Stevens" userId="0c12d8e9-61f3-4835-9d00-e483aa80e4d2" providerId="ADAL" clId="{23D969A5-57CD-418B-8C3F-90CD6E28F08E}" dt="2023-11-30T21:44:45.022" v="329" actId="20577"/>
          <ac:spMkLst>
            <pc:docMk/>
            <pc:sldMk cId="102458446" sldId="2147375363"/>
            <ac:spMk id="37" creationId="{93DB191B-0E16-4C45-32FD-33918CC726CF}"/>
          </ac:spMkLst>
        </pc:spChg>
        <pc:spChg chg="add mod">
          <ac:chgData name="James Stevens" userId="0c12d8e9-61f3-4835-9d00-e483aa80e4d2" providerId="ADAL" clId="{23D969A5-57CD-418B-8C3F-90CD6E28F08E}" dt="2023-11-30T21:44:53.151" v="340" actId="20577"/>
          <ac:spMkLst>
            <pc:docMk/>
            <pc:sldMk cId="102458446" sldId="2147375363"/>
            <ac:spMk id="38" creationId="{122C139E-407D-C1A6-AD7B-23087AA291C0}"/>
          </ac:spMkLst>
        </pc:spChg>
        <pc:spChg chg="add mod">
          <ac:chgData name="James Stevens" userId="0c12d8e9-61f3-4835-9d00-e483aa80e4d2" providerId="ADAL" clId="{23D969A5-57CD-418B-8C3F-90CD6E28F08E}" dt="2023-11-30T21:43:42.305" v="237" actId="20577"/>
          <ac:spMkLst>
            <pc:docMk/>
            <pc:sldMk cId="102458446" sldId="2147375363"/>
            <ac:spMk id="39" creationId="{F9BF694C-4818-AA94-43A4-471B1916C700}"/>
          </ac:spMkLst>
        </pc:spChg>
        <pc:spChg chg="add mod">
          <ac:chgData name="James Stevens" userId="0c12d8e9-61f3-4835-9d00-e483aa80e4d2" providerId="ADAL" clId="{23D969A5-57CD-418B-8C3F-90CD6E28F08E}" dt="2023-11-30T21:44:20.331" v="305" actId="20577"/>
          <ac:spMkLst>
            <pc:docMk/>
            <pc:sldMk cId="102458446" sldId="2147375363"/>
            <ac:spMk id="40" creationId="{1507439D-7F94-13C3-DF74-BE5AC2C83149}"/>
          </ac:spMkLst>
        </pc:spChg>
        <pc:spChg chg="add mod">
          <ac:chgData name="James Stevens" userId="0c12d8e9-61f3-4835-9d00-e483aa80e4d2" providerId="ADAL" clId="{23D969A5-57CD-418B-8C3F-90CD6E28F08E}" dt="2023-11-30T21:43:49.986" v="243" actId="20577"/>
          <ac:spMkLst>
            <pc:docMk/>
            <pc:sldMk cId="102458446" sldId="2147375363"/>
            <ac:spMk id="41" creationId="{5715E882-8A89-207B-6DAC-3B5935BAC9FF}"/>
          </ac:spMkLst>
        </pc:spChg>
        <pc:spChg chg="add mod">
          <ac:chgData name="James Stevens" userId="0c12d8e9-61f3-4835-9d00-e483aa80e4d2" providerId="ADAL" clId="{23D969A5-57CD-418B-8C3F-90CD6E28F08E}" dt="2023-11-30T21:44:24.321" v="309" actId="20577"/>
          <ac:spMkLst>
            <pc:docMk/>
            <pc:sldMk cId="102458446" sldId="2147375363"/>
            <ac:spMk id="42" creationId="{9A3E0ADC-AEA8-F9AE-1A09-F940A1E01D6C}"/>
          </ac:spMkLst>
        </pc:spChg>
        <pc:spChg chg="add mod">
          <ac:chgData name="James Stevens" userId="0c12d8e9-61f3-4835-9d00-e483aa80e4d2" providerId="ADAL" clId="{23D969A5-57CD-418B-8C3F-90CD6E28F08E}" dt="2023-11-30T21:44:40.049" v="323" actId="5793"/>
          <ac:spMkLst>
            <pc:docMk/>
            <pc:sldMk cId="102458446" sldId="2147375363"/>
            <ac:spMk id="43" creationId="{6AB62C10-DB07-0FB7-6E0C-6727BD268E06}"/>
          </ac:spMkLst>
        </pc:spChg>
        <pc:spChg chg="add mod">
          <ac:chgData name="James Stevens" userId="0c12d8e9-61f3-4835-9d00-e483aa80e4d2" providerId="ADAL" clId="{23D969A5-57CD-418B-8C3F-90CD6E28F08E}" dt="2023-11-30T21:44:48.118" v="334" actId="20577"/>
          <ac:spMkLst>
            <pc:docMk/>
            <pc:sldMk cId="102458446" sldId="2147375363"/>
            <ac:spMk id="44" creationId="{9479EF61-57F7-528B-960E-A5C9B51F6E23}"/>
          </ac:spMkLst>
        </pc:spChg>
        <pc:spChg chg="add mod">
          <ac:chgData name="James Stevens" userId="0c12d8e9-61f3-4835-9d00-e483aa80e4d2" providerId="ADAL" clId="{23D969A5-57CD-418B-8C3F-90CD6E28F08E}" dt="2023-11-30T21:44:56.579" v="345" actId="20577"/>
          <ac:spMkLst>
            <pc:docMk/>
            <pc:sldMk cId="102458446" sldId="2147375363"/>
            <ac:spMk id="45" creationId="{288CCC13-6CF0-A570-D3C9-E5220FB681AE}"/>
          </ac:spMkLst>
        </pc:spChg>
        <pc:spChg chg="add mod">
          <ac:chgData name="James Stevens" userId="0c12d8e9-61f3-4835-9d00-e483aa80e4d2" providerId="ADAL" clId="{23D969A5-57CD-418B-8C3F-90CD6E28F08E}" dt="2023-11-30T21:44:32.366" v="315" actId="20577"/>
          <ac:spMkLst>
            <pc:docMk/>
            <pc:sldMk cId="102458446" sldId="2147375363"/>
            <ac:spMk id="46" creationId="{DB13C0D5-FEC7-E1A1-200A-A648EA0D819B}"/>
          </ac:spMkLst>
        </pc:spChg>
        <pc:spChg chg="add mod">
          <ac:chgData name="James Stevens" userId="0c12d8e9-61f3-4835-9d00-e483aa80e4d2" providerId="ADAL" clId="{23D969A5-57CD-418B-8C3F-90CD6E28F08E}" dt="2023-11-30T21:43:14.053" v="187"/>
          <ac:spMkLst>
            <pc:docMk/>
            <pc:sldMk cId="102458446" sldId="2147375363"/>
            <ac:spMk id="49" creationId="{CCD2C4DF-2742-87A9-D7B4-DC5A09C79445}"/>
          </ac:spMkLst>
        </pc:spChg>
        <pc:picChg chg="add del mod">
          <ac:chgData name="James Stevens" userId="0c12d8e9-61f3-4835-9d00-e483aa80e4d2" providerId="ADAL" clId="{23D969A5-57CD-418B-8C3F-90CD6E28F08E}" dt="2023-11-30T21:43:44.776" v="238" actId="478"/>
          <ac:picMkLst>
            <pc:docMk/>
            <pc:sldMk cId="102458446" sldId="2147375363"/>
            <ac:picMk id="47" creationId="{A4C29FFA-DCB4-1F69-DF02-5F8ECADF7C32}"/>
          </ac:picMkLst>
        </pc:picChg>
        <pc:picChg chg="add del mod">
          <ac:chgData name="James Stevens" userId="0c12d8e9-61f3-4835-9d00-e483aa80e4d2" providerId="ADAL" clId="{23D969A5-57CD-418B-8C3F-90CD6E28F08E}" dt="2023-11-30T22:00:49.308" v="735" actId="478"/>
          <ac:picMkLst>
            <pc:docMk/>
            <pc:sldMk cId="102458446" sldId="2147375363"/>
            <ac:picMk id="48" creationId="{C9677BC9-A87E-48D8-A55F-2ECC84C8E48D}"/>
          </ac:picMkLst>
        </pc:picChg>
        <pc:picChg chg="add del mod">
          <ac:chgData name="James Stevens" userId="0c12d8e9-61f3-4835-9d00-e483aa80e4d2" providerId="ADAL" clId="{23D969A5-57CD-418B-8C3F-90CD6E28F08E}" dt="2023-11-30T21:44:26.740" v="310" actId="478"/>
          <ac:picMkLst>
            <pc:docMk/>
            <pc:sldMk cId="102458446" sldId="2147375363"/>
            <ac:picMk id="50" creationId="{8AB37386-2ABE-D020-B034-CB71BBD6EAF3}"/>
          </ac:picMkLst>
        </pc:picChg>
        <pc:picChg chg="add del mod">
          <ac:chgData name="James Stevens" userId="0c12d8e9-61f3-4835-9d00-e483aa80e4d2" providerId="ADAL" clId="{23D969A5-57CD-418B-8C3F-90CD6E28F08E}" dt="2023-11-30T21:44:28.199" v="311" actId="478"/>
          <ac:picMkLst>
            <pc:docMk/>
            <pc:sldMk cId="102458446" sldId="2147375363"/>
            <ac:picMk id="51" creationId="{AE1AD25F-6787-0C79-78C2-531F38968AD8}"/>
          </ac:picMkLst>
        </pc:picChg>
        <pc:picChg chg="add del mod">
          <ac:chgData name="James Stevens" userId="0c12d8e9-61f3-4835-9d00-e483aa80e4d2" providerId="ADAL" clId="{23D969A5-57CD-418B-8C3F-90CD6E28F08E}" dt="2023-11-30T21:44:28.890" v="312" actId="478"/>
          <ac:picMkLst>
            <pc:docMk/>
            <pc:sldMk cId="102458446" sldId="2147375363"/>
            <ac:picMk id="52" creationId="{069B67F3-4D65-0629-947D-479DAAEC9EB1}"/>
          </ac:picMkLst>
        </pc:picChg>
      </pc:sldChg>
      <pc:sldChg chg="addSp delSp modSp new mod">
        <pc:chgData name="James Stevens" userId="0c12d8e9-61f3-4835-9d00-e483aa80e4d2" providerId="ADAL" clId="{23D969A5-57CD-418B-8C3F-90CD6E28F08E}" dt="2023-12-04T01:37:10.064" v="1587" actId="164"/>
        <pc:sldMkLst>
          <pc:docMk/>
          <pc:sldMk cId="3788027327" sldId="2147375364"/>
        </pc:sldMkLst>
        <pc:spChg chg="mod">
          <ac:chgData name="James Stevens" userId="0c12d8e9-61f3-4835-9d00-e483aa80e4d2" providerId="ADAL" clId="{23D969A5-57CD-418B-8C3F-90CD6E28F08E}" dt="2023-11-30T21:46:39.335" v="525"/>
          <ac:spMkLst>
            <pc:docMk/>
            <pc:sldMk cId="3788027327" sldId="2147375364"/>
            <ac:spMk id="2" creationId="{518B0E26-7E7C-11CB-5561-52E23B2CE816}"/>
          </ac:spMkLst>
        </pc:spChg>
        <pc:spChg chg="add mod">
          <ac:chgData name="James Stevens" userId="0c12d8e9-61f3-4835-9d00-e483aa80e4d2" providerId="ADAL" clId="{23D969A5-57CD-418B-8C3F-90CD6E28F08E}" dt="2023-12-04T01:29:56.428" v="1232"/>
          <ac:spMkLst>
            <pc:docMk/>
            <pc:sldMk cId="3788027327" sldId="2147375364"/>
            <ac:spMk id="4" creationId="{5970219B-0EF1-AD93-D330-12F7055B0714}"/>
          </ac:spMkLst>
        </pc:spChg>
        <pc:spChg chg="add del mod">
          <ac:chgData name="James Stevens" userId="0c12d8e9-61f3-4835-9d00-e483aa80e4d2" providerId="ADAL" clId="{23D969A5-57CD-418B-8C3F-90CD6E28F08E}" dt="2023-11-30T21:51:04.814" v="550" actId="478"/>
          <ac:spMkLst>
            <pc:docMk/>
            <pc:sldMk cId="3788027327" sldId="2147375364"/>
            <ac:spMk id="5" creationId="{0076E0B3-0BAD-1DE6-1852-24B790C98388}"/>
          </ac:spMkLst>
        </pc:spChg>
        <pc:spChg chg="add del mod">
          <ac:chgData name="James Stevens" userId="0c12d8e9-61f3-4835-9d00-e483aa80e4d2" providerId="ADAL" clId="{23D969A5-57CD-418B-8C3F-90CD6E28F08E}" dt="2023-11-30T21:50:07.475" v="538" actId="478"/>
          <ac:spMkLst>
            <pc:docMk/>
            <pc:sldMk cId="3788027327" sldId="2147375364"/>
            <ac:spMk id="6" creationId="{A4024189-0035-00BD-7E7C-220D65D8A3BF}"/>
          </ac:spMkLst>
        </pc:spChg>
        <pc:spChg chg="add del mod">
          <ac:chgData name="James Stevens" userId="0c12d8e9-61f3-4835-9d00-e483aa80e4d2" providerId="ADAL" clId="{23D969A5-57CD-418B-8C3F-90CD6E28F08E}" dt="2023-11-30T21:50:08.437" v="539" actId="478"/>
          <ac:spMkLst>
            <pc:docMk/>
            <pc:sldMk cId="3788027327" sldId="2147375364"/>
            <ac:spMk id="7" creationId="{B3547A4B-246A-1DB7-6369-CCBB13069971}"/>
          </ac:spMkLst>
        </pc:spChg>
        <pc:spChg chg="add del mod">
          <ac:chgData name="James Stevens" userId="0c12d8e9-61f3-4835-9d00-e483aa80e4d2" providerId="ADAL" clId="{23D969A5-57CD-418B-8C3F-90CD6E28F08E}" dt="2023-11-30T21:51:26.724" v="556" actId="478"/>
          <ac:spMkLst>
            <pc:docMk/>
            <pc:sldMk cId="3788027327" sldId="2147375364"/>
            <ac:spMk id="8" creationId="{18597DA4-A301-4C87-3B43-0F69B4AA821B}"/>
          </ac:spMkLst>
        </pc:spChg>
        <pc:spChg chg="add del mod">
          <ac:chgData name="James Stevens" userId="0c12d8e9-61f3-4835-9d00-e483aa80e4d2" providerId="ADAL" clId="{23D969A5-57CD-418B-8C3F-90CD6E28F08E}" dt="2023-11-30T21:51:27.717" v="557" actId="478"/>
          <ac:spMkLst>
            <pc:docMk/>
            <pc:sldMk cId="3788027327" sldId="2147375364"/>
            <ac:spMk id="9" creationId="{6D4EAA48-B295-7F91-0E32-4005F221B83A}"/>
          </ac:spMkLst>
        </pc:spChg>
        <pc:spChg chg="add mod topLvl">
          <ac:chgData name="James Stevens" userId="0c12d8e9-61f3-4835-9d00-e483aa80e4d2" providerId="ADAL" clId="{23D969A5-57CD-418B-8C3F-90CD6E28F08E}" dt="2023-12-01T18:27:34.181" v="876" actId="207"/>
          <ac:spMkLst>
            <pc:docMk/>
            <pc:sldMk cId="3788027327" sldId="2147375364"/>
            <ac:spMk id="10" creationId="{86E0C02D-1859-1455-578E-34BF3FD2586A}"/>
          </ac:spMkLst>
        </pc:spChg>
        <pc:spChg chg="add mod topLvl">
          <ac:chgData name="James Stevens" userId="0c12d8e9-61f3-4835-9d00-e483aa80e4d2" providerId="ADAL" clId="{23D969A5-57CD-418B-8C3F-90CD6E28F08E}" dt="2023-12-01T18:29:51.838" v="893" actId="20577"/>
          <ac:spMkLst>
            <pc:docMk/>
            <pc:sldMk cId="3788027327" sldId="2147375364"/>
            <ac:spMk id="11" creationId="{A8DA61CE-44B8-168C-FD6C-6F7184353943}"/>
          </ac:spMkLst>
        </pc:spChg>
        <pc:spChg chg="add mod topLvl">
          <ac:chgData name="James Stevens" userId="0c12d8e9-61f3-4835-9d00-e483aa80e4d2" providerId="ADAL" clId="{23D969A5-57CD-418B-8C3F-90CD6E28F08E}" dt="2023-12-04T01:35:48.882" v="1564" actId="1076"/>
          <ac:spMkLst>
            <pc:docMk/>
            <pc:sldMk cId="3788027327" sldId="2147375364"/>
            <ac:spMk id="12" creationId="{F860A3A6-9115-CA72-750B-EF40DBB81E77}"/>
          </ac:spMkLst>
        </pc:spChg>
        <pc:spChg chg="add mod">
          <ac:chgData name="James Stevens" userId="0c12d8e9-61f3-4835-9d00-e483aa80e4d2" providerId="ADAL" clId="{23D969A5-57CD-418B-8C3F-90CD6E28F08E}" dt="2023-12-01T18:13:32.062" v="740" actId="165"/>
          <ac:spMkLst>
            <pc:docMk/>
            <pc:sldMk cId="3788027327" sldId="2147375364"/>
            <ac:spMk id="13" creationId="{A34B285D-8D76-5886-246C-FA818436E760}"/>
          </ac:spMkLst>
        </pc:spChg>
        <pc:spChg chg="add mod">
          <ac:chgData name="James Stevens" userId="0c12d8e9-61f3-4835-9d00-e483aa80e4d2" providerId="ADAL" clId="{23D969A5-57CD-418B-8C3F-90CD6E28F08E}" dt="2023-12-01T18:13:32.062" v="740" actId="165"/>
          <ac:spMkLst>
            <pc:docMk/>
            <pc:sldMk cId="3788027327" sldId="2147375364"/>
            <ac:spMk id="14" creationId="{636F0641-6781-A812-4DE0-AC8D0E7C06BB}"/>
          </ac:spMkLst>
        </pc:spChg>
        <pc:spChg chg="add mod">
          <ac:chgData name="James Stevens" userId="0c12d8e9-61f3-4835-9d00-e483aa80e4d2" providerId="ADAL" clId="{23D969A5-57CD-418B-8C3F-90CD6E28F08E}" dt="2023-12-01T18:13:32.062" v="740" actId="165"/>
          <ac:spMkLst>
            <pc:docMk/>
            <pc:sldMk cId="3788027327" sldId="2147375364"/>
            <ac:spMk id="15" creationId="{BB8B56F8-8A97-F775-22BA-7AD410A39356}"/>
          </ac:spMkLst>
        </pc:spChg>
        <pc:spChg chg="mod">
          <ac:chgData name="James Stevens" userId="0c12d8e9-61f3-4835-9d00-e483aa80e4d2" providerId="ADAL" clId="{23D969A5-57CD-418B-8C3F-90CD6E28F08E}" dt="2023-12-01T18:13:36.151" v="741" actId="165"/>
          <ac:spMkLst>
            <pc:docMk/>
            <pc:sldMk cId="3788027327" sldId="2147375364"/>
            <ac:spMk id="18" creationId="{959F11B2-E463-AB08-5459-34047CD1E24D}"/>
          </ac:spMkLst>
        </pc:spChg>
        <pc:spChg chg="mod">
          <ac:chgData name="James Stevens" userId="0c12d8e9-61f3-4835-9d00-e483aa80e4d2" providerId="ADAL" clId="{23D969A5-57CD-418B-8C3F-90CD6E28F08E}" dt="2023-12-01T18:13:36.151" v="741" actId="165"/>
          <ac:spMkLst>
            <pc:docMk/>
            <pc:sldMk cId="3788027327" sldId="2147375364"/>
            <ac:spMk id="19" creationId="{04BDA3CC-6608-D8F2-CCB3-3388DB82EAB3}"/>
          </ac:spMkLst>
        </pc:spChg>
        <pc:spChg chg="mod">
          <ac:chgData name="James Stevens" userId="0c12d8e9-61f3-4835-9d00-e483aa80e4d2" providerId="ADAL" clId="{23D969A5-57CD-418B-8C3F-90CD6E28F08E}" dt="2023-12-01T18:13:36.151" v="741" actId="165"/>
          <ac:spMkLst>
            <pc:docMk/>
            <pc:sldMk cId="3788027327" sldId="2147375364"/>
            <ac:spMk id="20" creationId="{F9CF408B-65DE-777D-BBDC-56CBBBF57B77}"/>
          </ac:spMkLst>
        </pc:spChg>
        <pc:spChg chg="mod">
          <ac:chgData name="James Stevens" userId="0c12d8e9-61f3-4835-9d00-e483aa80e4d2" providerId="ADAL" clId="{23D969A5-57CD-418B-8C3F-90CD6E28F08E}" dt="2023-12-01T18:13:27.908" v="739" actId="165"/>
          <ac:spMkLst>
            <pc:docMk/>
            <pc:sldMk cId="3788027327" sldId="2147375364"/>
            <ac:spMk id="22" creationId="{910FC786-3223-2E1E-5C51-2D0E5363FCD6}"/>
          </ac:spMkLst>
        </pc:spChg>
        <pc:spChg chg="mod">
          <ac:chgData name="James Stevens" userId="0c12d8e9-61f3-4835-9d00-e483aa80e4d2" providerId="ADAL" clId="{23D969A5-57CD-418B-8C3F-90CD6E28F08E}" dt="2023-12-01T18:13:27.908" v="739" actId="165"/>
          <ac:spMkLst>
            <pc:docMk/>
            <pc:sldMk cId="3788027327" sldId="2147375364"/>
            <ac:spMk id="23" creationId="{9B7779B6-0122-5E53-EF2B-ED08A8335402}"/>
          </ac:spMkLst>
        </pc:spChg>
        <pc:spChg chg="mod">
          <ac:chgData name="James Stevens" userId="0c12d8e9-61f3-4835-9d00-e483aa80e4d2" providerId="ADAL" clId="{23D969A5-57CD-418B-8C3F-90CD6E28F08E}" dt="2023-12-01T18:13:27.908" v="739" actId="165"/>
          <ac:spMkLst>
            <pc:docMk/>
            <pc:sldMk cId="3788027327" sldId="2147375364"/>
            <ac:spMk id="24" creationId="{FD1748AC-0539-8EF2-DED2-B26D0DB17A18}"/>
          </ac:spMkLst>
        </pc:spChg>
        <pc:spChg chg="add mod">
          <ac:chgData name="James Stevens" userId="0c12d8e9-61f3-4835-9d00-e483aa80e4d2" providerId="ADAL" clId="{23D969A5-57CD-418B-8C3F-90CD6E28F08E}" dt="2023-12-04T01:30:15.300" v="1233" actId="14100"/>
          <ac:spMkLst>
            <pc:docMk/>
            <pc:sldMk cId="3788027327" sldId="2147375364"/>
            <ac:spMk id="25" creationId="{79A77A03-FF31-2BA7-721C-426BEA6A41BF}"/>
          </ac:spMkLst>
        </pc:spChg>
        <pc:spChg chg="add mod">
          <ac:chgData name="James Stevens" userId="0c12d8e9-61f3-4835-9d00-e483aa80e4d2" providerId="ADAL" clId="{23D969A5-57CD-418B-8C3F-90CD6E28F08E}" dt="2023-12-04T01:32:45.124" v="1251" actId="14100"/>
          <ac:spMkLst>
            <pc:docMk/>
            <pc:sldMk cId="3788027327" sldId="2147375364"/>
            <ac:spMk id="29" creationId="{702AA0E3-8105-C347-D723-9FF3BB5E564D}"/>
          </ac:spMkLst>
        </pc:spChg>
        <pc:spChg chg="add del mod">
          <ac:chgData name="James Stevens" userId="0c12d8e9-61f3-4835-9d00-e483aa80e4d2" providerId="ADAL" clId="{23D969A5-57CD-418B-8C3F-90CD6E28F08E}" dt="2023-12-04T01:31:07.036" v="1241" actId="14100"/>
          <ac:spMkLst>
            <pc:docMk/>
            <pc:sldMk cId="3788027327" sldId="2147375364"/>
            <ac:spMk id="30" creationId="{98A2EA51-FD48-CDC2-0784-3C206C558BA3}"/>
          </ac:spMkLst>
        </pc:spChg>
        <pc:spChg chg="add mod">
          <ac:chgData name="James Stevens" userId="0c12d8e9-61f3-4835-9d00-e483aa80e4d2" providerId="ADAL" clId="{23D969A5-57CD-418B-8C3F-90CD6E28F08E}" dt="2023-12-04T01:31:33.597" v="1242" actId="14100"/>
          <ac:spMkLst>
            <pc:docMk/>
            <pc:sldMk cId="3788027327" sldId="2147375364"/>
            <ac:spMk id="31" creationId="{2DE51F3D-459A-37E2-532B-4E5EC0EAE6F8}"/>
          </ac:spMkLst>
        </pc:spChg>
        <pc:spChg chg="add mod">
          <ac:chgData name="James Stevens" userId="0c12d8e9-61f3-4835-9d00-e483aa80e4d2" providerId="ADAL" clId="{23D969A5-57CD-418B-8C3F-90CD6E28F08E}" dt="2023-11-30T21:58:01.475" v="615" actId="207"/>
          <ac:spMkLst>
            <pc:docMk/>
            <pc:sldMk cId="3788027327" sldId="2147375364"/>
            <ac:spMk id="32" creationId="{AF8FA2D7-355B-ABE7-CE42-9A9FF7928ED5}"/>
          </ac:spMkLst>
        </pc:spChg>
        <pc:spChg chg="add mod">
          <ac:chgData name="James Stevens" userId="0c12d8e9-61f3-4835-9d00-e483aa80e4d2" providerId="ADAL" clId="{23D969A5-57CD-418B-8C3F-90CD6E28F08E}" dt="2023-12-04T01:32:24.922" v="1250" actId="14100"/>
          <ac:spMkLst>
            <pc:docMk/>
            <pc:sldMk cId="3788027327" sldId="2147375364"/>
            <ac:spMk id="33" creationId="{958489C4-809B-75AA-4949-E04B2EB2FCA0}"/>
          </ac:spMkLst>
        </pc:spChg>
        <pc:spChg chg="add mod">
          <ac:chgData name="James Stevens" userId="0c12d8e9-61f3-4835-9d00-e483aa80e4d2" providerId="ADAL" clId="{23D969A5-57CD-418B-8C3F-90CD6E28F08E}" dt="2023-11-30T21:58:44.322" v="623" actId="14100"/>
          <ac:spMkLst>
            <pc:docMk/>
            <pc:sldMk cId="3788027327" sldId="2147375364"/>
            <ac:spMk id="34" creationId="{FBAEEF08-CEA0-F8C2-15A6-4E7BEE878A77}"/>
          </ac:spMkLst>
        </pc:spChg>
        <pc:spChg chg="add mod">
          <ac:chgData name="James Stevens" userId="0c12d8e9-61f3-4835-9d00-e483aa80e4d2" providerId="ADAL" clId="{23D969A5-57CD-418B-8C3F-90CD6E28F08E}" dt="2023-11-30T21:58:17.922" v="619" actId="1076"/>
          <ac:spMkLst>
            <pc:docMk/>
            <pc:sldMk cId="3788027327" sldId="2147375364"/>
            <ac:spMk id="35" creationId="{8EAA2A12-2C10-EAAE-1F8E-088C779B66AC}"/>
          </ac:spMkLst>
        </pc:spChg>
        <pc:spChg chg="add mod">
          <ac:chgData name="James Stevens" userId="0c12d8e9-61f3-4835-9d00-e483aa80e4d2" providerId="ADAL" clId="{23D969A5-57CD-418B-8C3F-90CD6E28F08E}" dt="2023-12-04T01:33:24.864" v="1259" actId="14100"/>
          <ac:spMkLst>
            <pc:docMk/>
            <pc:sldMk cId="3788027327" sldId="2147375364"/>
            <ac:spMk id="36" creationId="{6033EF6F-169C-10EE-06A1-2CB78B97CE15}"/>
          </ac:spMkLst>
        </pc:spChg>
        <pc:spChg chg="add mod">
          <ac:chgData name="James Stevens" userId="0c12d8e9-61f3-4835-9d00-e483aa80e4d2" providerId="ADAL" clId="{23D969A5-57CD-418B-8C3F-90CD6E28F08E}" dt="2023-12-04T01:35:01.820" v="1554" actId="20577"/>
          <ac:spMkLst>
            <pc:docMk/>
            <pc:sldMk cId="3788027327" sldId="2147375364"/>
            <ac:spMk id="37" creationId="{DF628D85-8443-134C-44EC-7950101A1F18}"/>
          </ac:spMkLst>
        </pc:spChg>
        <pc:spChg chg="add mod">
          <ac:chgData name="James Stevens" userId="0c12d8e9-61f3-4835-9d00-e483aa80e4d2" providerId="ADAL" clId="{23D969A5-57CD-418B-8C3F-90CD6E28F08E}" dt="2023-12-01T18:14:28.494" v="755" actId="1076"/>
          <ac:spMkLst>
            <pc:docMk/>
            <pc:sldMk cId="3788027327" sldId="2147375364"/>
            <ac:spMk id="38" creationId="{6A8E9DF2-B161-ECFA-295B-0B0F74EE395C}"/>
          </ac:spMkLst>
        </pc:spChg>
        <pc:spChg chg="add mod">
          <ac:chgData name="James Stevens" userId="0c12d8e9-61f3-4835-9d00-e483aa80e4d2" providerId="ADAL" clId="{23D969A5-57CD-418B-8C3F-90CD6E28F08E}" dt="2023-12-01T18:14:51.211" v="768" actId="1076"/>
          <ac:spMkLst>
            <pc:docMk/>
            <pc:sldMk cId="3788027327" sldId="2147375364"/>
            <ac:spMk id="39" creationId="{595B9AD8-5E8A-3C40-59AD-7EF7D590AC7C}"/>
          </ac:spMkLst>
        </pc:spChg>
        <pc:spChg chg="add mod">
          <ac:chgData name="James Stevens" userId="0c12d8e9-61f3-4835-9d00-e483aa80e4d2" providerId="ADAL" clId="{23D969A5-57CD-418B-8C3F-90CD6E28F08E}" dt="2023-12-01T18:15:25.408" v="783" actId="1076"/>
          <ac:spMkLst>
            <pc:docMk/>
            <pc:sldMk cId="3788027327" sldId="2147375364"/>
            <ac:spMk id="40" creationId="{D763D598-9F12-61AD-5941-62EB2623ADE8}"/>
          </ac:spMkLst>
        </pc:spChg>
        <pc:spChg chg="add mod">
          <ac:chgData name="James Stevens" userId="0c12d8e9-61f3-4835-9d00-e483aa80e4d2" providerId="ADAL" clId="{23D969A5-57CD-418B-8C3F-90CD6E28F08E}" dt="2023-12-01T18:16:01.578" v="786" actId="207"/>
          <ac:spMkLst>
            <pc:docMk/>
            <pc:sldMk cId="3788027327" sldId="2147375364"/>
            <ac:spMk id="41" creationId="{E267E145-6AA2-ED68-6DCA-2994E39BB505}"/>
          </ac:spMkLst>
        </pc:spChg>
        <pc:spChg chg="add mod">
          <ac:chgData name="James Stevens" userId="0c12d8e9-61f3-4835-9d00-e483aa80e4d2" providerId="ADAL" clId="{23D969A5-57CD-418B-8C3F-90CD6E28F08E}" dt="2023-12-01T18:16:01.578" v="786" actId="207"/>
          <ac:spMkLst>
            <pc:docMk/>
            <pc:sldMk cId="3788027327" sldId="2147375364"/>
            <ac:spMk id="42" creationId="{2F6A94DB-4E93-C29D-74DE-5718B5A8AA18}"/>
          </ac:spMkLst>
        </pc:spChg>
        <pc:spChg chg="add mod">
          <ac:chgData name="James Stevens" userId="0c12d8e9-61f3-4835-9d00-e483aa80e4d2" providerId="ADAL" clId="{23D969A5-57CD-418B-8C3F-90CD6E28F08E}" dt="2023-12-01T18:16:01.578" v="786" actId="207"/>
          <ac:spMkLst>
            <pc:docMk/>
            <pc:sldMk cId="3788027327" sldId="2147375364"/>
            <ac:spMk id="43" creationId="{202D95C5-7A37-0232-53AE-705C252FEE7C}"/>
          </ac:spMkLst>
        </pc:spChg>
        <pc:spChg chg="add mod">
          <ac:chgData name="James Stevens" userId="0c12d8e9-61f3-4835-9d00-e483aa80e4d2" providerId="ADAL" clId="{23D969A5-57CD-418B-8C3F-90CD6E28F08E}" dt="2023-12-01T18:16:21.902" v="789" actId="207"/>
          <ac:spMkLst>
            <pc:docMk/>
            <pc:sldMk cId="3788027327" sldId="2147375364"/>
            <ac:spMk id="44" creationId="{D46DC6A5-859A-538F-8D9F-809F50B7593F}"/>
          </ac:spMkLst>
        </pc:spChg>
        <pc:spChg chg="add mod">
          <ac:chgData name="James Stevens" userId="0c12d8e9-61f3-4835-9d00-e483aa80e4d2" providerId="ADAL" clId="{23D969A5-57CD-418B-8C3F-90CD6E28F08E}" dt="2023-12-01T18:16:21.902" v="789" actId="207"/>
          <ac:spMkLst>
            <pc:docMk/>
            <pc:sldMk cId="3788027327" sldId="2147375364"/>
            <ac:spMk id="45" creationId="{27A3C8BF-44A2-7636-BDD5-B9C98E177D43}"/>
          </ac:spMkLst>
        </pc:spChg>
        <pc:spChg chg="add mod">
          <ac:chgData name="James Stevens" userId="0c12d8e9-61f3-4835-9d00-e483aa80e4d2" providerId="ADAL" clId="{23D969A5-57CD-418B-8C3F-90CD6E28F08E}" dt="2023-12-01T18:16:21.902" v="789" actId="207"/>
          <ac:spMkLst>
            <pc:docMk/>
            <pc:sldMk cId="3788027327" sldId="2147375364"/>
            <ac:spMk id="46" creationId="{8B68D3F3-2D84-D170-5346-C3E769AF195F}"/>
          </ac:spMkLst>
        </pc:spChg>
        <pc:spChg chg="add del mod">
          <ac:chgData name="James Stevens" userId="0c12d8e9-61f3-4835-9d00-e483aa80e4d2" providerId="ADAL" clId="{23D969A5-57CD-418B-8C3F-90CD6E28F08E}" dt="2023-12-01T18:17:20.610" v="795" actId="478"/>
          <ac:spMkLst>
            <pc:docMk/>
            <pc:sldMk cId="3788027327" sldId="2147375364"/>
            <ac:spMk id="47" creationId="{1539017B-1BC1-F08F-D167-F8241DCA7636}"/>
          </ac:spMkLst>
        </pc:spChg>
        <pc:spChg chg="add del mod">
          <ac:chgData name="James Stevens" userId="0c12d8e9-61f3-4835-9d00-e483aa80e4d2" providerId="ADAL" clId="{23D969A5-57CD-418B-8C3F-90CD6E28F08E}" dt="2023-12-01T18:17:19.428" v="794" actId="478"/>
          <ac:spMkLst>
            <pc:docMk/>
            <pc:sldMk cId="3788027327" sldId="2147375364"/>
            <ac:spMk id="48" creationId="{090FF87C-3DBC-E6C0-7D28-2E970798C4A5}"/>
          </ac:spMkLst>
        </pc:spChg>
        <pc:spChg chg="add mod">
          <ac:chgData name="James Stevens" userId="0c12d8e9-61f3-4835-9d00-e483aa80e4d2" providerId="ADAL" clId="{23D969A5-57CD-418B-8C3F-90CD6E28F08E}" dt="2023-12-01T18:18:09.050" v="802" actId="164"/>
          <ac:spMkLst>
            <pc:docMk/>
            <pc:sldMk cId="3788027327" sldId="2147375364"/>
            <ac:spMk id="49" creationId="{FB310FCB-C476-31A7-9F2E-8F2E2088F760}"/>
          </ac:spMkLst>
        </pc:spChg>
        <pc:spChg chg="add mod">
          <ac:chgData name="James Stevens" userId="0c12d8e9-61f3-4835-9d00-e483aa80e4d2" providerId="ADAL" clId="{23D969A5-57CD-418B-8C3F-90CD6E28F08E}" dt="2023-12-01T18:18:09.050" v="802" actId="164"/>
          <ac:spMkLst>
            <pc:docMk/>
            <pc:sldMk cId="3788027327" sldId="2147375364"/>
            <ac:spMk id="50" creationId="{A25D4B57-C611-2ED3-1784-9DB021D6E7F1}"/>
          </ac:spMkLst>
        </pc:spChg>
        <pc:spChg chg="add mod">
          <ac:chgData name="James Stevens" userId="0c12d8e9-61f3-4835-9d00-e483aa80e4d2" providerId="ADAL" clId="{23D969A5-57CD-418B-8C3F-90CD6E28F08E}" dt="2023-12-04T01:30:20.786" v="1234" actId="20577"/>
          <ac:spMkLst>
            <pc:docMk/>
            <pc:sldMk cId="3788027327" sldId="2147375364"/>
            <ac:spMk id="52" creationId="{84CF667E-A6F8-A47C-C50D-0DFF85B4E366}"/>
          </ac:spMkLst>
        </pc:spChg>
        <pc:spChg chg="add mod">
          <ac:chgData name="James Stevens" userId="0c12d8e9-61f3-4835-9d00-e483aa80e4d2" providerId="ADAL" clId="{23D969A5-57CD-418B-8C3F-90CD6E28F08E}" dt="2023-12-04T01:32:49.702" v="1253" actId="20577"/>
          <ac:spMkLst>
            <pc:docMk/>
            <pc:sldMk cId="3788027327" sldId="2147375364"/>
            <ac:spMk id="53" creationId="{9FDB8B79-AB5C-66E5-791C-E2CBA794343E}"/>
          </ac:spMkLst>
        </pc:spChg>
        <pc:spChg chg="add mod">
          <ac:chgData name="James Stevens" userId="0c12d8e9-61f3-4835-9d00-e483aa80e4d2" providerId="ADAL" clId="{23D969A5-57CD-418B-8C3F-90CD6E28F08E}" dt="2023-12-04T01:30:39.401" v="1237" actId="20577"/>
          <ac:spMkLst>
            <pc:docMk/>
            <pc:sldMk cId="3788027327" sldId="2147375364"/>
            <ac:spMk id="54" creationId="{18008816-3A0A-80D6-D7F8-7B6A77A4819A}"/>
          </ac:spMkLst>
        </pc:spChg>
        <pc:spChg chg="add mod">
          <ac:chgData name="James Stevens" userId="0c12d8e9-61f3-4835-9d00-e483aa80e4d2" providerId="ADAL" clId="{23D969A5-57CD-418B-8C3F-90CD6E28F08E}" dt="2023-12-01T18:23:55.068" v="832" actId="207"/>
          <ac:spMkLst>
            <pc:docMk/>
            <pc:sldMk cId="3788027327" sldId="2147375364"/>
            <ac:spMk id="55" creationId="{768D8F3E-1527-E60C-57BB-99718B83568D}"/>
          </ac:spMkLst>
        </pc:spChg>
        <pc:spChg chg="add mod">
          <ac:chgData name="James Stevens" userId="0c12d8e9-61f3-4835-9d00-e483aa80e4d2" providerId="ADAL" clId="{23D969A5-57CD-418B-8C3F-90CD6E28F08E}" dt="2023-12-04T01:33:00.001" v="1255" actId="20577"/>
          <ac:spMkLst>
            <pc:docMk/>
            <pc:sldMk cId="3788027327" sldId="2147375364"/>
            <ac:spMk id="56" creationId="{98242D98-9E9B-6BE0-28B6-EF0C3211CE67}"/>
          </ac:spMkLst>
        </pc:spChg>
        <pc:spChg chg="add mod">
          <ac:chgData name="James Stevens" userId="0c12d8e9-61f3-4835-9d00-e483aa80e4d2" providerId="ADAL" clId="{23D969A5-57CD-418B-8C3F-90CD6E28F08E}" dt="2023-12-04T01:32:14.566" v="1249" actId="20577"/>
          <ac:spMkLst>
            <pc:docMk/>
            <pc:sldMk cId="3788027327" sldId="2147375364"/>
            <ac:spMk id="57" creationId="{7622C7B5-BB48-39C8-6958-C29C4C677025}"/>
          </ac:spMkLst>
        </pc:spChg>
        <pc:spChg chg="add mod">
          <ac:chgData name="James Stevens" userId="0c12d8e9-61f3-4835-9d00-e483aa80e4d2" providerId="ADAL" clId="{23D969A5-57CD-418B-8C3F-90CD6E28F08E}" dt="2023-12-01T18:24:25.612" v="840" actId="207"/>
          <ac:spMkLst>
            <pc:docMk/>
            <pc:sldMk cId="3788027327" sldId="2147375364"/>
            <ac:spMk id="58" creationId="{E05EB69F-41AE-81B3-ED5F-94E508455BC8}"/>
          </ac:spMkLst>
        </pc:spChg>
        <pc:spChg chg="add mod">
          <ac:chgData name="James Stevens" userId="0c12d8e9-61f3-4835-9d00-e483aa80e4d2" providerId="ADAL" clId="{23D969A5-57CD-418B-8C3F-90CD6E28F08E}" dt="2023-12-04T01:33:08.209" v="1257" actId="20577"/>
          <ac:spMkLst>
            <pc:docMk/>
            <pc:sldMk cId="3788027327" sldId="2147375364"/>
            <ac:spMk id="59" creationId="{5FFF7DC6-4E4E-9625-899E-2CAEDEB2B1CA}"/>
          </ac:spMkLst>
        </pc:spChg>
        <pc:spChg chg="add mod">
          <ac:chgData name="James Stevens" userId="0c12d8e9-61f3-4835-9d00-e483aa80e4d2" providerId="ADAL" clId="{23D969A5-57CD-418B-8C3F-90CD6E28F08E}" dt="2023-12-04T01:33:29.674" v="1260" actId="20577"/>
          <ac:spMkLst>
            <pc:docMk/>
            <pc:sldMk cId="3788027327" sldId="2147375364"/>
            <ac:spMk id="60" creationId="{45AE2B55-C8A0-1ADC-18E0-643DD3204BF3}"/>
          </ac:spMkLst>
        </pc:spChg>
        <pc:spChg chg="add mod">
          <ac:chgData name="James Stevens" userId="0c12d8e9-61f3-4835-9d00-e483aa80e4d2" providerId="ADAL" clId="{23D969A5-57CD-418B-8C3F-90CD6E28F08E}" dt="2023-12-01T18:29:24.889" v="890" actId="164"/>
          <ac:spMkLst>
            <pc:docMk/>
            <pc:sldMk cId="3788027327" sldId="2147375364"/>
            <ac:spMk id="63" creationId="{4F3B899F-B3BA-9BDD-E1FF-068531EBEBAF}"/>
          </ac:spMkLst>
        </pc:spChg>
        <pc:spChg chg="add mod">
          <ac:chgData name="James Stevens" userId="0c12d8e9-61f3-4835-9d00-e483aa80e4d2" providerId="ADAL" clId="{23D969A5-57CD-418B-8C3F-90CD6E28F08E}" dt="2023-12-01T18:31:54.097" v="917" actId="1076"/>
          <ac:spMkLst>
            <pc:docMk/>
            <pc:sldMk cId="3788027327" sldId="2147375364"/>
            <ac:spMk id="2051" creationId="{90694F8A-5D2C-9C34-17E6-36CDCB69EB4E}"/>
          </ac:spMkLst>
        </pc:spChg>
        <pc:grpChg chg="add mod">
          <ac:chgData name="James Stevens" userId="0c12d8e9-61f3-4835-9d00-e483aa80e4d2" providerId="ADAL" clId="{23D969A5-57CD-418B-8C3F-90CD6E28F08E}" dt="2023-12-04T01:37:10.064" v="1587" actId="164"/>
          <ac:grpSpMkLst>
            <pc:docMk/>
            <pc:sldMk cId="3788027327" sldId="2147375364"/>
            <ac:grpSpMk id="6" creationId="{6D91C2FA-095C-206E-3929-8218F44F2C28}"/>
          </ac:grpSpMkLst>
        </pc:grpChg>
        <pc:grpChg chg="add mod topLvl">
          <ac:chgData name="James Stevens" userId="0c12d8e9-61f3-4835-9d00-e483aa80e4d2" providerId="ADAL" clId="{23D969A5-57CD-418B-8C3F-90CD6E28F08E}" dt="2023-12-01T18:13:32.062" v="740" actId="165"/>
          <ac:grpSpMkLst>
            <pc:docMk/>
            <pc:sldMk cId="3788027327" sldId="2147375364"/>
            <ac:grpSpMk id="16" creationId="{11E74346-1EEC-D001-8514-140C74EA5EA2}"/>
          </ac:grpSpMkLst>
        </pc:grpChg>
        <pc:grpChg chg="add mod topLvl">
          <ac:chgData name="James Stevens" userId="0c12d8e9-61f3-4835-9d00-e483aa80e4d2" providerId="ADAL" clId="{23D969A5-57CD-418B-8C3F-90CD6E28F08E}" dt="2023-12-01T18:13:36.151" v="741" actId="165"/>
          <ac:grpSpMkLst>
            <pc:docMk/>
            <pc:sldMk cId="3788027327" sldId="2147375364"/>
            <ac:grpSpMk id="17" creationId="{13CE9F07-2ED1-ADEB-BD28-FD2F26B14BB3}"/>
          </ac:grpSpMkLst>
        </pc:grpChg>
        <pc:grpChg chg="add mod topLvl">
          <ac:chgData name="James Stevens" userId="0c12d8e9-61f3-4835-9d00-e483aa80e4d2" providerId="ADAL" clId="{23D969A5-57CD-418B-8C3F-90CD6E28F08E}" dt="2023-12-01T18:13:27.908" v="739" actId="165"/>
          <ac:grpSpMkLst>
            <pc:docMk/>
            <pc:sldMk cId="3788027327" sldId="2147375364"/>
            <ac:grpSpMk id="21" creationId="{9A1D88B7-F134-99DF-361F-F78AFA0A4990}"/>
          </ac:grpSpMkLst>
        </pc:grpChg>
        <pc:grpChg chg="add del mod">
          <ac:chgData name="James Stevens" userId="0c12d8e9-61f3-4835-9d00-e483aa80e4d2" providerId="ADAL" clId="{23D969A5-57CD-418B-8C3F-90CD6E28F08E}" dt="2023-12-01T18:13:27.908" v="739" actId="165"/>
          <ac:grpSpMkLst>
            <pc:docMk/>
            <pc:sldMk cId="3788027327" sldId="2147375364"/>
            <ac:grpSpMk id="26" creationId="{6CE7BD00-B386-7104-BD08-DFF8688429DA}"/>
          </ac:grpSpMkLst>
        </pc:grpChg>
        <pc:grpChg chg="add del mod">
          <ac:chgData name="James Stevens" userId="0c12d8e9-61f3-4835-9d00-e483aa80e4d2" providerId="ADAL" clId="{23D969A5-57CD-418B-8C3F-90CD6E28F08E}" dt="2023-12-01T18:13:32.062" v="740" actId="165"/>
          <ac:grpSpMkLst>
            <pc:docMk/>
            <pc:sldMk cId="3788027327" sldId="2147375364"/>
            <ac:grpSpMk id="27" creationId="{F36C86DA-41E1-7192-592E-3F5860C7CC62}"/>
          </ac:grpSpMkLst>
        </pc:grpChg>
        <pc:grpChg chg="add del mod">
          <ac:chgData name="James Stevens" userId="0c12d8e9-61f3-4835-9d00-e483aa80e4d2" providerId="ADAL" clId="{23D969A5-57CD-418B-8C3F-90CD6E28F08E}" dt="2023-12-01T18:13:36.151" v="741" actId="165"/>
          <ac:grpSpMkLst>
            <pc:docMk/>
            <pc:sldMk cId="3788027327" sldId="2147375364"/>
            <ac:grpSpMk id="28" creationId="{AAB0ACAB-7C68-CC84-632B-27C518992B33}"/>
          </ac:grpSpMkLst>
        </pc:grpChg>
        <pc:grpChg chg="add del mod">
          <ac:chgData name="James Stevens" userId="0c12d8e9-61f3-4835-9d00-e483aa80e4d2" providerId="ADAL" clId="{23D969A5-57CD-418B-8C3F-90CD6E28F08E}" dt="2023-12-01T18:18:33.435" v="807" actId="478"/>
          <ac:grpSpMkLst>
            <pc:docMk/>
            <pc:sldMk cId="3788027327" sldId="2147375364"/>
            <ac:grpSpMk id="51" creationId="{83A5D733-FCD5-7969-0D7D-11CC69E8E218}"/>
          </ac:grpSpMkLst>
        </pc:grpChg>
        <pc:grpChg chg="add mod">
          <ac:chgData name="James Stevens" userId="0c12d8e9-61f3-4835-9d00-e483aa80e4d2" providerId="ADAL" clId="{23D969A5-57CD-418B-8C3F-90CD6E28F08E}" dt="2023-12-01T18:29:24.889" v="890" actId="164"/>
          <ac:grpSpMkLst>
            <pc:docMk/>
            <pc:sldMk cId="3788027327" sldId="2147375364"/>
            <ac:grpSpMk id="2049" creationId="{5574DD36-1196-2BB9-8A57-08BBBCF0A4E1}"/>
          </ac:grpSpMkLst>
        </pc:grpChg>
        <pc:grpChg chg="add mod">
          <ac:chgData name="James Stevens" userId="0c12d8e9-61f3-4835-9d00-e483aa80e4d2" providerId="ADAL" clId="{23D969A5-57CD-418B-8C3F-90CD6E28F08E}" dt="2023-12-01T18:31:54.097" v="917" actId="1076"/>
          <ac:grpSpMkLst>
            <pc:docMk/>
            <pc:sldMk cId="3788027327" sldId="2147375364"/>
            <ac:grpSpMk id="2053" creationId="{F4B442DE-154F-949D-3655-7ECC22777A1D}"/>
          </ac:grpSpMkLst>
        </pc:grpChg>
        <pc:picChg chg="add mod">
          <ac:chgData name="James Stevens" userId="0c12d8e9-61f3-4835-9d00-e483aa80e4d2" providerId="ADAL" clId="{23D969A5-57CD-418B-8C3F-90CD6E28F08E}" dt="2023-12-04T01:37:10.064" v="1587" actId="164"/>
          <ac:picMkLst>
            <pc:docMk/>
            <pc:sldMk cId="3788027327" sldId="2147375364"/>
            <ac:picMk id="5" creationId="{4237790B-3399-3538-15B0-0994265547A2}"/>
          </ac:picMkLst>
        </pc:picChg>
        <pc:picChg chg="add del mod">
          <ac:chgData name="James Stevens" userId="0c12d8e9-61f3-4835-9d00-e483aa80e4d2" providerId="ADAL" clId="{23D969A5-57CD-418B-8C3F-90CD6E28F08E}" dt="2023-12-01T18:26:14.315" v="855" actId="478"/>
          <ac:picMkLst>
            <pc:docMk/>
            <pc:sldMk cId="3788027327" sldId="2147375364"/>
            <ac:picMk id="62" creationId="{A4C43E3F-DE90-0508-8643-BEB849475F64}"/>
          </ac:picMkLst>
        </pc:picChg>
        <pc:picChg chg="add mod">
          <ac:chgData name="James Stevens" userId="0c12d8e9-61f3-4835-9d00-e483aa80e4d2" providerId="ADAL" clId="{23D969A5-57CD-418B-8C3F-90CD6E28F08E}" dt="2023-12-04T01:37:10.064" v="1587" actId="164"/>
          <ac:picMkLst>
            <pc:docMk/>
            <pc:sldMk cId="3788027327" sldId="2147375364"/>
            <ac:picMk id="1026" creationId="{F0049F50-B5C3-4F92-B50D-30E7EA67F23E}"/>
          </ac:picMkLst>
        </pc:picChg>
        <pc:picChg chg="add mod">
          <ac:chgData name="James Stevens" userId="0c12d8e9-61f3-4835-9d00-e483aa80e4d2" providerId="ADAL" clId="{23D969A5-57CD-418B-8C3F-90CD6E28F08E}" dt="2023-12-01T18:29:24.889" v="890" actId="164"/>
          <ac:picMkLst>
            <pc:docMk/>
            <pc:sldMk cId="3788027327" sldId="2147375364"/>
            <ac:picMk id="2048" creationId="{3EF2449C-D06F-4E49-7B36-24E428FD2758}"/>
          </ac:picMkLst>
        </pc:picChg>
        <pc:picChg chg="add mod">
          <ac:chgData name="James Stevens" userId="0c12d8e9-61f3-4835-9d00-e483aa80e4d2" providerId="ADAL" clId="{23D969A5-57CD-418B-8C3F-90CD6E28F08E}" dt="2023-12-01T18:28:56.059" v="885" actId="1076"/>
          <ac:picMkLst>
            <pc:docMk/>
            <pc:sldMk cId="3788027327" sldId="2147375364"/>
            <ac:picMk id="2050" creationId="{A1E369D1-4108-7417-07D1-9E0B94448569}"/>
          </ac:picMkLst>
        </pc:picChg>
        <pc:picChg chg="add mod">
          <ac:chgData name="James Stevens" userId="0c12d8e9-61f3-4835-9d00-e483aa80e4d2" providerId="ADAL" clId="{23D969A5-57CD-418B-8C3F-90CD6E28F08E}" dt="2023-12-01T18:31:54.097" v="917" actId="1076"/>
          <ac:picMkLst>
            <pc:docMk/>
            <pc:sldMk cId="3788027327" sldId="2147375364"/>
            <ac:picMk id="2052" creationId="{C5E85A02-8616-29BB-C1D9-85E2FB8E46C6}"/>
          </ac:picMkLst>
        </pc:picChg>
      </pc:sldChg>
      <pc:sldChg chg="add">
        <pc:chgData name="James Stevens" userId="0c12d8e9-61f3-4835-9d00-e483aa80e4d2" providerId="ADAL" clId="{23D969A5-57CD-418B-8C3F-90CD6E28F08E}" dt="2023-12-05T22:57:47.600" v="1939"/>
        <pc:sldMkLst>
          <pc:docMk/>
          <pc:sldMk cId="2784992018" sldId="2147375368"/>
        </pc:sldMkLst>
      </pc:sldChg>
      <pc:sldChg chg="addSp delSp modSp add mod">
        <pc:chgData name="James Stevens" userId="0c12d8e9-61f3-4835-9d00-e483aa80e4d2" providerId="ADAL" clId="{23D969A5-57CD-418B-8C3F-90CD6E28F08E}" dt="2023-12-05T23:02:58.307" v="2033" actId="408"/>
        <pc:sldMkLst>
          <pc:docMk/>
          <pc:sldMk cId="874075142" sldId="2147375369"/>
        </pc:sldMkLst>
        <pc:spChg chg="del">
          <ac:chgData name="James Stevens" userId="0c12d8e9-61f3-4835-9d00-e483aa80e4d2" providerId="ADAL" clId="{23D969A5-57CD-418B-8C3F-90CD6E28F08E}" dt="2023-12-05T23:01:03.882" v="1980" actId="478"/>
          <ac:spMkLst>
            <pc:docMk/>
            <pc:sldMk cId="874075142" sldId="2147375369"/>
            <ac:spMk id="6" creationId="{4F3B8B63-7A03-D1AD-5E1F-498382C10424}"/>
          </ac:spMkLst>
        </pc:spChg>
        <pc:spChg chg="del">
          <ac:chgData name="James Stevens" userId="0c12d8e9-61f3-4835-9d00-e483aa80e4d2" providerId="ADAL" clId="{23D969A5-57CD-418B-8C3F-90CD6E28F08E}" dt="2023-12-05T23:01:06.588" v="1982" actId="478"/>
          <ac:spMkLst>
            <pc:docMk/>
            <pc:sldMk cId="874075142" sldId="2147375369"/>
            <ac:spMk id="7" creationId="{3A97343A-5319-21D7-CAF3-72275208A32C}"/>
          </ac:spMkLst>
        </pc:spChg>
        <pc:spChg chg="del">
          <ac:chgData name="James Stevens" userId="0c12d8e9-61f3-4835-9d00-e483aa80e4d2" providerId="ADAL" clId="{23D969A5-57CD-418B-8C3F-90CD6E28F08E}" dt="2023-12-05T22:58:05.136" v="1948" actId="478"/>
          <ac:spMkLst>
            <pc:docMk/>
            <pc:sldMk cId="874075142" sldId="2147375369"/>
            <ac:spMk id="9" creationId="{7A0D1DA1-0853-AE28-34A1-87EC883BA968}"/>
          </ac:spMkLst>
        </pc:spChg>
        <pc:spChg chg="del">
          <ac:chgData name="James Stevens" userId="0c12d8e9-61f3-4835-9d00-e483aa80e4d2" providerId="ADAL" clId="{23D969A5-57CD-418B-8C3F-90CD6E28F08E}" dt="2023-12-05T22:58:00.170" v="1944" actId="478"/>
          <ac:spMkLst>
            <pc:docMk/>
            <pc:sldMk cId="874075142" sldId="2147375369"/>
            <ac:spMk id="11" creationId="{B3298C36-512C-C1E2-948D-3E4E327D202D}"/>
          </ac:spMkLst>
        </pc:spChg>
        <pc:spChg chg="del">
          <ac:chgData name="James Stevens" userId="0c12d8e9-61f3-4835-9d00-e483aa80e4d2" providerId="ADAL" clId="{23D969A5-57CD-418B-8C3F-90CD6E28F08E}" dt="2023-12-05T22:58:06.770" v="1949" actId="478"/>
          <ac:spMkLst>
            <pc:docMk/>
            <pc:sldMk cId="874075142" sldId="2147375369"/>
            <ac:spMk id="12" creationId="{64F15EE9-6652-3D0F-2593-AA5934F27BFD}"/>
          </ac:spMkLst>
        </pc:spChg>
        <pc:spChg chg="del">
          <ac:chgData name="James Stevens" userId="0c12d8e9-61f3-4835-9d00-e483aa80e4d2" providerId="ADAL" clId="{23D969A5-57CD-418B-8C3F-90CD6E28F08E}" dt="2023-12-05T22:58:00.732" v="1945" actId="478"/>
          <ac:spMkLst>
            <pc:docMk/>
            <pc:sldMk cId="874075142" sldId="2147375369"/>
            <ac:spMk id="13" creationId="{6F376863-D738-CEC5-F03E-52DC5149F24D}"/>
          </ac:spMkLst>
        </pc:spChg>
        <pc:spChg chg="del">
          <ac:chgData name="James Stevens" userId="0c12d8e9-61f3-4835-9d00-e483aa80e4d2" providerId="ADAL" clId="{23D969A5-57CD-418B-8C3F-90CD6E28F08E}" dt="2023-12-05T22:58:02.276" v="1946" actId="478"/>
          <ac:spMkLst>
            <pc:docMk/>
            <pc:sldMk cId="874075142" sldId="2147375369"/>
            <ac:spMk id="14" creationId="{BD66ED92-022E-547D-7570-8ACEB96ED406}"/>
          </ac:spMkLst>
        </pc:spChg>
        <pc:spChg chg="del">
          <ac:chgData name="James Stevens" userId="0c12d8e9-61f3-4835-9d00-e483aa80e4d2" providerId="ADAL" clId="{23D969A5-57CD-418B-8C3F-90CD6E28F08E}" dt="2023-12-05T22:58:03.235" v="1947" actId="478"/>
          <ac:spMkLst>
            <pc:docMk/>
            <pc:sldMk cId="874075142" sldId="2147375369"/>
            <ac:spMk id="15" creationId="{C0016A13-D773-B6AB-33CC-8512775A7C1F}"/>
          </ac:spMkLst>
        </pc:spChg>
        <pc:spChg chg="del">
          <ac:chgData name="James Stevens" userId="0c12d8e9-61f3-4835-9d00-e483aa80e4d2" providerId="ADAL" clId="{23D969A5-57CD-418B-8C3F-90CD6E28F08E}" dt="2023-12-05T22:58:07.731" v="1950" actId="478"/>
          <ac:spMkLst>
            <pc:docMk/>
            <pc:sldMk cId="874075142" sldId="2147375369"/>
            <ac:spMk id="16" creationId="{DB0B8878-4740-0921-31DC-CEA8D4C8C861}"/>
          </ac:spMkLst>
        </pc:spChg>
        <pc:spChg chg="del">
          <ac:chgData name="James Stevens" userId="0c12d8e9-61f3-4835-9d00-e483aa80e4d2" providerId="ADAL" clId="{23D969A5-57CD-418B-8C3F-90CD6E28F08E}" dt="2023-12-05T22:58:08.534" v="1951" actId="478"/>
          <ac:spMkLst>
            <pc:docMk/>
            <pc:sldMk cId="874075142" sldId="2147375369"/>
            <ac:spMk id="17" creationId="{2EA15778-0BAC-9336-68FC-6503C63F3AF1}"/>
          </ac:spMkLst>
        </pc:spChg>
        <pc:spChg chg="del">
          <ac:chgData name="James Stevens" userId="0c12d8e9-61f3-4835-9d00-e483aa80e4d2" providerId="ADAL" clId="{23D969A5-57CD-418B-8C3F-90CD6E28F08E}" dt="2023-12-05T22:58:09.397" v="1952" actId="478"/>
          <ac:spMkLst>
            <pc:docMk/>
            <pc:sldMk cId="874075142" sldId="2147375369"/>
            <ac:spMk id="18" creationId="{FDCBAFC8-7D38-AEF0-1259-CD8448FDEE27}"/>
          </ac:spMkLst>
        </pc:spChg>
        <pc:spChg chg="mod">
          <ac:chgData name="James Stevens" userId="0c12d8e9-61f3-4835-9d00-e483aa80e4d2" providerId="ADAL" clId="{23D969A5-57CD-418B-8C3F-90CD6E28F08E}" dt="2023-12-05T22:58:43.121" v="1959" actId="164"/>
          <ac:spMkLst>
            <pc:docMk/>
            <pc:sldMk cId="874075142" sldId="2147375369"/>
            <ac:spMk id="19" creationId="{6C231676-FDEE-C56D-3431-045BF15DE6C1}"/>
          </ac:spMkLst>
        </pc:spChg>
        <pc:spChg chg="mod">
          <ac:chgData name="James Stevens" userId="0c12d8e9-61f3-4835-9d00-e483aa80e4d2" providerId="ADAL" clId="{23D969A5-57CD-418B-8C3F-90CD6E28F08E}" dt="2023-12-05T22:59:12.250" v="1965" actId="164"/>
          <ac:spMkLst>
            <pc:docMk/>
            <pc:sldMk cId="874075142" sldId="2147375369"/>
            <ac:spMk id="20" creationId="{98C76A49-EE01-70AC-FC0A-D1034D23548A}"/>
          </ac:spMkLst>
        </pc:spChg>
        <pc:spChg chg="mod">
          <ac:chgData name="James Stevens" userId="0c12d8e9-61f3-4835-9d00-e483aa80e4d2" providerId="ADAL" clId="{23D969A5-57CD-418B-8C3F-90CD6E28F08E}" dt="2023-12-05T23:00:30.946" v="1977" actId="164"/>
          <ac:spMkLst>
            <pc:docMk/>
            <pc:sldMk cId="874075142" sldId="2147375369"/>
            <ac:spMk id="21" creationId="{DBC25DC3-5744-7FEE-6D74-F6D50487D3B6}"/>
          </ac:spMkLst>
        </pc:spChg>
        <pc:spChg chg="mod">
          <ac:chgData name="James Stevens" userId="0c12d8e9-61f3-4835-9d00-e483aa80e4d2" providerId="ADAL" clId="{23D969A5-57CD-418B-8C3F-90CD6E28F08E}" dt="2023-12-05T22:59:41.676" v="1969" actId="164"/>
          <ac:spMkLst>
            <pc:docMk/>
            <pc:sldMk cId="874075142" sldId="2147375369"/>
            <ac:spMk id="22" creationId="{FF9F7C2E-968A-0412-9DBB-2C25345FB9A5}"/>
          </ac:spMkLst>
        </pc:spChg>
        <pc:spChg chg="del mod">
          <ac:chgData name="James Stevens" userId="0c12d8e9-61f3-4835-9d00-e483aa80e4d2" providerId="ADAL" clId="{23D969A5-57CD-418B-8C3F-90CD6E28F08E}" dt="2023-12-05T22:58:11.471" v="1954" actId="478"/>
          <ac:spMkLst>
            <pc:docMk/>
            <pc:sldMk cId="874075142" sldId="2147375369"/>
            <ac:spMk id="24" creationId="{281F716C-5180-ACF8-BE34-7F52F02FCE8B}"/>
          </ac:spMkLst>
        </pc:spChg>
        <pc:spChg chg="mod">
          <ac:chgData name="James Stevens" userId="0c12d8e9-61f3-4835-9d00-e483aa80e4d2" providerId="ADAL" clId="{23D969A5-57CD-418B-8C3F-90CD6E28F08E}" dt="2023-12-05T23:00:08.210" v="1972" actId="164"/>
          <ac:spMkLst>
            <pc:docMk/>
            <pc:sldMk cId="874075142" sldId="2147375369"/>
            <ac:spMk id="25" creationId="{2C938926-EBF7-1CD2-357B-778285A25608}"/>
          </ac:spMkLst>
        </pc:spChg>
        <pc:spChg chg="del">
          <ac:chgData name="James Stevens" userId="0c12d8e9-61f3-4835-9d00-e483aa80e4d2" providerId="ADAL" clId="{23D969A5-57CD-418B-8C3F-90CD6E28F08E}" dt="2023-12-05T22:57:53.780" v="1943" actId="478"/>
          <ac:spMkLst>
            <pc:docMk/>
            <pc:sldMk cId="874075142" sldId="2147375369"/>
            <ac:spMk id="26" creationId="{68D17A80-94E2-2847-4F91-642EDB8712C9}"/>
          </ac:spMkLst>
        </pc:spChg>
        <pc:spChg chg="del">
          <ac:chgData name="James Stevens" userId="0c12d8e9-61f3-4835-9d00-e483aa80e4d2" providerId="ADAL" clId="{23D969A5-57CD-418B-8C3F-90CD6E28F08E}" dt="2023-12-05T22:57:52.273" v="1941" actId="478"/>
          <ac:spMkLst>
            <pc:docMk/>
            <pc:sldMk cId="874075142" sldId="2147375369"/>
            <ac:spMk id="28" creationId="{BE5195AD-475D-E249-7BB1-49AA0A1E4625}"/>
          </ac:spMkLst>
        </pc:spChg>
        <pc:spChg chg="del">
          <ac:chgData name="James Stevens" userId="0c12d8e9-61f3-4835-9d00-e483aa80e4d2" providerId="ADAL" clId="{23D969A5-57CD-418B-8C3F-90CD6E28F08E}" dt="2023-12-05T22:57:52.933" v="1942" actId="478"/>
          <ac:spMkLst>
            <pc:docMk/>
            <pc:sldMk cId="874075142" sldId="2147375369"/>
            <ac:spMk id="30" creationId="{58F6CA24-FCB2-4966-DDE1-84676E1EADFE}"/>
          </ac:spMkLst>
        </pc:spChg>
        <pc:grpChg chg="add mod">
          <ac:chgData name="James Stevens" userId="0c12d8e9-61f3-4835-9d00-e483aa80e4d2" providerId="ADAL" clId="{23D969A5-57CD-418B-8C3F-90CD6E28F08E}" dt="2023-12-05T23:02:48.010" v="2032" actId="1076"/>
          <ac:grpSpMkLst>
            <pc:docMk/>
            <pc:sldMk cId="874075142" sldId="2147375369"/>
            <ac:grpSpMk id="5" creationId="{24514F4A-53CF-9369-1D61-7FABAE7B4DB4}"/>
          </ac:grpSpMkLst>
        </pc:grpChg>
        <pc:grpChg chg="add mod">
          <ac:chgData name="James Stevens" userId="0c12d8e9-61f3-4835-9d00-e483aa80e4d2" providerId="ADAL" clId="{23D969A5-57CD-418B-8C3F-90CD6E28F08E}" dt="2023-12-05T23:02:58.307" v="2033" actId="408"/>
          <ac:grpSpMkLst>
            <pc:docMk/>
            <pc:sldMk cId="874075142" sldId="2147375369"/>
            <ac:grpSpMk id="32" creationId="{ADB4C173-B970-EE1E-F7E6-93E22D83917A}"/>
          </ac:grpSpMkLst>
        </pc:grpChg>
        <pc:grpChg chg="add mod">
          <ac:chgData name="James Stevens" userId="0c12d8e9-61f3-4835-9d00-e483aa80e4d2" providerId="ADAL" clId="{23D969A5-57CD-418B-8C3F-90CD6E28F08E}" dt="2023-12-05T23:02:58.307" v="2033" actId="408"/>
          <ac:grpSpMkLst>
            <pc:docMk/>
            <pc:sldMk cId="874075142" sldId="2147375369"/>
            <ac:grpSpMk id="33" creationId="{D95EA8C8-AA72-234E-6E86-6D91E3B8192D}"/>
          </ac:grpSpMkLst>
        </pc:grpChg>
        <pc:grpChg chg="add mod">
          <ac:chgData name="James Stevens" userId="0c12d8e9-61f3-4835-9d00-e483aa80e4d2" providerId="ADAL" clId="{23D969A5-57CD-418B-8C3F-90CD6E28F08E}" dt="2023-12-05T23:01:54.770" v="2026" actId="1076"/>
          <ac:grpSpMkLst>
            <pc:docMk/>
            <pc:sldMk cId="874075142" sldId="2147375369"/>
            <ac:grpSpMk id="34" creationId="{04FC6B1C-FA1C-1767-5E39-E1265CCB5C68}"/>
          </ac:grpSpMkLst>
        </pc:grpChg>
        <pc:grpChg chg="add mod">
          <ac:chgData name="James Stevens" userId="0c12d8e9-61f3-4835-9d00-e483aa80e4d2" providerId="ADAL" clId="{23D969A5-57CD-418B-8C3F-90CD6E28F08E}" dt="2023-12-05T23:02:58.307" v="2033" actId="408"/>
          <ac:grpSpMkLst>
            <pc:docMk/>
            <pc:sldMk cId="874075142" sldId="2147375369"/>
            <ac:grpSpMk id="36" creationId="{F970BBA5-A921-F183-6339-F604CBFDAC73}"/>
          </ac:grpSpMkLst>
        </pc:grpChg>
        <pc:picChg chg="del">
          <ac:chgData name="James Stevens" userId="0c12d8e9-61f3-4835-9d00-e483aa80e4d2" providerId="ADAL" clId="{23D969A5-57CD-418B-8C3F-90CD6E28F08E}" dt="2023-12-05T23:01:01.501" v="1979" actId="478"/>
          <ac:picMkLst>
            <pc:docMk/>
            <pc:sldMk cId="874075142" sldId="2147375369"/>
            <ac:picMk id="8" creationId="{A29CF2C9-DD05-C745-A95E-0BE801467684}"/>
          </ac:picMkLst>
        </pc:picChg>
        <pc:picChg chg="del">
          <ac:chgData name="James Stevens" userId="0c12d8e9-61f3-4835-9d00-e483aa80e4d2" providerId="ADAL" clId="{23D969A5-57CD-418B-8C3F-90CD6E28F08E}" dt="2023-12-05T23:01:05.502" v="1981" actId="478"/>
          <ac:picMkLst>
            <pc:docMk/>
            <pc:sldMk cId="874075142" sldId="2147375369"/>
            <ac:picMk id="10" creationId="{1B63B21E-6700-57B2-2980-217C524522F3}"/>
          </ac:picMkLst>
        </pc:picChg>
        <pc:picChg chg="mod">
          <ac:chgData name="James Stevens" userId="0c12d8e9-61f3-4835-9d00-e483aa80e4d2" providerId="ADAL" clId="{23D969A5-57CD-418B-8C3F-90CD6E28F08E}" dt="2023-12-05T22:59:12.250" v="1965" actId="164"/>
          <ac:picMkLst>
            <pc:docMk/>
            <pc:sldMk cId="874075142" sldId="2147375369"/>
            <ac:picMk id="27" creationId="{ED892391-A572-2428-7F0F-AC65CA2FE413}"/>
          </ac:picMkLst>
        </pc:picChg>
        <pc:picChg chg="mod">
          <ac:chgData name="James Stevens" userId="0c12d8e9-61f3-4835-9d00-e483aa80e4d2" providerId="ADAL" clId="{23D969A5-57CD-418B-8C3F-90CD6E28F08E}" dt="2023-12-05T23:00:30.946" v="1977" actId="164"/>
          <ac:picMkLst>
            <pc:docMk/>
            <pc:sldMk cId="874075142" sldId="2147375369"/>
            <ac:picMk id="29" creationId="{10FCEE1A-7943-8F50-5DA4-7AB05EC8BFE0}"/>
          </ac:picMkLst>
        </pc:picChg>
        <pc:picChg chg="mod">
          <ac:chgData name="James Stevens" userId="0c12d8e9-61f3-4835-9d00-e483aa80e4d2" providerId="ADAL" clId="{23D969A5-57CD-418B-8C3F-90CD6E28F08E}" dt="2023-12-05T22:59:41.676" v="1969" actId="164"/>
          <ac:picMkLst>
            <pc:docMk/>
            <pc:sldMk cId="874075142" sldId="2147375369"/>
            <ac:picMk id="31" creationId="{3127FEDA-B5CE-E469-434D-00162CEC0593}"/>
          </ac:picMkLst>
        </pc:picChg>
        <pc:picChg chg="mod">
          <ac:chgData name="James Stevens" userId="0c12d8e9-61f3-4835-9d00-e483aa80e4d2" providerId="ADAL" clId="{23D969A5-57CD-418B-8C3F-90CD6E28F08E}" dt="2023-12-05T23:00:08.210" v="1972" actId="164"/>
          <ac:picMkLst>
            <pc:docMk/>
            <pc:sldMk cId="874075142" sldId="2147375369"/>
            <ac:picMk id="35" creationId="{DD8B0FAE-B986-9714-45AA-E51BB0DFCB8C}"/>
          </ac:picMkLst>
        </pc:picChg>
        <pc:picChg chg="mod">
          <ac:chgData name="James Stevens" userId="0c12d8e9-61f3-4835-9d00-e483aa80e4d2" providerId="ADAL" clId="{23D969A5-57CD-418B-8C3F-90CD6E28F08E}" dt="2023-12-05T22:58:43.121" v="1959" actId="164"/>
          <ac:picMkLst>
            <pc:docMk/>
            <pc:sldMk cId="874075142" sldId="2147375369"/>
            <ac:picMk id="37" creationId="{D394AEA3-ED31-DC2D-BD87-889098A95EDD}"/>
          </ac:picMkLst>
        </pc:picChg>
      </pc:sldChg>
      <pc:sldMasterChg chg="del delSldLayout">
        <pc:chgData name="James Stevens" userId="0c12d8e9-61f3-4835-9d00-e483aa80e4d2" providerId="ADAL" clId="{23D969A5-57CD-418B-8C3F-90CD6E28F08E}" dt="2023-11-30T21:46:32.848" v="523" actId="47"/>
        <pc:sldMasterMkLst>
          <pc:docMk/>
          <pc:sldMasterMk cId="2460954070" sldId="2147483660"/>
        </pc:sldMasterMkLst>
        <pc:sldLayoutChg chg="del">
          <pc:chgData name="James Stevens" userId="0c12d8e9-61f3-4835-9d00-e483aa80e4d2" providerId="ADAL" clId="{23D969A5-57CD-418B-8C3F-90CD6E28F08E}" dt="2023-11-30T21:46:32.848" v="523" actId="47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James Stevens" userId="0c12d8e9-61f3-4835-9d00-e483aa80e4d2" providerId="ADAL" clId="{23D969A5-57CD-418B-8C3F-90CD6E28F08E}" dt="2023-11-30T21:46:32.848" v="523" actId="47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James Stevens" userId="0c12d8e9-61f3-4835-9d00-e483aa80e4d2" providerId="ADAL" clId="{23D969A5-57CD-418B-8C3F-90CD6E28F08E}" dt="2023-11-30T21:46:32.848" v="523" actId="47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James Stevens" userId="0c12d8e9-61f3-4835-9d00-e483aa80e4d2" providerId="ADAL" clId="{23D969A5-57CD-418B-8C3F-90CD6E28F08E}" dt="2023-11-30T21:46:32.848" v="523" actId="47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James Stevens" userId="0c12d8e9-61f3-4835-9d00-e483aa80e4d2" providerId="ADAL" clId="{23D969A5-57CD-418B-8C3F-90CD6E28F08E}" dt="2023-11-30T21:46:32.848" v="523" actId="47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James Stevens" userId="0c12d8e9-61f3-4835-9d00-e483aa80e4d2" providerId="ADAL" clId="{23D969A5-57CD-418B-8C3F-90CD6E28F08E}" dt="2023-11-30T21:46:32.848" v="523" actId="47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James Stevens" userId="0c12d8e9-61f3-4835-9d00-e483aa80e4d2" providerId="ADAL" clId="{23D969A5-57CD-418B-8C3F-90CD6E28F08E}" dt="2023-11-30T21:46:32.848" v="523" actId="47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James Stevens" userId="0c12d8e9-61f3-4835-9d00-e483aa80e4d2" providerId="ADAL" clId="{23D969A5-57CD-418B-8C3F-90CD6E28F08E}" dt="2023-11-30T21:46:32.848" v="523" actId="47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James Stevens" userId="0c12d8e9-61f3-4835-9d00-e483aa80e4d2" providerId="ADAL" clId="{23D969A5-57CD-418B-8C3F-90CD6E28F08E}" dt="2023-11-30T21:46:32.848" v="523" actId="47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James Stevens" userId="0c12d8e9-61f3-4835-9d00-e483aa80e4d2" providerId="ADAL" clId="{23D969A5-57CD-418B-8C3F-90CD6E28F08E}" dt="2023-11-30T21:46:32.848" v="523" actId="47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James Stevens" userId="0c12d8e9-61f3-4835-9d00-e483aa80e4d2" providerId="ADAL" clId="{23D969A5-57CD-418B-8C3F-90CD6E28F08E}" dt="2023-11-30T21:46:32.848" v="523" actId="47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delSldLayout">
        <pc:chgData name="James Stevens" userId="0c12d8e9-61f3-4835-9d00-e483aa80e4d2" providerId="ADAL" clId="{23D969A5-57CD-418B-8C3F-90CD6E28F08E}" dt="2023-11-30T21:43:30.584" v="190" actId="47"/>
        <pc:sldMasterMkLst>
          <pc:docMk/>
          <pc:sldMasterMk cId="1934574169" sldId="2147483672"/>
        </pc:sldMasterMkLst>
        <pc:sldLayoutChg chg="del">
          <pc:chgData name="James Stevens" userId="0c12d8e9-61f3-4835-9d00-e483aa80e4d2" providerId="ADAL" clId="{23D969A5-57CD-418B-8C3F-90CD6E28F08E}" dt="2023-11-30T21:43:30.584" v="190" actId="47"/>
          <pc:sldLayoutMkLst>
            <pc:docMk/>
            <pc:sldMasterMk cId="1934574169" sldId="2147483672"/>
            <pc:sldLayoutMk cId="100575376" sldId="2147483674"/>
          </pc:sldLayoutMkLst>
        </pc:sldLayoutChg>
      </pc:sldMasterChg>
    </pc:docChg>
  </pc:docChgLst>
</pc:chgInfo>
</file>

<file path=ppt/comments/modernComment_7FFE5908_A5FF9B12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CD4E88EC-789D-3045-A703-14D2542DEC1E}" authorId="{61B7B2CC-D30A-51E4-8DC0-213967092393}" created="2023-12-04T21:33:58.984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2784992018" sldId="2147375368"/>
      <ac:spMk id="2" creationId="{41AF758E-01C4-02A5-00AF-02D74A69CB43}"/>
    </ac:deMkLst>
    <p188:replyLst>
      <p188:reply id="{AA363F75-39F4-0C45-ADB6-4F184E6E19F3}" authorId="{61B7B2CC-D30A-51E4-8DC0-213967092393}" created="2023-12-04T21:41:40.089">
        <p188:txBody>
          <a:bodyPr/>
          <a:lstStyle/>
          <a:p>
            <a:r>
              <a:rPr lang="en-US"/>
              <a:t>It could be as simple as figuring out some way to label each of them rather than 1-5 as the topic of that row</a:t>
            </a:r>
          </a:p>
        </p188:txBody>
      </p188:reply>
    </p188:replyLst>
    <p188:txBody>
      <a:bodyPr/>
      <a:lstStyle/>
      <a:p>
        <a:r>
          <a:rPr lang="en-US"/>
          <a:t>[@Meredith Greayer] I am wondering if there is some way to restructure this slide in a way that the opportunities are more apparentat first glance. I will try to find some slide ideas and put them below. Just want the opportunities to be more visible</a:t>
        </a:r>
      </a:p>
    </p188:txBody>
  </p188:cm>
</p188:cmLst>
</file>

<file path=ppt/comments/modernComment_7FFE5909_34195406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31CD917F-2265-41DD-A541-1507ED6906C8}" authorId="{61B7B2CC-D30A-51E4-8DC0-213967092393}" created="2023-12-04T21:33:58.984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874075142" sldId="2147375369"/>
      <ac:spMk id="2" creationId="{41AF758E-01C4-02A5-00AF-02D74A69CB43}"/>
    </ac:deMkLst>
    <p188:replyLst>
      <p188:reply id="{AA363F75-39F4-0C45-ADB6-4F184E6E19F3}" authorId="{61B7B2CC-D30A-51E4-8DC0-213967092393}" created="2023-12-04T21:41:40.089">
        <p188:txBody>
          <a:bodyPr/>
          <a:lstStyle/>
          <a:p>
            <a:r>
              <a:rPr lang="en-US"/>
              <a:t>It could be as simple as figuring out some way to label each of them rather than 1-5 as the topic of that row</a:t>
            </a:r>
          </a:p>
        </p188:txBody>
      </p188:reply>
    </p188:replyLst>
    <p188:txBody>
      <a:bodyPr/>
      <a:lstStyle/>
      <a:p>
        <a:r>
          <a:rPr lang="en-US"/>
          <a:t>[@Meredith Greayer] I am wondering if there is some way to restructure this slide in a way that the opportunities are more apparentat first glance. I will try to find some slide ideas and put them below. Just want the opportunities to be more visible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3C8607-B060-4A1F-A139-24D3BE1E8AC8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F85447-2122-47D0-9E7D-AF6106F091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908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FB453-C761-A74B-AE94-30A41187E6D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1762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FB453-C761-A74B-AE94-30A41187E6D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1887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sosceles Triangle 19"/>
          <p:cNvSpPr/>
          <p:nvPr userDrawn="1"/>
        </p:nvSpPr>
        <p:spPr bwMode="gray">
          <a:xfrm rot="5400000">
            <a:off x="-945110" y="945109"/>
            <a:ext cx="6858003" cy="4967789"/>
          </a:xfrm>
          <a:prstGeom prst="triangle">
            <a:avLst/>
          </a:prstGeom>
          <a:solidFill>
            <a:srgbClr val="96999D">
              <a:lumMod val="60000"/>
              <a:lumOff val="40000"/>
            </a:srgbClr>
          </a:solidFill>
          <a:ln w="19050" algn="ctr">
            <a:noFill/>
            <a:miter lim="800000"/>
            <a:headEnd/>
            <a:tailEnd/>
          </a:ln>
        </p:spPr>
        <p:txBody>
          <a:bodyPr wrap="square" lIns="34290" tIns="34290" rIns="34290" bIns="3429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  <a:defRPr/>
            </a:pPr>
            <a:endParaRPr lang="en-US" sz="900" b="1" kern="0">
              <a:solidFill>
                <a:srgbClr val="FFFFFF"/>
              </a:solidFill>
            </a:endParaRPr>
          </a:p>
        </p:txBody>
      </p:sp>
      <p:sp>
        <p:nvSpPr>
          <p:cNvPr id="21" name="Isosceles Triangle 20"/>
          <p:cNvSpPr/>
          <p:nvPr userDrawn="1"/>
        </p:nvSpPr>
        <p:spPr bwMode="gray">
          <a:xfrm rot="5400000">
            <a:off x="-1992949" y="1992954"/>
            <a:ext cx="6858001" cy="2872099"/>
          </a:xfrm>
          <a:prstGeom prst="triangle">
            <a:avLst/>
          </a:prstGeom>
          <a:solidFill>
            <a:srgbClr val="D40005">
              <a:lumMod val="40000"/>
              <a:lumOff val="60000"/>
            </a:srgbClr>
          </a:solidFill>
          <a:ln w="19050" algn="ctr">
            <a:noFill/>
            <a:miter lim="800000"/>
            <a:headEnd/>
            <a:tailEnd/>
          </a:ln>
        </p:spPr>
        <p:txBody>
          <a:bodyPr wrap="square" lIns="34290" tIns="34290" rIns="34290" bIns="3429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  <a:defRPr/>
            </a:pPr>
            <a:endParaRPr lang="en-US" sz="900" b="1" kern="0">
              <a:solidFill>
                <a:srgbClr val="FFFFFF"/>
              </a:solidFill>
            </a:endParaRPr>
          </a:p>
        </p:txBody>
      </p:sp>
      <p:sp>
        <p:nvSpPr>
          <p:cNvPr id="22" name="Isosceles Triangle 21"/>
          <p:cNvSpPr/>
          <p:nvPr userDrawn="1"/>
        </p:nvSpPr>
        <p:spPr bwMode="gray">
          <a:xfrm rot="5400000">
            <a:off x="-2728417" y="2728416"/>
            <a:ext cx="6858002" cy="1401175"/>
          </a:xfrm>
          <a:prstGeom prst="triangle">
            <a:avLst/>
          </a:prstGeom>
          <a:solidFill>
            <a:srgbClr val="D40005">
              <a:lumMod val="75000"/>
            </a:srgbClr>
          </a:solidFill>
          <a:ln w="19050" algn="ctr">
            <a:noFill/>
            <a:miter lim="800000"/>
            <a:headEnd/>
            <a:tailEnd/>
          </a:ln>
        </p:spPr>
        <p:txBody>
          <a:bodyPr wrap="square" lIns="34290" tIns="34290" rIns="34290" bIns="3429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  <a:defRPr/>
            </a:pPr>
            <a:endParaRPr lang="en-US" sz="900" b="1" kern="0">
              <a:solidFill>
                <a:srgbClr val="FFFFFF"/>
              </a:solidFill>
            </a:endParaRPr>
          </a:p>
        </p:txBody>
      </p:sp>
      <p:sp>
        <p:nvSpPr>
          <p:cNvPr id="23" name="Isosceles Triangle 22"/>
          <p:cNvSpPr/>
          <p:nvPr userDrawn="1"/>
        </p:nvSpPr>
        <p:spPr bwMode="gray">
          <a:xfrm rot="5400000">
            <a:off x="-1992957" y="1992954"/>
            <a:ext cx="6858001" cy="2872099"/>
          </a:xfrm>
          <a:prstGeom prst="triangle">
            <a:avLst/>
          </a:prstGeom>
          <a:solidFill>
            <a:schemeClr val="tx2">
              <a:lumMod val="90000"/>
              <a:lumOff val="10000"/>
            </a:schemeClr>
          </a:solidFill>
          <a:ln w="19050" algn="ctr">
            <a:noFill/>
            <a:miter lim="800000"/>
            <a:headEnd/>
            <a:tailEnd/>
          </a:ln>
        </p:spPr>
        <p:txBody>
          <a:bodyPr wrap="square" lIns="34290" tIns="34290" rIns="34290" bIns="3429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  <a:defRPr/>
            </a:pPr>
            <a:endParaRPr lang="en-US" sz="900" b="1" kern="0">
              <a:solidFill>
                <a:srgbClr val="FFFFFF"/>
              </a:solidFill>
            </a:endParaRPr>
          </a:p>
        </p:txBody>
      </p:sp>
      <p:sp>
        <p:nvSpPr>
          <p:cNvPr id="24" name="Isosceles Triangle 23"/>
          <p:cNvSpPr/>
          <p:nvPr userDrawn="1"/>
        </p:nvSpPr>
        <p:spPr bwMode="gray">
          <a:xfrm rot="5400000">
            <a:off x="-2728413" y="2728416"/>
            <a:ext cx="6858002" cy="1401175"/>
          </a:xfrm>
          <a:prstGeom prst="triangle">
            <a:avLst/>
          </a:prstGeom>
          <a:solidFill>
            <a:srgbClr val="D40005">
              <a:lumMod val="75000"/>
            </a:srgbClr>
          </a:solidFill>
          <a:ln w="19050" algn="ctr">
            <a:noFill/>
            <a:miter lim="800000"/>
            <a:headEnd/>
            <a:tailEnd/>
          </a:ln>
        </p:spPr>
        <p:txBody>
          <a:bodyPr wrap="square" lIns="34290" tIns="34290" rIns="34290" bIns="3429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  <a:defRPr/>
            </a:pPr>
            <a:endParaRPr lang="en-US" sz="900" b="1" kern="0">
              <a:solidFill>
                <a:srgbClr val="FFFFFF"/>
              </a:solidFill>
            </a:endParaRPr>
          </a:p>
        </p:txBody>
      </p:sp>
      <p:cxnSp>
        <p:nvCxnSpPr>
          <p:cNvPr id="26" name="Straight Connector 25"/>
          <p:cNvCxnSpPr/>
          <p:nvPr userDrawn="1"/>
        </p:nvCxnSpPr>
        <p:spPr bwMode="gray">
          <a:xfrm>
            <a:off x="1983478" y="5143503"/>
            <a:ext cx="9517039" cy="0"/>
          </a:xfrm>
          <a:prstGeom prst="line">
            <a:avLst/>
          </a:prstGeom>
          <a:noFill/>
          <a:ln w="28575">
            <a:solidFill>
              <a:srgbClr val="FFFFFF">
                <a:lumMod val="75000"/>
              </a:srgbClr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" name="AutoShape 2" descr="https://umass.app.box.com/representation/file_version_65300433773/image_2048/1.png"/>
          <p:cNvSpPr>
            <a:spLocks noChangeAspect="1" noChangeArrowheads="1"/>
          </p:cNvSpPr>
          <p:nvPr userDrawn="1"/>
        </p:nvSpPr>
        <p:spPr bwMode="auto">
          <a:xfrm>
            <a:off x="207433" y="-144463"/>
            <a:ext cx="4064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>
              <a:solidFill>
                <a:srgbClr val="000000"/>
              </a:solidFill>
            </a:endParaRPr>
          </a:p>
        </p:txBody>
      </p:sp>
      <p:sp>
        <p:nvSpPr>
          <p:cNvPr id="36" name="Text Placeholder 35"/>
          <p:cNvSpPr>
            <a:spLocks noGrp="1"/>
          </p:cNvSpPr>
          <p:nvPr>
            <p:ph type="body" sz="quarter" idx="10" hasCustomPrompt="1"/>
          </p:nvPr>
        </p:nvSpPr>
        <p:spPr>
          <a:xfrm>
            <a:off x="3050272" y="4739415"/>
            <a:ext cx="2556933" cy="404088"/>
          </a:xfrm>
          <a:prstGeom prst="rect">
            <a:avLst/>
          </a:prstGeom>
        </p:spPr>
        <p:txBody>
          <a:bodyPr/>
          <a:lstStyle>
            <a:lvl1pPr marL="0" indent="0" algn="l" defTabSz="685800" rtl="0" eaLnBrk="1" latinLnBrk="0" hangingPunct="1">
              <a:spcBef>
                <a:spcPts val="300"/>
              </a:spcBef>
              <a:buNone/>
              <a:defRPr lang="en-US" sz="2400" b="1" kern="1200" dirty="0">
                <a:solidFill>
                  <a:srgbClr val="AA0016">
                    <a:lumMod val="50000"/>
                  </a:srgbClr>
                </a:solidFill>
                <a:latin typeface="Avenir Book" panose="02000503020000020003" pitchFamily="2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>
                <a:latin typeface="+mj-lt"/>
              </a:rPr>
              <a:t>TITLE</a:t>
            </a:r>
            <a:endParaRPr lang="en-US"/>
          </a:p>
        </p:txBody>
      </p:sp>
      <p:sp>
        <p:nvSpPr>
          <p:cNvPr id="37" name="Text Placeholder 35"/>
          <p:cNvSpPr>
            <a:spLocks noGrp="1"/>
          </p:cNvSpPr>
          <p:nvPr>
            <p:ph type="body" sz="quarter" idx="11" hasCustomPrompt="1"/>
          </p:nvPr>
        </p:nvSpPr>
        <p:spPr>
          <a:xfrm>
            <a:off x="3050272" y="5228812"/>
            <a:ext cx="2556933" cy="248571"/>
          </a:xfrm>
          <a:prstGeom prst="rect">
            <a:avLst/>
          </a:prstGeom>
        </p:spPr>
        <p:txBody>
          <a:bodyPr/>
          <a:lstStyle>
            <a:lvl1pPr marL="0" indent="0" algn="l" defTabSz="685800" rtl="0" eaLnBrk="1" latinLnBrk="0" hangingPunct="1">
              <a:spcBef>
                <a:spcPts val="300"/>
              </a:spcBef>
              <a:buNone/>
              <a:defRPr lang="en-US" sz="1400" b="1" kern="1200" dirty="0">
                <a:solidFill>
                  <a:srgbClr val="564B4D">
                    <a:lumMod val="50000"/>
                  </a:srgbClr>
                </a:solidFill>
                <a:latin typeface="Avenir Book" panose="02000503020000020003" pitchFamily="2" charset="0"/>
                <a:ea typeface="+mn-ea"/>
                <a:cs typeface="+mn-cs"/>
              </a:defRPr>
            </a:lvl1pPr>
          </a:lstStyle>
          <a:p>
            <a:pPr lvl="0"/>
            <a:r>
              <a:rPr lang="en-US">
                <a:latin typeface="+mj-lt"/>
              </a:rPr>
              <a:t>SUBTITLE</a:t>
            </a:r>
            <a:endParaRPr lang="en-US"/>
          </a:p>
        </p:txBody>
      </p:sp>
      <p:sp>
        <p:nvSpPr>
          <p:cNvPr id="38" name="Text Placeholder 35"/>
          <p:cNvSpPr>
            <a:spLocks noGrp="1"/>
          </p:cNvSpPr>
          <p:nvPr>
            <p:ph type="body" sz="quarter" idx="12" hasCustomPrompt="1"/>
          </p:nvPr>
        </p:nvSpPr>
        <p:spPr>
          <a:xfrm>
            <a:off x="3050272" y="5501516"/>
            <a:ext cx="2556933" cy="227951"/>
          </a:xfrm>
          <a:prstGeom prst="rect">
            <a:avLst/>
          </a:prstGeom>
        </p:spPr>
        <p:txBody>
          <a:bodyPr/>
          <a:lstStyle>
            <a:lvl1pPr marL="0" indent="0" algn="l" defTabSz="685800" rtl="0" eaLnBrk="1" latinLnBrk="0" hangingPunct="1">
              <a:spcBef>
                <a:spcPts val="300"/>
              </a:spcBef>
              <a:buNone/>
              <a:defRPr lang="en-US" sz="1100" b="1" kern="1200" dirty="0">
                <a:solidFill>
                  <a:srgbClr val="9A979F">
                    <a:lumMod val="75000"/>
                  </a:srgbClr>
                </a:solidFill>
                <a:latin typeface="Avenir Book" panose="02000503020000020003" pitchFamily="2" charset="0"/>
                <a:ea typeface="+mn-ea"/>
                <a:cs typeface="+mn-cs"/>
              </a:defRPr>
            </a:lvl1pPr>
          </a:lstStyle>
          <a:p>
            <a:pPr lvl="0"/>
            <a:r>
              <a:rPr lang="en-US">
                <a:latin typeface="+mj-lt"/>
              </a:rPr>
              <a:t>CONTRIBUTERS</a:t>
            </a:r>
            <a:endParaRPr lang="en-US"/>
          </a:p>
        </p:txBody>
      </p:sp>
      <p:sp>
        <p:nvSpPr>
          <p:cNvPr id="39" name="Text Placeholder 35"/>
          <p:cNvSpPr>
            <a:spLocks noGrp="1"/>
          </p:cNvSpPr>
          <p:nvPr>
            <p:ph type="body" sz="quarter" idx="13" hasCustomPrompt="1"/>
          </p:nvPr>
        </p:nvSpPr>
        <p:spPr>
          <a:xfrm>
            <a:off x="334380" y="-2585"/>
            <a:ext cx="2556933" cy="227951"/>
          </a:xfrm>
          <a:prstGeom prst="rect">
            <a:avLst/>
          </a:prstGeom>
        </p:spPr>
        <p:txBody>
          <a:bodyPr/>
          <a:lstStyle>
            <a:lvl1pPr marL="0" indent="0" algn="l" defTabSz="685800" rtl="0" eaLnBrk="1" latinLnBrk="0" hangingPunct="1">
              <a:spcBef>
                <a:spcPts val="400"/>
              </a:spcBef>
              <a:buNone/>
              <a:defRPr lang="en-US" sz="1050" b="1" kern="1200" dirty="0">
                <a:solidFill>
                  <a:srgbClr val="9A979F">
                    <a:lumMod val="75000"/>
                  </a:srgbClr>
                </a:solidFill>
                <a:latin typeface="Arial"/>
                <a:ea typeface="+mn-ea"/>
                <a:cs typeface="+mn-cs"/>
              </a:defRPr>
            </a:lvl1pPr>
          </a:lstStyle>
          <a:p>
            <a:pPr>
              <a:spcBef>
                <a:spcPts val="400"/>
              </a:spcBef>
            </a:pPr>
            <a:r>
              <a:rPr lang="en-US" sz="1050" b="1">
                <a:solidFill>
                  <a:srgbClr val="9A979F">
                    <a:lumMod val="75000"/>
                  </a:srgbClr>
                </a:solidFill>
                <a:latin typeface="Arial"/>
              </a:rPr>
              <a:t>Jan. 1 2017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5265" y="6375907"/>
            <a:ext cx="6350326" cy="63503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0759" y="111390"/>
            <a:ext cx="794987" cy="794987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D751BE0-2381-64E8-6A5D-B37ADDF3A7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2009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B0CB23-25F2-3E4C-B27C-CB5ACABD8D4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40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1">
            <a:lumMod val="25000"/>
            <a:lumOff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 userDrawn="1"/>
        </p:nvSpPr>
        <p:spPr>
          <a:xfrm>
            <a:off x="0" y="1701800"/>
            <a:ext cx="12192000" cy="5156200"/>
          </a:xfrm>
          <a:prstGeom prst="triangle">
            <a:avLst>
              <a:gd name="adj" fmla="val 0"/>
            </a:avLst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rgbClr val="FFFFFF"/>
              </a:solidFill>
            </a:endParaRPr>
          </a:p>
        </p:txBody>
      </p:sp>
      <p:sp>
        <p:nvSpPr>
          <p:cNvPr id="8" name="Isosceles Triangle 7"/>
          <p:cNvSpPr/>
          <p:nvPr userDrawn="1"/>
        </p:nvSpPr>
        <p:spPr>
          <a:xfrm flipH="1">
            <a:off x="6096000" y="4737100"/>
            <a:ext cx="6096000" cy="2120900"/>
          </a:xfrm>
          <a:prstGeom prst="triangle">
            <a:avLst>
              <a:gd name="adj" fmla="val 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rgbClr val="990000"/>
              </a:solidFill>
            </a:endParaRPr>
          </a:p>
        </p:txBody>
      </p:sp>
      <p:cxnSp>
        <p:nvCxnSpPr>
          <p:cNvPr id="11" name="Straight Connector 10"/>
          <p:cNvCxnSpPr/>
          <p:nvPr userDrawn="1"/>
        </p:nvCxnSpPr>
        <p:spPr>
          <a:xfrm flipH="1">
            <a:off x="626536" y="5791200"/>
            <a:ext cx="9110133" cy="0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35"/>
          <p:cNvSpPr>
            <a:spLocks noGrp="1"/>
          </p:cNvSpPr>
          <p:nvPr>
            <p:ph type="body" sz="quarter" idx="10" hasCustomPrompt="1"/>
          </p:nvPr>
        </p:nvSpPr>
        <p:spPr>
          <a:xfrm>
            <a:off x="626533" y="5428252"/>
            <a:ext cx="3691467" cy="333874"/>
          </a:xfrm>
          <a:prstGeom prst="rect">
            <a:avLst/>
          </a:prstGeom>
        </p:spPr>
        <p:txBody>
          <a:bodyPr/>
          <a:lstStyle>
            <a:lvl1pPr marL="0" indent="0" algn="l" defTabSz="685800" rtl="0" eaLnBrk="1" latinLnBrk="0" hangingPunct="1">
              <a:spcBef>
                <a:spcPts val="300"/>
              </a:spcBef>
              <a:buNone/>
              <a:defRPr lang="en-US" sz="1800" b="1" kern="1200" baseline="0" dirty="0">
                <a:solidFill>
                  <a:schemeClr val="accent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>
                <a:latin typeface="+mj-lt"/>
              </a:rPr>
              <a:t>SECTION TITLE</a:t>
            </a:r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2840" y="5946526"/>
            <a:ext cx="4255496" cy="1063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1838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8882" y="5973030"/>
            <a:ext cx="4255496" cy="1063874"/>
          </a:xfrm>
          <a:prstGeom prst="rect">
            <a:avLst/>
          </a:prstGeom>
        </p:spPr>
      </p:pic>
      <p:pic>
        <p:nvPicPr>
          <p:cNvPr id="2" name="Picture 1" descr="Text&#10;&#10;Description automatically generated">
            <a:extLst>
              <a:ext uri="{FF2B5EF4-FFF2-40B4-BE49-F238E27FC236}">
                <a16:creationId xmlns:a16="http://schemas.microsoft.com/office/drawing/2014/main" id="{6B71414B-652E-8402-D764-83115D2BCD9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94" y="6254964"/>
            <a:ext cx="1493518" cy="560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47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lu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sosceles Triangle 2"/>
          <p:cNvSpPr/>
          <p:nvPr userDrawn="1"/>
        </p:nvSpPr>
        <p:spPr>
          <a:xfrm rot="10800000">
            <a:off x="0" y="-1"/>
            <a:ext cx="11684000" cy="2349500"/>
          </a:xfrm>
          <a:prstGeom prst="triangle">
            <a:avLst>
              <a:gd name="adj" fmla="val 85798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rgbClr val="FFFFFF"/>
              </a:solidFill>
            </a:endParaRPr>
          </a:p>
        </p:txBody>
      </p:sp>
      <p:sp>
        <p:nvSpPr>
          <p:cNvPr id="4" name="Isosceles Triangle 3"/>
          <p:cNvSpPr/>
          <p:nvPr userDrawn="1"/>
        </p:nvSpPr>
        <p:spPr>
          <a:xfrm rot="5400000">
            <a:off x="-1862667" y="1862669"/>
            <a:ext cx="6858000" cy="3132667"/>
          </a:xfrm>
          <a:prstGeom prst="triangle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rgbClr val="FFFFFF"/>
              </a:solidFill>
            </a:endParaRPr>
          </a:p>
        </p:txBody>
      </p:sp>
      <p:sp>
        <p:nvSpPr>
          <p:cNvPr id="6" name="Text Placeholder 35"/>
          <p:cNvSpPr>
            <a:spLocks noGrp="1"/>
          </p:cNvSpPr>
          <p:nvPr>
            <p:ph type="body" sz="quarter" idx="10" hasCustomPrompt="1"/>
          </p:nvPr>
        </p:nvSpPr>
        <p:spPr>
          <a:xfrm>
            <a:off x="3132671" y="3095126"/>
            <a:ext cx="6011332" cy="333874"/>
          </a:xfrm>
          <a:prstGeom prst="rect">
            <a:avLst/>
          </a:prstGeom>
        </p:spPr>
        <p:txBody>
          <a:bodyPr/>
          <a:lstStyle>
            <a:lvl1pPr marL="0" indent="0" algn="l" defTabSz="685800" rtl="0" eaLnBrk="1" latinLnBrk="0" hangingPunct="1">
              <a:spcBef>
                <a:spcPts val="300"/>
              </a:spcBef>
              <a:buNone/>
              <a:defRPr lang="en-US" sz="1800" b="1" kern="1200" baseline="0" dirty="0">
                <a:solidFill>
                  <a:schemeClr val="accent1">
                    <a:lumMod val="75000"/>
                    <a:lumOff val="25000"/>
                  </a:schemeClr>
                </a:solidFill>
                <a:latin typeface="Avenir Book" panose="02000503020000020003" pitchFamily="2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>
                <a:latin typeface="+mj-lt"/>
              </a:rPr>
              <a:t>CONCLUSION/QUESTIONS?</a:t>
            </a:r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 flipH="1">
            <a:off x="2540000" y="3429000"/>
            <a:ext cx="7941733" cy="0"/>
          </a:xfrm>
          <a:prstGeom prst="line">
            <a:avLst/>
          </a:prstGeom>
          <a:ln w="28575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5265" y="6375907"/>
            <a:ext cx="6350326" cy="63503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0759" y="111390"/>
            <a:ext cx="794987" cy="794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548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rt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 userDrawn="1"/>
        </p:nvCxnSpPr>
        <p:spPr>
          <a:xfrm flipH="1">
            <a:off x="1219200" y="863600"/>
            <a:ext cx="11226800" cy="0"/>
          </a:xfrm>
          <a:prstGeom prst="line">
            <a:avLst/>
          </a:prstGeom>
          <a:ln w="762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 flipH="1">
            <a:off x="1473200" y="863600"/>
            <a:ext cx="4030133" cy="0"/>
          </a:xfrm>
          <a:prstGeom prst="line">
            <a:avLst/>
          </a:prstGeom>
          <a:ln w="762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 flipH="1">
            <a:off x="982133" y="863600"/>
            <a:ext cx="1710267" cy="0"/>
          </a:xfrm>
          <a:prstGeom prst="line">
            <a:avLst/>
          </a:prstGeom>
          <a:ln w="762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Placeholder 35"/>
          <p:cNvSpPr>
            <a:spLocks noGrp="1"/>
          </p:cNvSpPr>
          <p:nvPr>
            <p:ph type="body" sz="quarter" idx="10" hasCustomPrompt="1"/>
          </p:nvPr>
        </p:nvSpPr>
        <p:spPr>
          <a:xfrm>
            <a:off x="982133" y="394751"/>
            <a:ext cx="10684933" cy="373812"/>
          </a:xfrm>
          <a:prstGeom prst="rect">
            <a:avLst/>
          </a:prstGeom>
        </p:spPr>
        <p:txBody>
          <a:bodyPr/>
          <a:lstStyle>
            <a:lvl1pPr marL="0" indent="0" algn="l" defTabSz="685800" rtl="0" eaLnBrk="1" latinLnBrk="0" hangingPunct="1">
              <a:spcBef>
                <a:spcPts val="300"/>
              </a:spcBef>
              <a:buNone/>
              <a:defRPr lang="en-US" sz="1800" b="1" kern="1200" dirty="0">
                <a:solidFill>
                  <a:srgbClr val="AA0016">
                    <a:lumMod val="50000"/>
                  </a:srgbClr>
                </a:solidFill>
                <a:latin typeface="Avenir Book" panose="02000503020000020003" pitchFamily="2" charset="0"/>
                <a:ea typeface="+mn-ea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US">
                <a:latin typeface="+mj-lt"/>
              </a:rPr>
              <a:t>TITLE</a:t>
            </a:r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8882" y="5973030"/>
            <a:ext cx="4255496" cy="1063874"/>
          </a:xfrm>
          <a:prstGeom prst="rect">
            <a:avLst/>
          </a:prstGeom>
        </p:spPr>
      </p:pic>
      <p:pic>
        <p:nvPicPr>
          <p:cNvPr id="2" name="Picture 1" descr="Text&#10;&#10;Description automatically generated">
            <a:extLst>
              <a:ext uri="{FF2B5EF4-FFF2-40B4-BE49-F238E27FC236}">
                <a16:creationId xmlns:a16="http://schemas.microsoft.com/office/drawing/2014/main" id="{B3D8F063-0551-7DDE-22B7-92EFE9903B7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94" y="6254964"/>
            <a:ext cx="1493518" cy="560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729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F50E923-2FA6-DECD-B7DF-459230D01428}"/>
              </a:ext>
            </a:extLst>
          </p:cNvPr>
          <p:cNvCxnSpPr/>
          <p:nvPr userDrawn="1"/>
        </p:nvCxnSpPr>
        <p:spPr>
          <a:xfrm flipH="1">
            <a:off x="1219200" y="863600"/>
            <a:ext cx="11226800" cy="0"/>
          </a:xfrm>
          <a:prstGeom prst="line">
            <a:avLst/>
          </a:prstGeom>
          <a:ln w="762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9B147E5-3C3C-5CF8-F7B2-CF181819168F}"/>
              </a:ext>
            </a:extLst>
          </p:cNvPr>
          <p:cNvCxnSpPr/>
          <p:nvPr userDrawn="1"/>
        </p:nvCxnSpPr>
        <p:spPr>
          <a:xfrm flipH="1">
            <a:off x="982133" y="863600"/>
            <a:ext cx="1710267" cy="0"/>
          </a:xfrm>
          <a:prstGeom prst="line">
            <a:avLst/>
          </a:prstGeom>
          <a:ln w="762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35">
            <a:extLst>
              <a:ext uri="{FF2B5EF4-FFF2-40B4-BE49-F238E27FC236}">
                <a16:creationId xmlns:a16="http://schemas.microsoft.com/office/drawing/2014/main" id="{B0F337CE-FFDB-2926-14EC-3210C24DB16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82133" y="423134"/>
            <a:ext cx="10634133" cy="373812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 algn="l" defTabSz="685800" rtl="0" eaLnBrk="1" latinLnBrk="0" hangingPunct="1">
              <a:spcBef>
                <a:spcPts val="300"/>
              </a:spcBef>
              <a:buNone/>
              <a:defRPr lang="en-US" sz="1800" b="0" i="0" kern="1200" dirty="0">
                <a:solidFill>
                  <a:srgbClr val="AA0016">
                    <a:lumMod val="50000"/>
                  </a:srgbClr>
                </a:solidFill>
                <a:latin typeface="Avenir Book" panose="02000503020000020003" pitchFamily="2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B240DC7-386E-DC65-1E9B-FECB44D3070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8882" y="5973030"/>
            <a:ext cx="4255496" cy="1063874"/>
          </a:xfrm>
          <a:prstGeom prst="rect">
            <a:avLst/>
          </a:prstGeom>
        </p:spPr>
      </p:pic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5E3CC2F-3F51-5E12-8AE9-6B3D4C95F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7514" y="41692"/>
            <a:ext cx="548640" cy="365125"/>
          </a:xfrm>
          <a:prstGeom prst="rect">
            <a:avLst/>
          </a:prstGeom>
        </p:spPr>
        <p:txBody>
          <a:bodyPr/>
          <a:lstStyle>
            <a:lvl1pPr algn="r">
              <a:defRPr sz="1600">
                <a:solidFill>
                  <a:schemeClr val="accent6"/>
                </a:solidFill>
                <a:latin typeface="Avenir Book" panose="02000503020000020003" pitchFamily="2" charset="0"/>
              </a:defRPr>
            </a:lvl1pPr>
          </a:lstStyle>
          <a:p>
            <a:fld id="{3E42D4C3-81CA-9A44-B950-E18D344B504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590D671-50C6-ECC4-8D48-D5F2AACFDC31}"/>
              </a:ext>
            </a:extLst>
          </p:cNvPr>
          <p:cNvSpPr/>
          <p:nvPr userDrawn="1"/>
        </p:nvSpPr>
        <p:spPr>
          <a:xfrm>
            <a:off x="-1266147" y="-457202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988A027-E016-AF99-E287-3E4D789670C5}"/>
              </a:ext>
            </a:extLst>
          </p:cNvPr>
          <p:cNvSpPr/>
          <p:nvPr userDrawn="1"/>
        </p:nvSpPr>
        <p:spPr>
          <a:xfrm>
            <a:off x="-1515839" y="-225975"/>
            <a:ext cx="914400" cy="9144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DA41F80-2771-6929-8E78-FA15F6AECECE}"/>
              </a:ext>
            </a:extLst>
          </p:cNvPr>
          <p:cNvSpPr/>
          <p:nvPr userDrawn="1"/>
        </p:nvSpPr>
        <p:spPr>
          <a:xfrm>
            <a:off x="-1739014" y="84245"/>
            <a:ext cx="914400" cy="9144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A logo for a company&#10;&#10;Description automatically generated">
            <a:extLst>
              <a:ext uri="{FF2B5EF4-FFF2-40B4-BE49-F238E27FC236}">
                <a16:creationId xmlns:a16="http://schemas.microsoft.com/office/drawing/2014/main" id="{6AD9F3E0-E0BD-CEA0-7ABD-850B39DE38D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5962" y="6226627"/>
            <a:ext cx="1256059" cy="574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536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4574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5" r:id="rId2"/>
    <p:sldLayoutId id="2147483676" r:id="rId3"/>
    <p:sldLayoutId id="2147483677" r:id="rId4"/>
    <p:sldLayoutId id="2147483678" r:id="rId5"/>
    <p:sldLayoutId id="2147483679" r:id="rId6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svg"/><Relationship Id="rId3" Type="http://schemas.microsoft.com/office/2018/10/relationships/comments" Target="../comments/modernComment_7FFE5908_A5FF9B12.xml"/><Relationship Id="rId7" Type="http://schemas.openxmlformats.org/officeDocument/2006/relationships/image" Target="../media/image12.svg"/><Relationship Id="rId12" Type="http://schemas.openxmlformats.org/officeDocument/2006/relationships/image" Target="../media/image17.png"/><Relationship Id="rId17" Type="http://schemas.openxmlformats.org/officeDocument/2006/relationships/image" Target="../media/image22.sv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11" Type="http://schemas.openxmlformats.org/officeDocument/2006/relationships/image" Target="../media/image16.svg"/><Relationship Id="rId5" Type="http://schemas.openxmlformats.org/officeDocument/2006/relationships/image" Target="../media/image10.svg"/><Relationship Id="rId15" Type="http://schemas.openxmlformats.org/officeDocument/2006/relationships/image" Target="../media/image20.sv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svg"/><Relationship Id="rId1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svg"/><Relationship Id="rId3" Type="http://schemas.microsoft.com/office/2018/10/relationships/comments" Target="../comments/modernComment_7FFE5909_34195406.xml"/><Relationship Id="rId7" Type="http://schemas.openxmlformats.org/officeDocument/2006/relationships/image" Target="../media/image16.svg"/><Relationship Id="rId12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11" Type="http://schemas.openxmlformats.org/officeDocument/2006/relationships/image" Target="../media/image20.svg"/><Relationship Id="rId5" Type="http://schemas.openxmlformats.org/officeDocument/2006/relationships/image" Target="../media/image14.sv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3B7E43F-E36B-450C-6973-6E7CE05BE3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Utilizing AI represents an opportunity for BBBSEM to optimize the interview process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EA2CE7C-C8AC-5F46-0575-A38ECE24F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2D4C3-81CA-9A44-B950-E18D344B504E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E71BAE-C725-A307-7EE3-A1229A8CCEEB}"/>
              </a:ext>
            </a:extLst>
          </p:cNvPr>
          <p:cNvSpPr/>
          <p:nvPr/>
        </p:nvSpPr>
        <p:spPr>
          <a:xfrm>
            <a:off x="982133" y="1160965"/>
            <a:ext cx="10634133" cy="884582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Avenir Book" panose="02000503020000020003"/>
              </a:rPr>
              <a:t>Growing utilization of AI Meeting Assistants represents an industry-shift and newfound focus on greater efficiency in traditionally long or manual tasks; one specific use case is with the interviewing process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2FF4F99-A1AA-56D2-F387-7741478AEC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0767413"/>
              </p:ext>
            </p:extLst>
          </p:nvPr>
        </p:nvGraphicFramePr>
        <p:xfrm>
          <a:off x="982133" y="3639797"/>
          <a:ext cx="3208020" cy="1097280"/>
        </p:xfrm>
        <a:graphic>
          <a:graphicData uri="http://schemas.openxmlformats.org/drawingml/2006/table">
            <a:tbl>
              <a:tblPr/>
              <a:tblGrid>
                <a:gridCol w="3208020">
                  <a:extLst>
                    <a:ext uri="{9D8B030D-6E8A-4147-A177-3AD203B41FA5}">
                      <a16:colId xmlns:a16="http://schemas.microsoft.com/office/drawing/2014/main" val="4077352625"/>
                    </a:ext>
                  </a:extLst>
                </a:gridCol>
              </a:tblGrid>
              <a:tr h="236220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0" i="0" dirty="0">
                          <a:solidFill>
                            <a:srgbClr val="FFFFFF"/>
                          </a:solidFill>
                          <a:effectLst/>
                          <a:latin typeface="Avenir Book" panose="02000503020000020003" pitchFamily="2" charset="0"/>
                        </a:rPr>
                        <a:t>Otter.AI</a:t>
                      </a:r>
                      <a:endParaRPr lang="en-US" b="0" i="0" dirty="0">
                        <a:solidFill>
                          <a:srgbClr val="FFFFFF"/>
                        </a:solidFill>
                        <a:effectLst/>
                        <a:latin typeface="Avenir Book" panose="02000503020000020003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1700394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2"/>
                          </a:solidFill>
                          <a:latin typeface="Avenir Book" panose="02000503020000020003" pitchFamily="2" charset="0"/>
                          <a:cs typeface="Arial"/>
                        </a:rPr>
                        <a:t>A high-level, meticulous executive assistant that emphasizes integrability into other corporate applications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2646402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2850E28-4909-3054-97C2-FF86855986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0638294"/>
              </p:ext>
            </p:extLst>
          </p:nvPr>
        </p:nvGraphicFramePr>
        <p:xfrm>
          <a:off x="982134" y="2294032"/>
          <a:ext cx="3208020" cy="1097280"/>
        </p:xfrm>
        <a:graphic>
          <a:graphicData uri="http://schemas.openxmlformats.org/drawingml/2006/table">
            <a:tbl>
              <a:tblPr/>
              <a:tblGrid>
                <a:gridCol w="3208020">
                  <a:extLst>
                    <a:ext uri="{9D8B030D-6E8A-4147-A177-3AD203B41FA5}">
                      <a16:colId xmlns:a16="http://schemas.microsoft.com/office/drawing/2014/main" val="3259232420"/>
                    </a:ext>
                  </a:extLst>
                </a:gridCol>
              </a:tblGrid>
              <a:tr h="236220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0" i="0" dirty="0">
                          <a:solidFill>
                            <a:srgbClr val="FFFFFF"/>
                          </a:solidFill>
                          <a:effectLst/>
                          <a:latin typeface="Avenir Book" panose="02000503020000020003" pitchFamily="2" charset="0"/>
                        </a:rPr>
                        <a:t>Zoom AI Companion</a:t>
                      </a:r>
                      <a:endParaRPr lang="en-US" b="0" i="0" dirty="0">
                        <a:solidFill>
                          <a:srgbClr val="FFFFFF"/>
                        </a:solidFill>
                        <a:effectLst/>
                        <a:latin typeface="Avenir Book" panose="02000503020000020003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2072809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2"/>
                          </a:solidFill>
                          <a:latin typeface="Avenir Book" panose="02000503020000020003" pitchFamily="2" charset="0"/>
                          <a:cs typeface="Arial"/>
                        </a:rPr>
                        <a:t>A Zoom Add-in with a beneficial price structure for paid users and features designed toward greater efficiency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8186439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00F6EFD4-77B6-3DE0-64F4-FB08D9739998}"/>
              </a:ext>
            </a:extLst>
          </p:cNvPr>
          <p:cNvSpPr/>
          <p:nvPr/>
        </p:nvSpPr>
        <p:spPr>
          <a:xfrm>
            <a:off x="982676" y="5386716"/>
            <a:ext cx="3208020" cy="81895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Avenir Book" panose="02000503020000020003" pitchFamily="2" charset="0"/>
                <a:ea typeface="+mn-ea"/>
                <a:cs typeface="Arial"/>
              </a:rPr>
              <a:t>A robust</a:t>
            </a:r>
            <a:r>
              <a:rPr lang="en-US" sz="1400" dirty="0">
                <a:solidFill>
                  <a:srgbClr val="111111"/>
                </a:solidFill>
                <a:latin typeface="Avenir Book" panose="02000503020000020003" pitchFamily="2" charset="0"/>
                <a:cs typeface="Arial"/>
              </a:rPr>
              <a:t>t AI service that integrates AI into the meeting itself, with many functionalities and integrative capabilities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111111"/>
              </a:solidFill>
              <a:effectLst/>
              <a:uLnTx/>
              <a:uFillTx/>
              <a:latin typeface="Avenir Book" panose="02000503020000020003" pitchFamily="2" charset="0"/>
              <a:ea typeface="+mn-ea"/>
              <a:cs typeface="Arial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1B106F2-25A6-C31E-5FDA-9F2885B1973A}"/>
              </a:ext>
            </a:extLst>
          </p:cNvPr>
          <p:cNvSpPr/>
          <p:nvPr/>
        </p:nvSpPr>
        <p:spPr>
          <a:xfrm>
            <a:off x="982135" y="5032831"/>
            <a:ext cx="3208020" cy="348925"/>
          </a:xfrm>
          <a:prstGeom prst="rect">
            <a:avLst/>
          </a:prstGeom>
          <a:solidFill>
            <a:schemeClr val="accent1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venir Book" panose="02000503020000020003" pitchFamily="2" charset="0"/>
                <a:ea typeface="+mn-ea"/>
                <a:cs typeface="+mn-cs"/>
              </a:rPr>
              <a:t>Fireflies AI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BEB333C-84C0-B3A6-6FE1-8E0BBAEE63BF}"/>
              </a:ext>
            </a:extLst>
          </p:cNvPr>
          <p:cNvGrpSpPr/>
          <p:nvPr/>
        </p:nvGrpSpPr>
        <p:grpSpPr>
          <a:xfrm>
            <a:off x="5164825" y="2316738"/>
            <a:ext cx="5384140" cy="3743398"/>
            <a:chOff x="858236" y="1235827"/>
            <a:chExt cx="5944784" cy="4361531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B2F07134-0A9B-E510-574E-2187FB53FEC3}"/>
                </a:ext>
              </a:extLst>
            </p:cNvPr>
            <p:cNvCxnSpPr/>
            <p:nvPr/>
          </p:nvCxnSpPr>
          <p:spPr>
            <a:xfrm>
              <a:off x="1489962" y="1247958"/>
              <a:ext cx="0" cy="3874050"/>
            </a:xfrm>
            <a:prstGeom prst="line">
              <a:avLst/>
            </a:prstGeom>
            <a:noFill/>
            <a:ln w="3175" cap="flat" cmpd="sng" algn="ctr">
              <a:solidFill>
                <a:srgbClr val="000000">
                  <a:alpha val="50000"/>
                </a:srgbClr>
              </a:solidFill>
              <a:prstDash val="solid"/>
            </a:ln>
            <a:effectLst/>
          </p:spPr>
        </p:cxn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2D56C11B-38F6-4563-1162-1FC406AFB70B}"/>
                </a:ext>
              </a:extLst>
            </p:cNvPr>
            <p:cNvSpPr/>
            <p:nvPr/>
          </p:nvSpPr>
          <p:spPr>
            <a:xfrm>
              <a:off x="4326475" y="1441185"/>
              <a:ext cx="471849" cy="467858"/>
            </a:xfrm>
            <a:prstGeom prst="ellipse">
              <a:avLst/>
            </a:prstGeom>
            <a:solidFill>
              <a:srgbClr val="FFFFFF">
                <a:alpha val="60000"/>
              </a:srgb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venir Book" panose="02000503020000020003" pitchFamily="2" charset="0"/>
                <a:ea typeface="+mn-ea"/>
                <a:cs typeface="+mn-cs"/>
              </a:endParaRPr>
            </a:p>
          </p:txBody>
        </p:sp>
        <p:sp>
          <p:nvSpPr>
            <p:cNvPr id="12" name="TextBox 3">
              <a:extLst>
                <a:ext uri="{FF2B5EF4-FFF2-40B4-BE49-F238E27FC236}">
                  <a16:creationId xmlns:a16="http://schemas.microsoft.com/office/drawing/2014/main" id="{6303C7B9-6562-AF3A-A410-BE7966B78154}"/>
                </a:ext>
              </a:extLst>
            </p:cNvPr>
            <p:cNvSpPr txBox="1"/>
            <p:nvPr/>
          </p:nvSpPr>
          <p:spPr>
            <a:xfrm>
              <a:off x="3893267" y="5258804"/>
              <a:ext cx="447238" cy="338554"/>
            </a:xfrm>
            <a:prstGeom prst="rect">
              <a:avLst/>
            </a:prstGeom>
            <a:noFill/>
          </p:spPr>
          <p:txBody>
            <a:bodyPr wrap="none" lIns="0" tIns="45720" rIns="0" bIns="45720" rtlCol="0" anchor="t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venir Book" panose="02000503020000020003" pitchFamily="2" charset="0"/>
                  <a:ea typeface="+mn-ea"/>
                  <a:cs typeface="+mn-cs"/>
                </a:rPr>
                <a:t>Price</a:t>
              </a: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600000"/>
                </a:solidFill>
                <a:effectLst/>
                <a:uLnTx/>
                <a:uFillTx/>
                <a:latin typeface="Avenir Book" panose="02000503020000020003" pitchFamily="2" charset="0"/>
                <a:ea typeface="+mn-ea"/>
                <a:cs typeface="+mn-cs"/>
              </a:endParaRPr>
            </a:p>
          </p:txBody>
        </p:sp>
        <p:sp>
          <p:nvSpPr>
            <p:cNvPr id="13" name="TextBox 4">
              <a:extLst>
                <a:ext uri="{FF2B5EF4-FFF2-40B4-BE49-F238E27FC236}">
                  <a16:creationId xmlns:a16="http://schemas.microsoft.com/office/drawing/2014/main" id="{CC40D30F-69AA-5420-203D-61829496CB5A}"/>
                </a:ext>
              </a:extLst>
            </p:cNvPr>
            <p:cNvSpPr txBox="1"/>
            <p:nvPr/>
          </p:nvSpPr>
          <p:spPr>
            <a:xfrm rot="16200000">
              <a:off x="88384" y="2752016"/>
              <a:ext cx="2185371" cy="645667"/>
            </a:xfrm>
            <a:prstGeom prst="rect">
              <a:avLst/>
            </a:prstGeom>
            <a:noFill/>
          </p:spPr>
          <p:txBody>
            <a:bodyPr wrap="square" lIns="0" tIns="45720" rIns="0" bIns="45720" rtlCol="0" anchor="t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venir Book" panose="02000503020000020003" pitchFamily="2" charset="0"/>
                  <a:ea typeface="+mn-ea"/>
                  <a:cs typeface="+mn-cs"/>
                </a:rPr>
                <a:t>Security and Ease of Integration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600000"/>
                </a:solidFill>
                <a:effectLst/>
                <a:uLnTx/>
                <a:uFillTx/>
                <a:latin typeface="Avenir Book" panose="02000503020000020003" pitchFamily="2" charset="0"/>
                <a:ea typeface="+mn-ea"/>
                <a:cs typeface="Arial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FFD7774-ED73-27A9-16C0-70FA7F8051AD}"/>
                </a:ext>
              </a:extLst>
            </p:cNvPr>
            <p:cNvSpPr/>
            <p:nvPr/>
          </p:nvSpPr>
          <p:spPr>
            <a:xfrm>
              <a:off x="4146491" y="1247956"/>
              <a:ext cx="2656529" cy="193702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venir Book" panose="02000503020000020003" pitchFamily="2" charset="0"/>
                <a:ea typeface="+mn-ea"/>
                <a:cs typeface="+mn-cs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928E8A6-950A-3301-4180-178CB2FA8B34}"/>
                </a:ext>
              </a:extLst>
            </p:cNvPr>
            <p:cNvSpPr/>
            <p:nvPr/>
          </p:nvSpPr>
          <p:spPr>
            <a:xfrm>
              <a:off x="4146491" y="3184983"/>
              <a:ext cx="2656529" cy="193702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venir Book" panose="02000503020000020003" pitchFamily="2" charset="0"/>
                <a:ea typeface="+mn-ea"/>
                <a:cs typeface="+mn-cs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A18EEFB-11E1-118B-1B94-CF7B07150153}"/>
                </a:ext>
              </a:extLst>
            </p:cNvPr>
            <p:cNvSpPr/>
            <p:nvPr/>
          </p:nvSpPr>
          <p:spPr>
            <a:xfrm>
              <a:off x="1489714" y="1247956"/>
              <a:ext cx="2656529" cy="193702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highlight>
                  <a:srgbClr val="FF0000"/>
                </a:highlight>
                <a:uLnTx/>
                <a:uFillTx/>
                <a:latin typeface="Avenir Book" panose="02000503020000020003" pitchFamily="2" charset="0"/>
                <a:ea typeface="+mn-ea"/>
                <a:cs typeface="+mn-cs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250C1C6-5E6C-0697-8903-2426F1D39641}"/>
                </a:ext>
              </a:extLst>
            </p:cNvPr>
            <p:cNvSpPr/>
            <p:nvPr/>
          </p:nvSpPr>
          <p:spPr>
            <a:xfrm>
              <a:off x="1489714" y="3184981"/>
              <a:ext cx="2656529" cy="193702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venir Book" panose="02000503020000020003" pitchFamily="2" charset="0"/>
                <a:ea typeface="+mn-ea"/>
                <a:cs typeface="+mn-cs"/>
              </a:endParaRP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D3098658-F94E-44F9-05E2-66FC4B37CE3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86352" y="1235827"/>
              <a:ext cx="3363" cy="3886200"/>
            </a:xfrm>
            <a:prstGeom prst="straightConnector1">
              <a:avLst/>
            </a:prstGeom>
            <a:ln w="1016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93CF107A-A0E7-6A25-C523-F0D3A7FCFC03}"/>
                </a:ext>
              </a:extLst>
            </p:cNvPr>
            <p:cNvCxnSpPr>
              <a:cxnSpLocks/>
            </p:cNvCxnSpPr>
            <p:nvPr/>
          </p:nvCxnSpPr>
          <p:spPr>
            <a:xfrm>
              <a:off x="1430753" y="5122008"/>
              <a:ext cx="5372267" cy="0"/>
            </a:xfrm>
            <a:prstGeom prst="straightConnector1">
              <a:avLst/>
            </a:prstGeom>
            <a:ln w="1016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70BB1E7B-140A-E391-C87D-F2EAFFD57BD2}"/>
              </a:ext>
            </a:extLst>
          </p:cNvPr>
          <p:cNvGrpSpPr/>
          <p:nvPr/>
        </p:nvGrpSpPr>
        <p:grpSpPr>
          <a:xfrm>
            <a:off x="6999745" y="2771620"/>
            <a:ext cx="1143000" cy="591340"/>
            <a:chOff x="-1371886" y="2833167"/>
            <a:chExt cx="1143000" cy="591340"/>
          </a:xfrm>
          <a:noFill/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9A6F874-A098-D680-2CC6-3D826C06A407}"/>
                </a:ext>
              </a:extLst>
            </p:cNvPr>
            <p:cNvSpPr txBox="1"/>
            <p:nvPr/>
          </p:nvSpPr>
          <p:spPr>
            <a:xfrm>
              <a:off x="-1371886" y="3147508"/>
              <a:ext cx="1143000" cy="27699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2D8CFF"/>
                  </a:solidFill>
                  <a:latin typeface="Avenir Book" panose="02000503020000020003"/>
                </a:rPr>
                <a:t>AI Companion</a:t>
              </a:r>
            </a:p>
          </p:txBody>
        </p:sp>
        <p:pic>
          <p:nvPicPr>
            <p:cNvPr id="28" name="Picture 2" descr="Zoom Logo and symbol, meaning, history, PNG">
              <a:extLst>
                <a:ext uri="{FF2B5EF4-FFF2-40B4-BE49-F238E27FC236}">
                  <a16:creationId xmlns:a16="http://schemas.microsoft.com/office/drawing/2014/main" id="{7AD577E3-B303-D4C7-E971-789BF5C07FA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325791" y="2833167"/>
              <a:ext cx="924906" cy="520530"/>
            </a:xfrm>
            <a:prstGeom prst="rect">
              <a:avLst/>
            </a:prstGeom>
            <a:grpFill/>
          </p:spPr>
        </p:pic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E9A4253-F3C0-18C7-1830-8EFEEACBAE4D}"/>
              </a:ext>
            </a:extLst>
          </p:cNvPr>
          <p:cNvGrpSpPr/>
          <p:nvPr/>
        </p:nvGrpSpPr>
        <p:grpSpPr>
          <a:xfrm>
            <a:off x="8566036" y="3259807"/>
            <a:ext cx="872948" cy="612437"/>
            <a:chOff x="-1299812" y="3696763"/>
            <a:chExt cx="872948" cy="612437"/>
          </a:xfrm>
        </p:grpSpPr>
        <p:pic>
          <p:nvPicPr>
            <p:cNvPr id="30" name="Picture 4">
              <a:extLst>
                <a:ext uri="{FF2B5EF4-FFF2-40B4-BE49-F238E27FC236}">
                  <a16:creationId xmlns:a16="http://schemas.microsoft.com/office/drawing/2014/main" id="{5CBD0D16-72CA-1CF4-4CB3-660D3BE39E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299812" y="3696763"/>
              <a:ext cx="872948" cy="3429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D1A4AB1C-088C-9E72-5BF6-4AC84C05E7A6}"/>
                </a:ext>
              </a:extLst>
            </p:cNvPr>
            <p:cNvSpPr txBox="1"/>
            <p:nvPr/>
          </p:nvSpPr>
          <p:spPr>
            <a:xfrm>
              <a:off x="-1194930" y="4032201"/>
              <a:ext cx="65251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2D8CFF"/>
                  </a:solidFill>
                  <a:latin typeface="Avenir Book" panose="02000503020000020003"/>
                </a:rPr>
                <a:t>Otter.ai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72FDA74-003C-06DF-82FD-24FC2C535A90}"/>
              </a:ext>
            </a:extLst>
          </p:cNvPr>
          <p:cNvGrpSpPr/>
          <p:nvPr/>
        </p:nvGrpSpPr>
        <p:grpSpPr>
          <a:xfrm>
            <a:off x="9438984" y="2866868"/>
            <a:ext cx="974237" cy="849263"/>
            <a:chOff x="1315050" y="4906252"/>
            <a:chExt cx="974237" cy="849263"/>
          </a:xfrm>
        </p:grpSpPr>
        <p:pic>
          <p:nvPicPr>
            <p:cNvPr id="21" name="Picture 2" descr="InfluxData">
              <a:extLst>
                <a:ext uri="{FF2B5EF4-FFF2-40B4-BE49-F238E27FC236}">
                  <a16:creationId xmlns:a16="http://schemas.microsoft.com/office/drawing/2014/main" id="{7EB7D131-12F1-0F53-3BB9-3487E77AF7D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4361" r="67244" b="37335"/>
            <a:stretch/>
          </p:blipFill>
          <p:spPr bwMode="auto">
            <a:xfrm>
              <a:off x="1423460" y="4906252"/>
              <a:ext cx="753659" cy="6512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2" descr="InfluxData">
              <a:extLst>
                <a:ext uri="{FF2B5EF4-FFF2-40B4-BE49-F238E27FC236}">
                  <a16:creationId xmlns:a16="http://schemas.microsoft.com/office/drawing/2014/main" id="{8534A24B-BE81-65CE-F362-34052E7BA19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959" t="41888" r="4365" b="44159"/>
            <a:stretch/>
          </p:blipFill>
          <p:spPr bwMode="auto">
            <a:xfrm>
              <a:off x="1315050" y="5523855"/>
              <a:ext cx="974237" cy="2316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60076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18B0E26-7E7C-11CB-5561-52E23B2CE81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Utilizing AI represents an opportunity for BBBSEM to optimize the interview process</a:t>
            </a:r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8E449E3-E24A-935E-BFEA-1D2154639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2D4C3-81CA-9A44-B950-E18D344B504E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970219B-0EF1-AD93-D330-12F7055B0714}"/>
              </a:ext>
            </a:extLst>
          </p:cNvPr>
          <p:cNvSpPr/>
          <p:nvPr/>
        </p:nvSpPr>
        <p:spPr>
          <a:xfrm>
            <a:off x="778934" y="1063784"/>
            <a:ext cx="10634133" cy="884582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Avenir Book" panose="02000503020000020003"/>
              </a:rPr>
              <a:t>Growing utilization of AI Meeting Assistants represents an industry-shift and newfound focus on greater efficiency in traditionally long or manual tasks; one specific use case is with the interviewing process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8DA61CE-44B8-168C-FD6C-6F7184353943}"/>
              </a:ext>
            </a:extLst>
          </p:cNvPr>
          <p:cNvSpPr/>
          <p:nvPr/>
        </p:nvSpPr>
        <p:spPr>
          <a:xfrm>
            <a:off x="1213392" y="3575878"/>
            <a:ext cx="1143000" cy="1143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  <a:latin typeface="Avenir Book" panose="02000503020000020003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1E74346-1EEC-D001-8514-140C74EA5EA2}"/>
              </a:ext>
            </a:extLst>
          </p:cNvPr>
          <p:cNvGrpSpPr/>
          <p:nvPr/>
        </p:nvGrpSpPr>
        <p:grpSpPr>
          <a:xfrm>
            <a:off x="3728828" y="3575878"/>
            <a:ext cx="4255605" cy="1143000"/>
            <a:chOff x="3576429" y="2242121"/>
            <a:chExt cx="4255605" cy="1143000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A34B285D-8D76-5886-246C-FA818436E760}"/>
                </a:ext>
              </a:extLst>
            </p:cNvPr>
            <p:cNvSpPr/>
            <p:nvPr/>
          </p:nvSpPr>
          <p:spPr>
            <a:xfrm>
              <a:off x="3576429" y="2242121"/>
              <a:ext cx="4255605" cy="292357"/>
            </a:xfrm>
            <a:prstGeom prst="roundRect">
              <a:avLst>
                <a:gd name="adj" fmla="val 49359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636F0641-6781-A812-4DE0-AC8D0E7C06BB}"/>
                </a:ext>
              </a:extLst>
            </p:cNvPr>
            <p:cNvSpPr/>
            <p:nvPr/>
          </p:nvSpPr>
          <p:spPr>
            <a:xfrm>
              <a:off x="3576429" y="2667442"/>
              <a:ext cx="4255605" cy="292357"/>
            </a:xfrm>
            <a:prstGeom prst="roundRect">
              <a:avLst>
                <a:gd name="adj" fmla="val 49359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BB8B56F8-8A97-F775-22BA-7AD410A39356}"/>
                </a:ext>
              </a:extLst>
            </p:cNvPr>
            <p:cNvSpPr/>
            <p:nvPr/>
          </p:nvSpPr>
          <p:spPr>
            <a:xfrm>
              <a:off x="3576429" y="3092764"/>
              <a:ext cx="4255605" cy="292357"/>
            </a:xfrm>
            <a:prstGeom prst="roundRect">
              <a:avLst>
                <a:gd name="adj" fmla="val 49359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6E0C02D-1859-1455-578E-34BF3FD2586A}"/>
              </a:ext>
            </a:extLst>
          </p:cNvPr>
          <p:cNvSpPr/>
          <p:nvPr/>
        </p:nvSpPr>
        <p:spPr>
          <a:xfrm>
            <a:off x="1213392" y="2299912"/>
            <a:ext cx="1143000" cy="1143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  <a:latin typeface="Avenir Book" panose="02000503020000020003"/>
            </a:endParaRPr>
          </a:p>
          <a:p>
            <a:pPr algn="ctr"/>
            <a:r>
              <a:rPr lang="en-US" sz="1200" dirty="0">
                <a:solidFill>
                  <a:srgbClr val="2D8CFF"/>
                </a:solidFill>
                <a:latin typeface="Avenir Book" panose="02000503020000020003"/>
              </a:rPr>
              <a:t>AI Companion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3CE9F07-2ED1-ADEB-BD28-FD2F26B14BB3}"/>
              </a:ext>
            </a:extLst>
          </p:cNvPr>
          <p:cNvGrpSpPr/>
          <p:nvPr/>
        </p:nvGrpSpPr>
        <p:grpSpPr>
          <a:xfrm>
            <a:off x="3728828" y="2299913"/>
            <a:ext cx="4255605" cy="1143000"/>
            <a:chOff x="3576429" y="2242121"/>
            <a:chExt cx="4255605" cy="1143000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959F11B2-E463-AB08-5459-34047CD1E24D}"/>
                </a:ext>
              </a:extLst>
            </p:cNvPr>
            <p:cNvSpPr/>
            <p:nvPr/>
          </p:nvSpPr>
          <p:spPr>
            <a:xfrm>
              <a:off x="3576429" y="2242121"/>
              <a:ext cx="4255605" cy="292357"/>
            </a:xfrm>
            <a:prstGeom prst="roundRect">
              <a:avLst>
                <a:gd name="adj" fmla="val 49359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04BDA3CC-6608-D8F2-CCB3-3388DB82EAB3}"/>
                </a:ext>
              </a:extLst>
            </p:cNvPr>
            <p:cNvSpPr/>
            <p:nvPr/>
          </p:nvSpPr>
          <p:spPr>
            <a:xfrm>
              <a:off x="3576429" y="2667442"/>
              <a:ext cx="4255605" cy="292357"/>
            </a:xfrm>
            <a:prstGeom prst="roundRect">
              <a:avLst>
                <a:gd name="adj" fmla="val 49359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F9CF408B-65DE-777D-BBDC-56CBBBF57B77}"/>
                </a:ext>
              </a:extLst>
            </p:cNvPr>
            <p:cNvSpPr/>
            <p:nvPr/>
          </p:nvSpPr>
          <p:spPr>
            <a:xfrm>
              <a:off x="3576429" y="3092764"/>
              <a:ext cx="4255605" cy="292357"/>
            </a:xfrm>
            <a:prstGeom prst="roundRect">
              <a:avLst>
                <a:gd name="adj" fmla="val 49359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860A3A6-9115-CA72-750B-EF40DBB81E77}"/>
              </a:ext>
            </a:extLst>
          </p:cNvPr>
          <p:cNvSpPr/>
          <p:nvPr/>
        </p:nvSpPr>
        <p:spPr>
          <a:xfrm>
            <a:off x="1213392" y="4851843"/>
            <a:ext cx="1143000" cy="1143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  <a:latin typeface="Avenir Book" panose="02000503020000020003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A1D88B7-F134-99DF-361F-F78AFA0A4990}"/>
              </a:ext>
            </a:extLst>
          </p:cNvPr>
          <p:cNvGrpSpPr/>
          <p:nvPr/>
        </p:nvGrpSpPr>
        <p:grpSpPr>
          <a:xfrm>
            <a:off x="3728827" y="4851843"/>
            <a:ext cx="4255605" cy="1143000"/>
            <a:chOff x="3576429" y="2242121"/>
            <a:chExt cx="4255605" cy="1143000"/>
          </a:xfrm>
        </p:grpSpPr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910FC786-3223-2E1E-5C51-2D0E5363FCD6}"/>
                </a:ext>
              </a:extLst>
            </p:cNvPr>
            <p:cNvSpPr/>
            <p:nvPr/>
          </p:nvSpPr>
          <p:spPr>
            <a:xfrm>
              <a:off x="3576429" y="2242121"/>
              <a:ext cx="4255605" cy="292357"/>
            </a:xfrm>
            <a:prstGeom prst="roundRect">
              <a:avLst>
                <a:gd name="adj" fmla="val 49359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9B7779B6-0122-5E53-EF2B-ED08A8335402}"/>
                </a:ext>
              </a:extLst>
            </p:cNvPr>
            <p:cNvSpPr/>
            <p:nvPr/>
          </p:nvSpPr>
          <p:spPr>
            <a:xfrm>
              <a:off x="3576429" y="2667442"/>
              <a:ext cx="4255605" cy="292357"/>
            </a:xfrm>
            <a:prstGeom prst="roundRect">
              <a:avLst>
                <a:gd name="adj" fmla="val 49359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FD1748AC-0539-8EF2-DED2-B26D0DB17A18}"/>
                </a:ext>
              </a:extLst>
            </p:cNvPr>
            <p:cNvSpPr/>
            <p:nvPr/>
          </p:nvSpPr>
          <p:spPr>
            <a:xfrm>
              <a:off x="3576429" y="3092764"/>
              <a:ext cx="4255605" cy="292357"/>
            </a:xfrm>
            <a:prstGeom prst="roundRect">
              <a:avLst>
                <a:gd name="adj" fmla="val 49359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79A77A03-FF31-2BA7-721C-426BEA6A41BF}"/>
              </a:ext>
            </a:extLst>
          </p:cNvPr>
          <p:cNvSpPr/>
          <p:nvPr/>
        </p:nvSpPr>
        <p:spPr>
          <a:xfrm>
            <a:off x="3791861" y="2356639"/>
            <a:ext cx="3657600" cy="178904"/>
          </a:xfrm>
          <a:prstGeom prst="roundRect">
            <a:avLst>
              <a:gd name="adj" fmla="val 49359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702AA0E3-8105-C347-D723-9FF3BB5E564D}"/>
              </a:ext>
            </a:extLst>
          </p:cNvPr>
          <p:cNvSpPr/>
          <p:nvPr/>
        </p:nvSpPr>
        <p:spPr>
          <a:xfrm>
            <a:off x="3791861" y="2781961"/>
            <a:ext cx="3383280" cy="178904"/>
          </a:xfrm>
          <a:prstGeom prst="roundRect">
            <a:avLst>
              <a:gd name="adj" fmla="val 49359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98A2EA51-FD48-CDC2-0784-3C206C558BA3}"/>
              </a:ext>
            </a:extLst>
          </p:cNvPr>
          <p:cNvSpPr/>
          <p:nvPr/>
        </p:nvSpPr>
        <p:spPr>
          <a:xfrm>
            <a:off x="3791861" y="3207353"/>
            <a:ext cx="2359152" cy="178904"/>
          </a:xfrm>
          <a:prstGeom prst="roundRect">
            <a:avLst>
              <a:gd name="adj" fmla="val 49359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2DE51F3D-459A-37E2-532B-4E5EC0EAE6F8}"/>
              </a:ext>
            </a:extLst>
          </p:cNvPr>
          <p:cNvSpPr/>
          <p:nvPr/>
        </p:nvSpPr>
        <p:spPr>
          <a:xfrm>
            <a:off x="3791861" y="3632604"/>
            <a:ext cx="1828800" cy="178904"/>
          </a:xfrm>
          <a:prstGeom prst="roundRect">
            <a:avLst>
              <a:gd name="adj" fmla="val 49359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AF8FA2D7-355B-ABE7-CE42-9A9FF7928ED5}"/>
              </a:ext>
            </a:extLst>
          </p:cNvPr>
          <p:cNvSpPr/>
          <p:nvPr/>
        </p:nvSpPr>
        <p:spPr>
          <a:xfrm>
            <a:off x="3791861" y="4057926"/>
            <a:ext cx="2999232" cy="178904"/>
          </a:xfrm>
          <a:prstGeom prst="roundRect">
            <a:avLst>
              <a:gd name="adj" fmla="val 49359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958489C4-809B-75AA-4949-E04B2EB2FCA0}"/>
              </a:ext>
            </a:extLst>
          </p:cNvPr>
          <p:cNvSpPr/>
          <p:nvPr/>
        </p:nvSpPr>
        <p:spPr>
          <a:xfrm>
            <a:off x="3791861" y="4480668"/>
            <a:ext cx="3657600" cy="178904"/>
          </a:xfrm>
          <a:prstGeom prst="roundRect">
            <a:avLst>
              <a:gd name="adj" fmla="val 49359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FBAEEF08-CEA0-F8C2-15A6-4E7BEE878A77}"/>
              </a:ext>
            </a:extLst>
          </p:cNvPr>
          <p:cNvSpPr/>
          <p:nvPr/>
        </p:nvSpPr>
        <p:spPr>
          <a:xfrm>
            <a:off x="3791861" y="4908569"/>
            <a:ext cx="1828800" cy="178904"/>
          </a:xfrm>
          <a:prstGeom prst="roundRect">
            <a:avLst>
              <a:gd name="adj" fmla="val 49359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8EAA2A12-2C10-EAAE-1F8E-088C779B66AC}"/>
              </a:ext>
            </a:extLst>
          </p:cNvPr>
          <p:cNvSpPr/>
          <p:nvPr/>
        </p:nvSpPr>
        <p:spPr>
          <a:xfrm>
            <a:off x="3791861" y="5333890"/>
            <a:ext cx="2999232" cy="178904"/>
          </a:xfrm>
          <a:prstGeom prst="roundRect">
            <a:avLst>
              <a:gd name="adj" fmla="val 49359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6033EF6F-169C-10EE-06A1-2CB78B97CE15}"/>
              </a:ext>
            </a:extLst>
          </p:cNvPr>
          <p:cNvSpPr/>
          <p:nvPr/>
        </p:nvSpPr>
        <p:spPr>
          <a:xfrm>
            <a:off x="3791861" y="5759212"/>
            <a:ext cx="3657600" cy="178904"/>
          </a:xfrm>
          <a:prstGeom prst="roundRect">
            <a:avLst>
              <a:gd name="adj" fmla="val 49359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F628D85-8443-134C-44EC-7950101A1F18}"/>
              </a:ext>
            </a:extLst>
          </p:cNvPr>
          <p:cNvSpPr/>
          <p:nvPr/>
        </p:nvSpPr>
        <p:spPr>
          <a:xfrm>
            <a:off x="8696960" y="2592270"/>
            <a:ext cx="2716107" cy="2833351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Avenir Book" panose="02000503020000020003"/>
              </a:rPr>
              <a:t>Zoom’s preferential cost structure, industry-standard security, and ability to integrate with other services utilized by BBBSEM make it a strong option for using AI to accelerate the note-taking process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A8E9DF2-B161-ECFA-295B-0B0F74EE395C}"/>
              </a:ext>
            </a:extLst>
          </p:cNvPr>
          <p:cNvSpPr txBox="1"/>
          <p:nvPr/>
        </p:nvSpPr>
        <p:spPr>
          <a:xfrm>
            <a:off x="2751504" y="2273218"/>
            <a:ext cx="5822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2"/>
                </a:solidFill>
                <a:latin typeface="Avenir Book" panose="02000503020000020003"/>
              </a:rPr>
              <a:t>Price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95B9AD8-5E8A-3C40-59AD-7EF7D590AC7C}"/>
              </a:ext>
            </a:extLst>
          </p:cNvPr>
          <p:cNvSpPr txBox="1"/>
          <p:nvPr/>
        </p:nvSpPr>
        <p:spPr>
          <a:xfrm>
            <a:off x="2627271" y="2702135"/>
            <a:ext cx="8306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2"/>
                </a:solidFill>
                <a:latin typeface="Avenir Book" panose="02000503020000020003"/>
              </a:rPr>
              <a:t>Security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763D598-9F12-61AD-5941-62EB2623ADE8}"/>
              </a:ext>
            </a:extLst>
          </p:cNvPr>
          <p:cNvSpPr txBox="1"/>
          <p:nvPr/>
        </p:nvSpPr>
        <p:spPr>
          <a:xfrm>
            <a:off x="2452736" y="3127457"/>
            <a:ext cx="11797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2"/>
                </a:solidFill>
                <a:latin typeface="Avenir Book" panose="02000503020000020003"/>
              </a:rPr>
              <a:t>Integrability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267E145-6AA2-ED68-6DCA-2994E39BB505}"/>
              </a:ext>
            </a:extLst>
          </p:cNvPr>
          <p:cNvSpPr txBox="1"/>
          <p:nvPr/>
        </p:nvSpPr>
        <p:spPr>
          <a:xfrm>
            <a:off x="2777813" y="3541729"/>
            <a:ext cx="5822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3"/>
                </a:solidFill>
                <a:latin typeface="Avenir Book" panose="02000503020000020003"/>
              </a:rPr>
              <a:t>Price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F6A94DB-4E93-C29D-74DE-5718B5A8AA18}"/>
              </a:ext>
            </a:extLst>
          </p:cNvPr>
          <p:cNvSpPr txBox="1"/>
          <p:nvPr/>
        </p:nvSpPr>
        <p:spPr>
          <a:xfrm>
            <a:off x="2653580" y="3970646"/>
            <a:ext cx="8306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3"/>
                </a:solidFill>
                <a:latin typeface="Avenir Book" panose="02000503020000020003"/>
              </a:rPr>
              <a:t>Security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02D95C5-7A37-0232-53AE-705C252FEE7C}"/>
              </a:ext>
            </a:extLst>
          </p:cNvPr>
          <p:cNvSpPr txBox="1"/>
          <p:nvPr/>
        </p:nvSpPr>
        <p:spPr>
          <a:xfrm>
            <a:off x="2479045" y="4395968"/>
            <a:ext cx="11797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3"/>
                </a:solidFill>
                <a:latin typeface="Avenir Book" panose="02000503020000020003"/>
              </a:rPr>
              <a:t>Integrability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46DC6A5-859A-538F-8D9F-809F50B7593F}"/>
              </a:ext>
            </a:extLst>
          </p:cNvPr>
          <p:cNvSpPr txBox="1"/>
          <p:nvPr/>
        </p:nvSpPr>
        <p:spPr>
          <a:xfrm>
            <a:off x="2751504" y="4810240"/>
            <a:ext cx="5822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2"/>
                </a:solidFill>
                <a:latin typeface="Avenir Book" panose="02000503020000020003"/>
              </a:rPr>
              <a:t>Price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7A3C8BF-44A2-7636-BDD5-B9C98E177D43}"/>
              </a:ext>
            </a:extLst>
          </p:cNvPr>
          <p:cNvSpPr txBox="1"/>
          <p:nvPr/>
        </p:nvSpPr>
        <p:spPr>
          <a:xfrm>
            <a:off x="2627271" y="5239157"/>
            <a:ext cx="8306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2"/>
                </a:solidFill>
                <a:latin typeface="Avenir Book" panose="02000503020000020003"/>
              </a:rPr>
              <a:t>Security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B68D3F3-2D84-D170-5346-C3E769AF195F}"/>
              </a:ext>
            </a:extLst>
          </p:cNvPr>
          <p:cNvSpPr txBox="1"/>
          <p:nvPr/>
        </p:nvSpPr>
        <p:spPr>
          <a:xfrm>
            <a:off x="2452736" y="5664479"/>
            <a:ext cx="11797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2"/>
                </a:solidFill>
                <a:latin typeface="Avenir Book" panose="02000503020000020003"/>
              </a:rPr>
              <a:t>Integrability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84CF667E-A6F8-A47C-C50D-0DFF85B4E366}"/>
              </a:ext>
            </a:extLst>
          </p:cNvPr>
          <p:cNvSpPr/>
          <p:nvPr/>
        </p:nvSpPr>
        <p:spPr>
          <a:xfrm>
            <a:off x="7739021" y="2355651"/>
            <a:ext cx="182880" cy="18288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venir Book" panose="02000503020000020003"/>
              </a:rPr>
              <a:t>9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9FDB8B79-AB5C-66E5-791C-E2CBA794343E}"/>
              </a:ext>
            </a:extLst>
          </p:cNvPr>
          <p:cNvSpPr/>
          <p:nvPr/>
        </p:nvSpPr>
        <p:spPr>
          <a:xfrm>
            <a:off x="7739021" y="2779973"/>
            <a:ext cx="182880" cy="18288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venir Book" panose="02000503020000020003"/>
              </a:rPr>
              <a:t>8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18008816-3A0A-80D6-D7F8-7B6A77A4819A}"/>
              </a:ext>
            </a:extLst>
          </p:cNvPr>
          <p:cNvSpPr/>
          <p:nvPr/>
        </p:nvSpPr>
        <p:spPr>
          <a:xfrm>
            <a:off x="7739021" y="3203377"/>
            <a:ext cx="182880" cy="18288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venir Book" panose="02000503020000020003"/>
              </a:rPr>
              <a:t>6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768D8F3E-1527-E60C-57BB-99718B83568D}"/>
              </a:ext>
            </a:extLst>
          </p:cNvPr>
          <p:cNvSpPr/>
          <p:nvPr/>
        </p:nvSpPr>
        <p:spPr>
          <a:xfrm>
            <a:off x="7739021" y="3628628"/>
            <a:ext cx="182880" cy="18288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venir Book" panose="02000503020000020003"/>
              </a:rPr>
              <a:t>5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98242D98-9E9B-6BE0-28B6-EF0C3211CE67}"/>
              </a:ext>
            </a:extLst>
          </p:cNvPr>
          <p:cNvSpPr/>
          <p:nvPr/>
        </p:nvSpPr>
        <p:spPr>
          <a:xfrm>
            <a:off x="7739021" y="4053950"/>
            <a:ext cx="182880" cy="18288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venir Book" panose="02000503020000020003"/>
              </a:rPr>
              <a:t>7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7622C7B5-BB48-39C8-6958-C29C4C677025}"/>
              </a:ext>
            </a:extLst>
          </p:cNvPr>
          <p:cNvSpPr/>
          <p:nvPr/>
        </p:nvSpPr>
        <p:spPr>
          <a:xfrm>
            <a:off x="7739021" y="4476692"/>
            <a:ext cx="182880" cy="18288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venir Book" panose="02000503020000020003"/>
              </a:rPr>
              <a:t>9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E05EB69F-41AE-81B3-ED5F-94E508455BC8}"/>
              </a:ext>
            </a:extLst>
          </p:cNvPr>
          <p:cNvSpPr/>
          <p:nvPr/>
        </p:nvSpPr>
        <p:spPr>
          <a:xfrm>
            <a:off x="7739021" y="4906581"/>
            <a:ext cx="182880" cy="18288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venir Book" panose="02000503020000020003"/>
              </a:rPr>
              <a:t>5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5FFF7DC6-4E4E-9625-899E-2CAEDEB2B1CA}"/>
              </a:ext>
            </a:extLst>
          </p:cNvPr>
          <p:cNvSpPr/>
          <p:nvPr/>
        </p:nvSpPr>
        <p:spPr>
          <a:xfrm>
            <a:off x="7739021" y="5333890"/>
            <a:ext cx="182880" cy="18288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venir Book" panose="02000503020000020003"/>
              </a:rPr>
              <a:t>7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45AE2B55-C8A0-1ADC-18E0-643DD3204BF3}"/>
              </a:ext>
            </a:extLst>
          </p:cNvPr>
          <p:cNvSpPr/>
          <p:nvPr/>
        </p:nvSpPr>
        <p:spPr>
          <a:xfrm>
            <a:off x="7741202" y="5755515"/>
            <a:ext cx="182880" cy="18288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venir Book" panose="02000503020000020003"/>
              </a:rPr>
              <a:t>9</a:t>
            </a:r>
          </a:p>
        </p:txBody>
      </p:sp>
      <p:pic>
        <p:nvPicPr>
          <p:cNvPr id="2050" name="Picture 2" descr="Zoom Logo and symbol, meaning, history, PNG">
            <a:extLst>
              <a:ext uri="{FF2B5EF4-FFF2-40B4-BE49-F238E27FC236}">
                <a16:creationId xmlns:a16="http://schemas.microsoft.com/office/drawing/2014/main" id="{A1E369D1-4108-7417-07D1-9E0B944485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2629" y="2535543"/>
            <a:ext cx="924906" cy="520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49" name="Group 2048">
            <a:extLst>
              <a:ext uri="{FF2B5EF4-FFF2-40B4-BE49-F238E27FC236}">
                <a16:creationId xmlns:a16="http://schemas.microsoft.com/office/drawing/2014/main" id="{5574DD36-1196-2BB9-8A57-08BBBCF0A4E1}"/>
              </a:ext>
            </a:extLst>
          </p:cNvPr>
          <p:cNvGrpSpPr/>
          <p:nvPr/>
        </p:nvGrpSpPr>
        <p:grpSpPr>
          <a:xfrm>
            <a:off x="-1371886" y="2833167"/>
            <a:ext cx="1143000" cy="591340"/>
            <a:chOff x="-1371886" y="2833167"/>
            <a:chExt cx="1143000" cy="591340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4F3B899F-B3BA-9BDD-E1FF-068531EBEBAF}"/>
                </a:ext>
              </a:extLst>
            </p:cNvPr>
            <p:cNvSpPr txBox="1"/>
            <p:nvPr/>
          </p:nvSpPr>
          <p:spPr>
            <a:xfrm>
              <a:off x="-1371886" y="3147508"/>
              <a:ext cx="1143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2D8CFF"/>
                  </a:solidFill>
                  <a:latin typeface="Avenir Book" panose="02000503020000020003"/>
                </a:rPr>
                <a:t>AI Companion</a:t>
              </a:r>
            </a:p>
          </p:txBody>
        </p:sp>
        <p:pic>
          <p:nvPicPr>
            <p:cNvPr id="2048" name="Picture 2" descr="Zoom Logo and symbol, meaning, history, PNG">
              <a:extLst>
                <a:ext uri="{FF2B5EF4-FFF2-40B4-BE49-F238E27FC236}">
                  <a16:creationId xmlns:a16="http://schemas.microsoft.com/office/drawing/2014/main" id="{3EF2449C-D06F-4E49-7B36-24E428FD275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325791" y="2833167"/>
              <a:ext cx="924906" cy="5205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053" name="Group 2052">
            <a:extLst>
              <a:ext uri="{FF2B5EF4-FFF2-40B4-BE49-F238E27FC236}">
                <a16:creationId xmlns:a16="http://schemas.microsoft.com/office/drawing/2014/main" id="{F4B442DE-154F-949D-3655-7ECC22777A1D}"/>
              </a:ext>
            </a:extLst>
          </p:cNvPr>
          <p:cNvGrpSpPr/>
          <p:nvPr/>
        </p:nvGrpSpPr>
        <p:grpSpPr>
          <a:xfrm>
            <a:off x="1332629" y="3841158"/>
            <a:ext cx="872948" cy="612437"/>
            <a:chOff x="-1299812" y="3696763"/>
            <a:chExt cx="872948" cy="612437"/>
          </a:xfrm>
        </p:grpSpPr>
        <p:pic>
          <p:nvPicPr>
            <p:cNvPr id="2052" name="Picture 4">
              <a:extLst>
                <a:ext uri="{FF2B5EF4-FFF2-40B4-BE49-F238E27FC236}">
                  <a16:creationId xmlns:a16="http://schemas.microsoft.com/office/drawing/2014/main" id="{C5E85A02-8616-29BB-C1D9-85E2FB8E46C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299812" y="3696763"/>
              <a:ext cx="872948" cy="3429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51" name="TextBox 2050">
              <a:extLst>
                <a:ext uri="{FF2B5EF4-FFF2-40B4-BE49-F238E27FC236}">
                  <a16:creationId xmlns:a16="http://schemas.microsoft.com/office/drawing/2014/main" id="{90694F8A-5D2C-9C34-17E6-36CDCB69EB4E}"/>
                </a:ext>
              </a:extLst>
            </p:cNvPr>
            <p:cNvSpPr txBox="1"/>
            <p:nvPr/>
          </p:nvSpPr>
          <p:spPr>
            <a:xfrm>
              <a:off x="-1194930" y="4032201"/>
              <a:ext cx="65251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2D8CFF"/>
                  </a:solidFill>
                  <a:latin typeface="Avenir Book" panose="02000503020000020003"/>
                </a:rPr>
                <a:t>Otter.ai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6D91C2FA-095C-206E-3929-8218F44F2C28}"/>
              </a:ext>
            </a:extLst>
          </p:cNvPr>
          <p:cNvGrpSpPr/>
          <p:nvPr/>
        </p:nvGrpSpPr>
        <p:grpSpPr>
          <a:xfrm>
            <a:off x="1315050" y="4906252"/>
            <a:ext cx="974237" cy="849263"/>
            <a:chOff x="1315050" y="4906252"/>
            <a:chExt cx="974237" cy="849263"/>
          </a:xfrm>
        </p:grpSpPr>
        <p:pic>
          <p:nvPicPr>
            <p:cNvPr id="1026" name="Picture 2" descr="InfluxData">
              <a:extLst>
                <a:ext uri="{FF2B5EF4-FFF2-40B4-BE49-F238E27FC236}">
                  <a16:creationId xmlns:a16="http://schemas.microsoft.com/office/drawing/2014/main" id="{F0049F50-B5C3-4F92-B50D-30E7EA67F23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4361" r="67244" b="37335"/>
            <a:stretch/>
          </p:blipFill>
          <p:spPr bwMode="auto">
            <a:xfrm>
              <a:off x="1423460" y="4906252"/>
              <a:ext cx="753659" cy="6512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2" descr="InfluxData">
              <a:extLst>
                <a:ext uri="{FF2B5EF4-FFF2-40B4-BE49-F238E27FC236}">
                  <a16:creationId xmlns:a16="http://schemas.microsoft.com/office/drawing/2014/main" id="{4237790B-3399-3538-15B0-0994265547A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959" t="41888" r="4365" b="44159"/>
            <a:stretch/>
          </p:blipFill>
          <p:spPr bwMode="auto">
            <a:xfrm>
              <a:off x="1315050" y="5523855"/>
              <a:ext cx="974237" cy="2316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788027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3E6BF01-939C-D029-5BBA-84AE493C6AD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Utilizing AI represents an opportunity for BBBSEM to optimize the interview process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0914780-4167-6031-AF02-AD2AE915E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2D4C3-81CA-9A44-B950-E18D344B504E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C07BF44-875E-DE7F-C466-43CCD02C4EAE}"/>
              </a:ext>
            </a:extLst>
          </p:cNvPr>
          <p:cNvSpPr/>
          <p:nvPr/>
        </p:nvSpPr>
        <p:spPr>
          <a:xfrm>
            <a:off x="4397624" y="4020730"/>
            <a:ext cx="2198013" cy="16083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spcFirstLastPara="0" vert="horz" wrap="square" lIns="182880" tIns="182880" rIns="182880" bIns="182880" numCol="1" spcCol="1270" anchor="t" anchorCtr="0">
            <a:noAutofit/>
          </a:bodyPr>
          <a:lstStyle/>
          <a:p>
            <a:pPr defTabSz="666734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defRPr/>
            </a:pPr>
            <a:endParaRPr lang="en-US" sz="1200" kern="0">
              <a:solidFill>
                <a:srgbClr val="000000"/>
              </a:solidFill>
              <a:latin typeface="Avenir Book" panose="02000503020000020003" pitchFamily="2" charset="0"/>
              <a:ea typeface="Avenir Book" charset="0"/>
              <a:cs typeface="Avenir Book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29B0576-6FD1-77B5-149E-EF441BF93264}"/>
              </a:ext>
            </a:extLst>
          </p:cNvPr>
          <p:cNvSpPr/>
          <p:nvPr/>
        </p:nvSpPr>
        <p:spPr>
          <a:xfrm>
            <a:off x="977108" y="3519848"/>
            <a:ext cx="2715904" cy="212365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spcFirstLastPara="0" vert="horz" wrap="square" lIns="182880" tIns="182880" rIns="182880" bIns="182880" numCol="1" spcCol="1270" anchor="t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66734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defRPr/>
            </a:pPr>
            <a:endParaRPr lang="en-US" sz="1600" b="1" kern="0">
              <a:solidFill>
                <a:srgbClr val="000000"/>
              </a:solidFill>
              <a:latin typeface="Avenir Book" panose="02000503020000020003" pitchFamily="2" charset="0"/>
              <a:cs typeface="Arial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304F17A-67FA-1C6B-53CE-44F28B7C5F47}"/>
              </a:ext>
            </a:extLst>
          </p:cNvPr>
          <p:cNvSpPr/>
          <p:nvPr/>
        </p:nvSpPr>
        <p:spPr>
          <a:xfrm>
            <a:off x="953215" y="1883106"/>
            <a:ext cx="2776470" cy="87543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spcFirstLastPara="0" vert="horz" wrap="square" lIns="182880" tIns="182880" rIns="182880" bIns="182880" numCol="1" spcCol="1270" anchor="t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66734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defRPr/>
            </a:pPr>
            <a:endParaRPr lang="en-US" sz="1600" b="1" kern="0">
              <a:solidFill>
                <a:srgbClr val="000000"/>
              </a:solidFill>
              <a:latin typeface="Avenir Book" panose="02000503020000020003" pitchFamily="2" charset="0"/>
              <a:cs typeface="Arial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B38847A-0DF7-0436-6FD6-4697BEB8B8E9}"/>
              </a:ext>
            </a:extLst>
          </p:cNvPr>
          <p:cNvSpPr txBox="1"/>
          <p:nvPr/>
        </p:nvSpPr>
        <p:spPr>
          <a:xfrm rot="16200000">
            <a:off x="3694659" y="2269856"/>
            <a:ext cx="10408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>
                <a:latin typeface="Avenir Book" panose="02000503020000020003" pitchFamily="2" charset="0"/>
              </a:rPr>
              <a:t>Overview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DEEFFCA-5352-424F-FB7E-6A6B23D5FDCE}"/>
              </a:ext>
            </a:extLst>
          </p:cNvPr>
          <p:cNvSpPr txBox="1"/>
          <p:nvPr/>
        </p:nvSpPr>
        <p:spPr>
          <a:xfrm rot="16200000">
            <a:off x="3780722" y="3310306"/>
            <a:ext cx="8507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>
                <a:latin typeface="Avenir Book" panose="02000503020000020003" pitchFamily="2" charset="0"/>
              </a:rPr>
              <a:t>Tiers</a:t>
            </a:r>
          </a:p>
        </p:txBody>
      </p:sp>
      <p:sp>
        <p:nvSpPr>
          <p:cNvPr id="19" name="Parallelogram 15">
            <a:extLst>
              <a:ext uri="{FF2B5EF4-FFF2-40B4-BE49-F238E27FC236}">
                <a16:creationId xmlns:a16="http://schemas.microsoft.com/office/drawing/2014/main" id="{C7CD769F-6270-B46F-4E66-61DF9D118225}"/>
              </a:ext>
            </a:extLst>
          </p:cNvPr>
          <p:cNvSpPr/>
          <p:nvPr/>
        </p:nvSpPr>
        <p:spPr>
          <a:xfrm rot="5400000" flipV="1">
            <a:off x="10914905" y="1724187"/>
            <a:ext cx="771422" cy="286705"/>
          </a:xfrm>
          <a:prstGeom prst="parallelogram">
            <a:avLst>
              <a:gd name="adj" fmla="val 66077"/>
            </a:avLst>
          </a:prstGeom>
          <a:solidFill>
            <a:schemeClr val="tx2">
              <a:lumMod val="75000"/>
              <a:lumOff val="25000"/>
            </a:scheme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Book" panose="02000503020000020003" pitchFamily="2" charset="0"/>
              <a:ea typeface="Avenir Book" charset="0"/>
              <a:cs typeface="Avenir Book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24D745B-8C42-95BA-0A6B-2FCC6B59C410}"/>
              </a:ext>
            </a:extLst>
          </p:cNvPr>
          <p:cNvSpPr/>
          <p:nvPr/>
        </p:nvSpPr>
        <p:spPr>
          <a:xfrm>
            <a:off x="9183523" y="1898515"/>
            <a:ext cx="2176272" cy="9631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spcFirstLastPara="0" vert="horz" wrap="square" lIns="182880" tIns="182880" rIns="182880" bIns="182880" numCol="1" spcCol="1270" anchor="t" anchorCtr="0">
            <a:noAutofit/>
          </a:bodyPr>
          <a:lstStyle/>
          <a:p>
            <a:pPr marR="0" lvl="0" algn="l" defTabSz="666734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  <a:defRPr/>
            </a:pPr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venir Book" panose="02000503020000020003" pitchFamily="2" charset="0"/>
              <a:ea typeface="Avenir Book" charset="0"/>
              <a:cs typeface="Avenir Book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E5B04DA-9636-DA89-2116-1A10E208638C}"/>
              </a:ext>
            </a:extLst>
          </p:cNvPr>
          <p:cNvSpPr/>
          <p:nvPr/>
        </p:nvSpPr>
        <p:spPr>
          <a:xfrm>
            <a:off x="4416643" y="2953305"/>
            <a:ext cx="2171158" cy="9629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spcFirstLastPara="0" vert="horz" wrap="square" lIns="182880" tIns="182880" rIns="182880" bIns="182880" numCol="1" spcCol="1270" anchor="t" anchorCtr="0">
            <a:noAutofit/>
          </a:bodyPr>
          <a:lstStyle/>
          <a:p>
            <a:pPr defTabSz="666734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defRPr/>
            </a:pPr>
            <a:endParaRPr lang="en-US" sz="1200" kern="0">
              <a:solidFill>
                <a:srgbClr val="000000"/>
              </a:solidFill>
              <a:latin typeface="Avenir Book" panose="02000503020000020003" pitchFamily="2" charset="0"/>
              <a:ea typeface="Avenir Book" charset="0"/>
              <a:cs typeface="Avenir Book" charset="0"/>
            </a:endParaRPr>
          </a:p>
        </p:txBody>
      </p:sp>
      <p:sp>
        <p:nvSpPr>
          <p:cNvPr id="22" name="Parallelogram 15">
            <a:extLst>
              <a:ext uri="{FF2B5EF4-FFF2-40B4-BE49-F238E27FC236}">
                <a16:creationId xmlns:a16="http://schemas.microsoft.com/office/drawing/2014/main" id="{847CD61E-B6C7-16E7-18A0-8C52F658BE1B}"/>
              </a:ext>
            </a:extLst>
          </p:cNvPr>
          <p:cNvSpPr/>
          <p:nvPr/>
        </p:nvSpPr>
        <p:spPr>
          <a:xfrm rot="5400000" flipV="1">
            <a:off x="6130457" y="1715438"/>
            <a:ext cx="771422" cy="286705"/>
          </a:xfrm>
          <a:prstGeom prst="parallelogram">
            <a:avLst>
              <a:gd name="adj" fmla="val 66077"/>
            </a:avLst>
          </a:prstGeom>
          <a:solidFill>
            <a:srgbClr val="C0000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solidFill>
                <a:schemeClr val="accent1">
                  <a:lumMod val="75000"/>
                  <a:lumOff val="25000"/>
                </a:schemeClr>
              </a:solidFill>
              <a:effectLst/>
              <a:uLnTx/>
              <a:uFillTx/>
              <a:latin typeface="Avenir Book" panose="02000503020000020003" pitchFamily="2" charset="0"/>
              <a:ea typeface="Avenir Book" charset="0"/>
              <a:cs typeface="Avenir Book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FE8A887-A986-BA69-0E60-E2FD350F8ECC}"/>
              </a:ext>
            </a:extLst>
          </p:cNvPr>
          <p:cNvSpPr/>
          <p:nvPr/>
        </p:nvSpPr>
        <p:spPr>
          <a:xfrm>
            <a:off x="4416643" y="1951913"/>
            <a:ext cx="2176272" cy="8997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spcFirstLastPara="0" vert="horz" wrap="square" lIns="182880" tIns="182880" rIns="182880" bIns="182880" numCol="1" spcCol="1270" anchor="t" anchorCtr="0">
            <a:noAutofit/>
          </a:bodyPr>
          <a:lstStyle/>
          <a:p>
            <a:pPr marR="0" lvl="0" algn="l" defTabSz="666734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venir Book" panose="02000503020000020003" pitchFamily="2" charset="0"/>
              <a:ea typeface="Avenir Book" charset="0"/>
              <a:cs typeface="Avenir Book" charset="0"/>
            </a:endParaRPr>
          </a:p>
        </p:txBody>
      </p:sp>
      <p:sp>
        <p:nvSpPr>
          <p:cNvPr id="24" name="Parallelogram 23">
            <a:extLst>
              <a:ext uri="{FF2B5EF4-FFF2-40B4-BE49-F238E27FC236}">
                <a16:creationId xmlns:a16="http://schemas.microsoft.com/office/drawing/2014/main" id="{F02C82F3-154E-E612-6E24-9EC955644624}"/>
              </a:ext>
            </a:extLst>
          </p:cNvPr>
          <p:cNvSpPr/>
          <p:nvPr/>
        </p:nvSpPr>
        <p:spPr>
          <a:xfrm rot="5400000" flipV="1">
            <a:off x="8518764" y="1726897"/>
            <a:ext cx="771422" cy="286705"/>
          </a:xfrm>
          <a:prstGeom prst="parallelogram">
            <a:avLst>
              <a:gd name="adj" fmla="val 66077"/>
            </a:avLst>
          </a:prstGeom>
          <a:solidFill>
            <a:schemeClr val="accent5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Avenir Book" panose="02000503020000020003" pitchFamily="2" charset="0"/>
              <a:ea typeface="Avenir Book" charset="0"/>
              <a:cs typeface="Avenir Book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27EF081-737B-9299-48B5-12F954EA0EC6}"/>
              </a:ext>
            </a:extLst>
          </p:cNvPr>
          <p:cNvSpPr/>
          <p:nvPr/>
        </p:nvSpPr>
        <p:spPr>
          <a:xfrm>
            <a:off x="6806833" y="1946920"/>
            <a:ext cx="2178545" cy="91050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spcFirstLastPara="0" vert="horz" wrap="square" lIns="182880" tIns="182880" rIns="182880" bIns="182880" numCol="1" spcCol="1270" anchor="t" anchorCtr="0">
            <a:noAutofit/>
          </a:bodyPr>
          <a:lstStyle/>
          <a:p>
            <a:pPr marR="0" lvl="0" algn="l" defTabSz="666734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  <a:defRPr/>
            </a:pPr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venir Book" panose="02000503020000020003" pitchFamily="2" charset="0"/>
              <a:ea typeface="Avenir Book" charset="0"/>
              <a:cs typeface="Avenir Book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5A4DB00-D4EE-3B9F-5C2D-7130D8D911D0}"/>
              </a:ext>
            </a:extLst>
          </p:cNvPr>
          <p:cNvSpPr/>
          <p:nvPr/>
        </p:nvSpPr>
        <p:spPr>
          <a:xfrm>
            <a:off x="6743961" y="1485974"/>
            <a:ext cx="2304288" cy="48025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venir Book" panose="02000503020000020003" pitchFamily="2" charset="0"/>
              </a:rPr>
              <a:t>Otter.AI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1E1B5CD-FA45-DEB6-304C-116F1111DA47}"/>
              </a:ext>
            </a:extLst>
          </p:cNvPr>
          <p:cNvSpPr/>
          <p:nvPr/>
        </p:nvSpPr>
        <p:spPr>
          <a:xfrm>
            <a:off x="9121074" y="1487858"/>
            <a:ext cx="2300016" cy="480251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venir Book" panose="02000503020000020003" pitchFamily="2" charset="0"/>
              </a:rPr>
              <a:t>Fireflies AI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B42C36D-3E8D-6D15-22CE-77FAE5618F8B}"/>
              </a:ext>
            </a:extLst>
          </p:cNvPr>
          <p:cNvSpPr/>
          <p:nvPr/>
        </p:nvSpPr>
        <p:spPr>
          <a:xfrm>
            <a:off x="4352058" y="1470547"/>
            <a:ext cx="2304288" cy="48025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venir Book" panose="02000503020000020003" pitchFamily="2" charset="0"/>
              </a:rPr>
              <a:t>Zoom AI Companion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0D75A50-013E-8CC0-A1AC-C56B269304B3}"/>
              </a:ext>
            </a:extLst>
          </p:cNvPr>
          <p:cNvSpPr txBox="1"/>
          <p:nvPr/>
        </p:nvSpPr>
        <p:spPr>
          <a:xfrm>
            <a:off x="4416642" y="3075779"/>
            <a:ext cx="2198012" cy="2585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666734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defRPr/>
            </a:pPr>
            <a:r>
              <a:rPr lang="en-US" sz="1200" kern="0" dirty="0">
                <a:solidFill>
                  <a:srgbClr val="000000"/>
                </a:solidFill>
                <a:latin typeface="Avenir Book" panose="02000503020000020003" pitchFamily="2" charset="0"/>
                <a:ea typeface="Avenir Book" charset="0"/>
                <a:cs typeface="Avenir Book" charset="0"/>
              </a:rPr>
              <a:t>XXX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C78F460-D88A-FB15-DFE4-E63A95093BE8}"/>
              </a:ext>
            </a:extLst>
          </p:cNvPr>
          <p:cNvSpPr txBox="1"/>
          <p:nvPr/>
        </p:nvSpPr>
        <p:spPr>
          <a:xfrm>
            <a:off x="6805679" y="2026443"/>
            <a:ext cx="2191636" cy="2585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666734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venir Book" panose="02000503020000020003" pitchFamily="2" charset="0"/>
                <a:ea typeface="Avenir Book" charset="0"/>
                <a:cs typeface="Avenir Book" charset="0"/>
              </a:rPr>
              <a:t>XXX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547CFAA-6ED4-71A0-E223-C9971FC62ACA}"/>
              </a:ext>
            </a:extLst>
          </p:cNvPr>
          <p:cNvSpPr txBox="1"/>
          <p:nvPr/>
        </p:nvSpPr>
        <p:spPr>
          <a:xfrm>
            <a:off x="9171395" y="2046997"/>
            <a:ext cx="2176272" cy="2585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R="0" lvl="0" algn="l" defTabSz="666734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venir Book" panose="02000503020000020003" pitchFamily="2" charset="0"/>
                <a:ea typeface="Avenir Book" charset="0"/>
                <a:cs typeface="Avenir Book" charset="0"/>
              </a:rPr>
              <a:t>XXX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743DCA7-469D-B42B-FE57-40349A0F1207}"/>
              </a:ext>
            </a:extLst>
          </p:cNvPr>
          <p:cNvSpPr txBox="1"/>
          <p:nvPr/>
        </p:nvSpPr>
        <p:spPr>
          <a:xfrm rot="16200000">
            <a:off x="3468958" y="4665538"/>
            <a:ext cx="14743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>
                <a:latin typeface="Avenir Book" panose="02000503020000020003" pitchFamily="2" charset="0"/>
              </a:rPr>
              <a:t>Offerings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4631B19-337A-8117-D9DC-76EE8AD732A7}"/>
              </a:ext>
            </a:extLst>
          </p:cNvPr>
          <p:cNvSpPr/>
          <p:nvPr/>
        </p:nvSpPr>
        <p:spPr>
          <a:xfrm>
            <a:off x="6805678" y="2987420"/>
            <a:ext cx="2178545" cy="9288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spcFirstLastPara="0" vert="horz" wrap="square" lIns="182880" tIns="182880" rIns="182880" bIns="182880" numCol="1" spcCol="1270" anchor="t" anchorCtr="0">
            <a:noAutofit/>
          </a:bodyPr>
          <a:lstStyle/>
          <a:p>
            <a:pPr defTabSz="666734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defRPr/>
            </a:pPr>
            <a:endParaRPr lang="en-US" sz="1200" kern="0">
              <a:solidFill>
                <a:srgbClr val="000000"/>
              </a:solidFill>
              <a:latin typeface="Avenir Book" panose="02000503020000020003" pitchFamily="2" charset="0"/>
              <a:ea typeface="Avenir Book" charset="0"/>
              <a:cs typeface="Avenir Book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3C7E744-8534-9C6F-1C5C-EC4E95F70748}"/>
              </a:ext>
            </a:extLst>
          </p:cNvPr>
          <p:cNvSpPr/>
          <p:nvPr/>
        </p:nvSpPr>
        <p:spPr>
          <a:xfrm>
            <a:off x="6808796" y="4031921"/>
            <a:ext cx="2198013" cy="16083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spcFirstLastPara="0" vert="horz" wrap="square" lIns="182880" tIns="182880" rIns="182880" bIns="182880" numCol="1" spcCol="1270" anchor="t" anchorCtr="0">
            <a:noAutofit/>
          </a:bodyPr>
          <a:lstStyle/>
          <a:p>
            <a:pPr defTabSz="666734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defRPr/>
            </a:pPr>
            <a:endParaRPr lang="en-US" sz="1200" kern="0">
              <a:solidFill>
                <a:srgbClr val="000000"/>
              </a:solidFill>
              <a:latin typeface="Avenir Book" panose="02000503020000020003" pitchFamily="2" charset="0"/>
              <a:ea typeface="Avenir Book" charset="0"/>
              <a:cs typeface="Avenir Book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9628AD1-345B-0EC2-D99A-2F60F3E0394A}"/>
              </a:ext>
            </a:extLst>
          </p:cNvPr>
          <p:cNvSpPr/>
          <p:nvPr/>
        </p:nvSpPr>
        <p:spPr>
          <a:xfrm>
            <a:off x="9160645" y="2987419"/>
            <a:ext cx="2176272" cy="908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spcFirstLastPara="0" vert="horz" wrap="square" lIns="182880" tIns="182880" rIns="182880" bIns="182880" numCol="1" spcCol="1270" anchor="t" anchorCtr="0">
            <a:noAutofit/>
          </a:bodyPr>
          <a:lstStyle/>
          <a:p>
            <a:pPr marR="0" lvl="0" algn="l" defTabSz="666734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  <a:defRPr/>
            </a:pPr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venir Book" panose="02000503020000020003" pitchFamily="2" charset="0"/>
              <a:ea typeface="Avenir Book" charset="0"/>
              <a:cs typeface="Avenir Book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8A04085-6319-6F73-F431-80CCB8680B07}"/>
              </a:ext>
            </a:extLst>
          </p:cNvPr>
          <p:cNvSpPr/>
          <p:nvPr/>
        </p:nvSpPr>
        <p:spPr>
          <a:xfrm>
            <a:off x="9171395" y="4021405"/>
            <a:ext cx="2176272" cy="16093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spcFirstLastPara="0" vert="horz" wrap="square" lIns="182880" tIns="182880" rIns="182880" bIns="182880" numCol="1" spcCol="1270" anchor="t" anchorCtr="0">
            <a:noAutofit/>
          </a:bodyPr>
          <a:lstStyle/>
          <a:p>
            <a:pPr marR="0" lvl="0" algn="l" defTabSz="666734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  <a:defRPr/>
            </a:pPr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venir Book" panose="02000503020000020003" pitchFamily="2" charset="0"/>
              <a:ea typeface="Avenir Book" charset="0"/>
              <a:cs typeface="Avenir Book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3DB191B-0E16-4C45-32FD-33918CC726CF}"/>
              </a:ext>
            </a:extLst>
          </p:cNvPr>
          <p:cNvSpPr txBox="1"/>
          <p:nvPr/>
        </p:nvSpPr>
        <p:spPr>
          <a:xfrm>
            <a:off x="6805678" y="3108964"/>
            <a:ext cx="2171439" cy="2585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666734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defRPr/>
            </a:pPr>
            <a:r>
              <a:rPr lang="en-US" sz="1200" kern="0" dirty="0">
                <a:solidFill>
                  <a:srgbClr val="000000"/>
                </a:solidFill>
                <a:latin typeface="Avenir Book" panose="02000503020000020003" pitchFamily="2" charset="0"/>
                <a:ea typeface="Avenir Book" charset="0"/>
                <a:cs typeface="Avenir Book" charset="0"/>
              </a:rPr>
              <a:t>XXX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22C139E-407D-C1A6-AD7B-23087AA291C0}"/>
              </a:ext>
            </a:extLst>
          </p:cNvPr>
          <p:cNvSpPr txBox="1"/>
          <p:nvPr/>
        </p:nvSpPr>
        <p:spPr>
          <a:xfrm>
            <a:off x="9160646" y="3099160"/>
            <a:ext cx="2176271" cy="2585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666734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defRPr/>
            </a:pPr>
            <a:r>
              <a:rPr lang="en-US" sz="1200" kern="0" dirty="0">
                <a:solidFill>
                  <a:srgbClr val="000000"/>
                </a:solidFill>
                <a:latin typeface="Avenir Book" panose="02000503020000020003" pitchFamily="2" charset="0"/>
                <a:ea typeface="Avenir Book" charset="0"/>
                <a:cs typeface="Avenir Book" charset="0"/>
              </a:rPr>
              <a:t>XXX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9BF694C-4818-AA94-43A4-471B1916C700}"/>
              </a:ext>
            </a:extLst>
          </p:cNvPr>
          <p:cNvSpPr txBox="1"/>
          <p:nvPr/>
        </p:nvSpPr>
        <p:spPr>
          <a:xfrm>
            <a:off x="1372403" y="1288536"/>
            <a:ext cx="22973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2"/>
                </a:solidFill>
                <a:latin typeface="Avenir Book" panose="02000503020000020003" pitchFamily="2" charset="0"/>
              </a:rPr>
              <a:t>Function of AI in the Workplace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507439D-7F94-13C3-DF74-BE5AC2C83149}"/>
              </a:ext>
            </a:extLst>
          </p:cNvPr>
          <p:cNvSpPr txBox="1"/>
          <p:nvPr/>
        </p:nvSpPr>
        <p:spPr>
          <a:xfrm>
            <a:off x="1379357" y="2957150"/>
            <a:ext cx="24167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Avenir Book" panose="02000503020000020003" pitchFamily="2" charset="0"/>
              </a:rPr>
              <a:t>Key Considerations when Evaluating new Service</a:t>
            </a:r>
          </a:p>
        </p:txBody>
      </p:sp>
      <p:sp>
        <p:nvSpPr>
          <p:cNvPr id="41" name="TextBox 58">
            <a:extLst>
              <a:ext uri="{FF2B5EF4-FFF2-40B4-BE49-F238E27FC236}">
                <a16:creationId xmlns:a16="http://schemas.microsoft.com/office/drawing/2014/main" id="{5715E882-8A89-207B-6DAC-3B5935BAC9FF}"/>
              </a:ext>
            </a:extLst>
          </p:cNvPr>
          <p:cNvSpPr txBox="1"/>
          <p:nvPr/>
        </p:nvSpPr>
        <p:spPr>
          <a:xfrm>
            <a:off x="963582" y="1927542"/>
            <a:ext cx="2870554" cy="276999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rtlCol="0" anchor="t">
            <a:spAutoFit/>
          </a:bodyPr>
          <a:lstStyle/>
          <a:p>
            <a:pPr marL="171461" lvl="0" indent="-171461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srgbClr val="D00000">
                    <a:lumMod val="10000"/>
                  </a:srgbClr>
                </a:solidFill>
                <a:latin typeface="Avenir Book" panose="02000503020000020003" pitchFamily="2" charset="0"/>
              </a:rPr>
              <a:t>XXXXX</a:t>
            </a:r>
          </a:p>
        </p:txBody>
      </p:sp>
      <p:sp>
        <p:nvSpPr>
          <p:cNvPr id="42" name="TextBox 58">
            <a:extLst>
              <a:ext uri="{FF2B5EF4-FFF2-40B4-BE49-F238E27FC236}">
                <a16:creationId xmlns:a16="http://schemas.microsoft.com/office/drawing/2014/main" id="{9A3E0ADC-AEA8-F9AE-1A09-F940A1E01D6C}"/>
              </a:ext>
            </a:extLst>
          </p:cNvPr>
          <p:cNvSpPr txBox="1"/>
          <p:nvPr/>
        </p:nvSpPr>
        <p:spPr>
          <a:xfrm>
            <a:off x="963582" y="3546217"/>
            <a:ext cx="2776470" cy="276999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rtlCol="0" anchor="t">
            <a:spAutoFit/>
          </a:bodyPr>
          <a:lstStyle/>
          <a:p>
            <a:pPr marL="171461" lvl="0" indent="-171461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srgbClr val="D00000">
                    <a:lumMod val="10000"/>
                  </a:srgbClr>
                </a:solidFill>
                <a:latin typeface="Avenir Book" panose="02000503020000020003" pitchFamily="2" charset="0"/>
              </a:rPr>
              <a:t>XXXX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AB62C10-DB07-0FB7-6E0C-6727BD268E06}"/>
              </a:ext>
            </a:extLst>
          </p:cNvPr>
          <p:cNvSpPr txBox="1"/>
          <p:nvPr/>
        </p:nvSpPr>
        <p:spPr>
          <a:xfrm>
            <a:off x="4397624" y="4097505"/>
            <a:ext cx="2198013" cy="2585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666734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defRPr/>
            </a:pPr>
            <a:r>
              <a:rPr lang="en-US" sz="1200" kern="0" dirty="0">
                <a:solidFill>
                  <a:srgbClr val="000000"/>
                </a:solidFill>
                <a:latin typeface="Avenir Book" panose="02000503020000020003" pitchFamily="2" charset="0"/>
                <a:ea typeface="Avenir Book" charset="0"/>
                <a:cs typeface="Avenir Book" charset="0"/>
              </a:rPr>
              <a:t>XXXX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479EF61-57F7-528B-960E-A5C9B51F6E23}"/>
              </a:ext>
            </a:extLst>
          </p:cNvPr>
          <p:cNvSpPr txBox="1"/>
          <p:nvPr/>
        </p:nvSpPr>
        <p:spPr>
          <a:xfrm>
            <a:off x="6808796" y="4118759"/>
            <a:ext cx="2198013" cy="2585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defTabSz="666734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defRPr/>
            </a:pPr>
            <a:r>
              <a:rPr lang="en-US" sz="1200" kern="0" dirty="0">
                <a:solidFill>
                  <a:srgbClr val="000000"/>
                </a:solidFill>
                <a:latin typeface="Avenir Book" panose="02000503020000020003" pitchFamily="2" charset="0"/>
                <a:ea typeface="Avenir Book" charset="0"/>
                <a:cs typeface="Avenir Book" charset="0"/>
              </a:rPr>
              <a:t>XXX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88CCC13-6CF0-A570-D3C9-E5220FB681AE}"/>
              </a:ext>
            </a:extLst>
          </p:cNvPr>
          <p:cNvSpPr txBox="1"/>
          <p:nvPr/>
        </p:nvSpPr>
        <p:spPr>
          <a:xfrm>
            <a:off x="9171395" y="4097505"/>
            <a:ext cx="2188400" cy="2585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666734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venir Book" panose="02000503020000020003" pitchFamily="2" charset="0"/>
                <a:ea typeface="Avenir Book" charset="0"/>
                <a:cs typeface="Avenir Book" charset="0"/>
              </a:rPr>
              <a:t>XXX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B13C0D5-FEC7-E1A1-200A-A648EA0D819B}"/>
              </a:ext>
            </a:extLst>
          </p:cNvPr>
          <p:cNvSpPr txBox="1"/>
          <p:nvPr/>
        </p:nvSpPr>
        <p:spPr>
          <a:xfrm>
            <a:off x="4402675" y="2024437"/>
            <a:ext cx="2192962" cy="2585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666734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venir Book" panose="02000503020000020003" pitchFamily="2" charset="0"/>
                <a:ea typeface="Avenir Book" charset="0"/>
                <a:cs typeface="Avenir Book" charset="0"/>
              </a:rPr>
              <a:t>XXX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CD2C4DF-2742-87A9-D7B4-DC5A09C79445}"/>
              </a:ext>
            </a:extLst>
          </p:cNvPr>
          <p:cNvSpPr txBox="1"/>
          <p:nvPr/>
        </p:nvSpPr>
        <p:spPr>
          <a:xfrm>
            <a:off x="5701429" y="352661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4584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1AF758E-01C4-02A5-00AF-02D74A69CB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lIns="91440" tIns="45720" rIns="91440" bIns="45720" anchor="t"/>
          <a:lstStyle/>
          <a:p>
            <a:r>
              <a:rPr lang="en-US">
                <a:latin typeface="Avenir Book"/>
                <a:cs typeface="Arial"/>
              </a:rPr>
              <a:t>Problems identified with suggestions 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67BA727-061D-7A72-7A43-E246966E4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2D4C3-81CA-9A44-B950-E18D344B504E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848BC0-4194-6FB3-127A-A9DA68A2360A}"/>
              </a:ext>
            </a:extLst>
          </p:cNvPr>
          <p:cNvSpPr txBox="1"/>
          <p:nvPr/>
        </p:nvSpPr>
        <p:spPr>
          <a:xfrm>
            <a:off x="5557652" y="6387385"/>
            <a:ext cx="3280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* Best practices slide in appendix</a:t>
            </a:r>
          </a:p>
        </p:txBody>
      </p:sp>
      <p:pic>
        <p:nvPicPr>
          <p:cNvPr id="8" name="Graphic 7" descr="Lock with solid fill">
            <a:extLst>
              <a:ext uri="{FF2B5EF4-FFF2-40B4-BE49-F238E27FC236}">
                <a16:creationId xmlns:a16="http://schemas.microsoft.com/office/drawing/2014/main" id="{A29CF2C9-DD05-C745-A95E-0BE8014676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25356" y="1465612"/>
            <a:ext cx="702834" cy="702834"/>
          </a:xfrm>
          <a:prstGeom prst="rect">
            <a:avLst/>
          </a:prstGeom>
        </p:spPr>
      </p:pic>
      <p:pic>
        <p:nvPicPr>
          <p:cNvPr id="10" name="Graphic 9" descr="Unlock with solid fill">
            <a:extLst>
              <a:ext uri="{FF2B5EF4-FFF2-40B4-BE49-F238E27FC236}">
                <a16:creationId xmlns:a16="http://schemas.microsoft.com/office/drawing/2014/main" id="{1B63B21E-6700-57B2-2980-217C524522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715860" y="1465612"/>
            <a:ext cx="702834" cy="702834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B3298C36-512C-C1E2-948D-3E4E327D202D}"/>
              </a:ext>
            </a:extLst>
          </p:cNvPr>
          <p:cNvSpPr/>
          <p:nvPr/>
        </p:nvSpPr>
        <p:spPr>
          <a:xfrm>
            <a:off x="1625384" y="2628062"/>
            <a:ext cx="4880472" cy="5508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>
                <a:solidFill>
                  <a:schemeClr val="accent1"/>
                </a:solidFill>
                <a:latin typeface="Avenir Book" panose="02000503020000020003" pitchFamily="2" charset="0"/>
              </a:rPr>
              <a:t>Repetitive email headers and outdated or unnecessary content deters potential volunteers from understanding communication purpose.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4F15EE9-6652-3D0F-2593-AA5934F27BFD}"/>
              </a:ext>
            </a:extLst>
          </p:cNvPr>
          <p:cNvSpPr/>
          <p:nvPr/>
        </p:nvSpPr>
        <p:spPr>
          <a:xfrm>
            <a:off x="6627042" y="2628062"/>
            <a:ext cx="4880472" cy="5508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>
                <a:solidFill>
                  <a:schemeClr val="accent1"/>
                </a:solidFill>
                <a:latin typeface="Avenir Book" panose="02000503020000020003" pitchFamily="2" charset="0"/>
              </a:rPr>
              <a:t>Implementing </a:t>
            </a:r>
            <a:r>
              <a:rPr lang="en-US" sz="1100" b="1">
                <a:solidFill>
                  <a:schemeClr val="accent1"/>
                </a:solidFill>
                <a:latin typeface="Avenir Book" panose="02000503020000020003" pitchFamily="2" charset="0"/>
              </a:rPr>
              <a:t>varied subject lines </a:t>
            </a:r>
            <a:r>
              <a:rPr lang="en-US" sz="1100">
                <a:solidFill>
                  <a:schemeClr val="accent1"/>
                </a:solidFill>
                <a:latin typeface="Avenir Book" panose="02000503020000020003" pitchFamily="2" charset="0"/>
              </a:rPr>
              <a:t>and </a:t>
            </a:r>
            <a:r>
              <a:rPr lang="en-US" sz="1100" b="1">
                <a:solidFill>
                  <a:schemeClr val="accent1"/>
                </a:solidFill>
                <a:latin typeface="Avenir Book" panose="02000503020000020003" pitchFamily="2" charset="0"/>
              </a:rPr>
              <a:t>orienting verbiage </a:t>
            </a:r>
            <a:r>
              <a:rPr lang="en-US" sz="1100">
                <a:solidFill>
                  <a:schemeClr val="accent1"/>
                </a:solidFill>
                <a:latin typeface="Avenir Book" panose="02000503020000020003" pitchFamily="2" charset="0"/>
              </a:rPr>
              <a:t>to flow goals offer volunteers opportunity to engage with BBBSEM.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F376863-D738-CEC5-F03E-52DC5149F24D}"/>
              </a:ext>
            </a:extLst>
          </p:cNvPr>
          <p:cNvSpPr/>
          <p:nvPr/>
        </p:nvSpPr>
        <p:spPr>
          <a:xfrm>
            <a:off x="1625384" y="3330561"/>
            <a:ext cx="4880472" cy="5508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>
                <a:solidFill>
                  <a:schemeClr val="accent1"/>
                </a:solidFill>
                <a:latin typeface="Avenir Book" panose="02000503020000020003" pitchFamily="2" charset="0"/>
              </a:rPr>
              <a:t>Incompletion of forms deters volunteers from attending their interview, or otherwise may lengthen interview itself and post-interview process.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D66ED92-022E-547D-7570-8ACEB96ED406}"/>
              </a:ext>
            </a:extLst>
          </p:cNvPr>
          <p:cNvSpPr/>
          <p:nvPr/>
        </p:nvSpPr>
        <p:spPr>
          <a:xfrm>
            <a:off x="1625383" y="4033060"/>
            <a:ext cx="4880472" cy="5508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>
                <a:solidFill>
                  <a:sysClr val="windowText" lastClr="000000"/>
                </a:solidFill>
                <a:latin typeface="Avenir Book" panose="02000503020000020003" pitchFamily="2" charset="0"/>
              </a:rPr>
              <a:t>Email structures unaligned with communication goals prevents volunteers from clearly and quickly identifying purpose.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0016A13-D773-B6AB-33CC-8512775A7C1F}"/>
              </a:ext>
            </a:extLst>
          </p:cNvPr>
          <p:cNvSpPr/>
          <p:nvPr/>
        </p:nvSpPr>
        <p:spPr>
          <a:xfrm>
            <a:off x="1625382" y="4738313"/>
            <a:ext cx="4880472" cy="5508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>
                <a:solidFill>
                  <a:sysClr val="windowText" lastClr="000000"/>
                </a:solidFill>
                <a:latin typeface="Avenir Book" panose="02000503020000020003" pitchFamily="2" charset="0"/>
              </a:rPr>
              <a:t>Developing flow cadence without attention to best practices could limit volunteer potential through poorly timed interview reminders.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B0B8878-4740-0921-31DC-CEA8D4C8C861}"/>
              </a:ext>
            </a:extLst>
          </p:cNvPr>
          <p:cNvSpPr/>
          <p:nvPr/>
        </p:nvSpPr>
        <p:spPr>
          <a:xfrm>
            <a:off x="6627042" y="3330561"/>
            <a:ext cx="4880472" cy="5508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>
                <a:solidFill>
                  <a:schemeClr val="accent1"/>
                </a:solidFill>
                <a:latin typeface="Avenir Book" panose="02000503020000020003" pitchFamily="2" charset="0"/>
              </a:rPr>
              <a:t>Editing language around form assignments to </a:t>
            </a:r>
            <a:r>
              <a:rPr lang="en-US" sz="1100" b="1">
                <a:solidFill>
                  <a:schemeClr val="accent1"/>
                </a:solidFill>
                <a:latin typeface="Avenir Book" panose="02000503020000020003" pitchFamily="2" charset="0"/>
              </a:rPr>
              <a:t>identify purpose </a:t>
            </a:r>
            <a:r>
              <a:rPr lang="en-US" sz="1100">
                <a:solidFill>
                  <a:schemeClr val="accent1"/>
                </a:solidFill>
                <a:latin typeface="Avenir Book" panose="02000503020000020003" pitchFamily="2" charset="0"/>
              </a:rPr>
              <a:t>and </a:t>
            </a:r>
            <a:r>
              <a:rPr lang="en-US" sz="1100" b="1">
                <a:solidFill>
                  <a:schemeClr val="accent1"/>
                </a:solidFill>
                <a:latin typeface="Avenir Book" panose="02000503020000020003" pitchFamily="2" charset="0"/>
              </a:rPr>
              <a:t>time necessary</a:t>
            </a:r>
            <a:r>
              <a:rPr lang="en-US" sz="1100">
                <a:solidFill>
                  <a:schemeClr val="accent1"/>
                </a:solidFill>
                <a:latin typeface="Avenir Book" panose="02000503020000020003" pitchFamily="2" charset="0"/>
              </a:rPr>
              <a:t> will encourage volunteers to complete forms quickly.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EA15778-0BAC-9336-68FC-6503C63F3AF1}"/>
              </a:ext>
            </a:extLst>
          </p:cNvPr>
          <p:cNvSpPr/>
          <p:nvPr/>
        </p:nvSpPr>
        <p:spPr>
          <a:xfrm>
            <a:off x="6627042" y="4033060"/>
            <a:ext cx="4880472" cy="5508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>
                <a:solidFill>
                  <a:sysClr val="windowText" lastClr="000000"/>
                </a:solidFill>
                <a:latin typeface="Avenir Book" panose="02000503020000020003" pitchFamily="2" charset="0"/>
              </a:rPr>
              <a:t>Restructuring emails to </a:t>
            </a:r>
            <a:r>
              <a:rPr lang="en-US" sz="1100" b="1">
                <a:solidFill>
                  <a:sysClr val="windowText" lastClr="000000"/>
                </a:solidFill>
                <a:latin typeface="Avenir Book" panose="02000503020000020003" pitchFamily="2" charset="0"/>
              </a:rPr>
              <a:t>prioritize necessary content </a:t>
            </a:r>
            <a:r>
              <a:rPr lang="en-US" sz="1100">
                <a:solidFill>
                  <a:sysClr val="windowText" lastClr="000000"/>
                </a:solidFill>
                <a:latin typeface="Avenir Book" panose="02000503020000020003" pitchFamily="2" charset="0"/>
              </a:rPr>
              <a:t>(forms, schedulers, zoom links) creates a clear and straightforward volunteer experience.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DCBAFC8-7D38-AEF0-1259-CD8448FDEE27}"/>
              </a:ext>
            </a:extLst>
          </p:cNvPr>
          <p:cNvSpPr/>
          <p:nvPr/>
        </p:nvSpPr>
        <p:spPr>
          <a:xfrm>
            <a:off x="6627042" y="4735559"/>
            <a:ext cx="4880472" cy="5508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>
                <a:solidFill>
                  <a:sysClr val="windowText" lastClr="000000"/>
                </a:solidFill>
                <a:latin typeface="Avenir Book" panose="02000503020000020003" pitchFamily="2" charset="0"/>
              </a:rPr>
              <a:t>Creating an </a:t>
            </a:r>
            <a:r>
              <a:rPr lang="en-US" sz="1100" b="1">
                <a:solidFill>
                  <a:sysClr val="windowText" lastClr="000000"/>
                </a:solidFill>
                <a:latin typeface="Avenir Book" panose="02000503020000020003" pitchFamily="2" charset="0"/>
              </a:rPr>
              <a:t>additional, day-of email reminder </a:t>
            </a:r>
            <a:r>
              <a:rPr lang="en-US" sz="1100">
                <a:solidFill>
                  <a:sysClr val="windowText" lastClr="000000"/>
                </a:solidFill>
                <a:latin typeface="Avenir Book" panose="02000503020000020003" pitchFamily="2" charset="0"/>
              </a:rPr>
              <a:t>for scheduled interviews offers fewer opportunity for volunteers to forget their timeslot.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C231676-FDEE-C56D-3431-045BF15DE6C1}"/>
              </a:ext>
            </a:extLst>
          </p:cNvPr>
          <p:cNvSpPr/>
          <p:nvPr/>
        </p:nvSpPr>
        <p:spPr>
          <a:xfrm>
            <a:off x="954986" y="2628062"/>
            <a:ext cx="549212" cy="550844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 panose="02000503020000020003" pitchFamily="2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8C76A49-EE01-70AC-FC0A-D1034D23548A}"/>
              </a:ext>
            </a:extLst>
          </p:cNvPr>
          <p:cNvSpPr/>
          <p:nvPr/>
        </p:nvSpPr>
        <p:spPr>
          <a:xfrm>
            <a:off x="953350" y="3330561"/>
            <a:ext cx="549212" cy="550844"/>
          </a:xfrm>
          <a:prstGeom prst="rect">
            <a:avLst/>
          </a:prstGeom>
          <a:solidFill>
            <a:srgbClr val="5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 panose="02000503020000020003" pitchFamily="2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BC25DC3-5744-7FEE-6D74-F6D50487D3B6}"/>
              </a:ext>
            </a:extLst>
          </p:cNvPr>
          <p:cNvSpPr/>
          <p:nvPr/>
        </p:nvSpPr>
        <p:spPr>
          <a:xfrm>
            <a:off x="948823" y="4033060"/>
            <a:ext cx="549212" cy="550844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 panose="02000503020000020003" pitchFamily="2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F9F7C2E-968A-0412-9DBB-2C25345FB9A5}"/>
              </a:ext>
            </a:extLst>
          </p:cNvPr>
          <p:cNvSpPr/>
          <p:nvPr/>
        </p:nvSpPr>
        <p:spPr>
          <a:xfrm>
            <a:off x="948823" y="4744387"/>
            <a:ext cx="549212" cy="550844"/>
          </a:xfrm>
          <a:prstGeom prst="rect">
            <a:avLst/>
          </a:prstGeom>
          <a:solidFill>
            <a:srgbClr val="5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 panose="02000503020000020003" pitchFamily="2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69A2A99-4DA5-435B-9CB5-96DB1A845500}"/>
              </a:ext>
            </a:extLst>
          </p:cNvPr>
          <p:cNvSpPr/>
          <p:nvPr/>
        </p:nvSpPr>
        <p:spPr>
          <a:xfrm>
            <a:off x="954982" y="1036416"/>
            <a:ext cx="10525381" cy="397629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>
                <a:solidFill>
                  <a:schemeClr val="tx1"/>
                </a:solidFill>
                <a:latin typeface="Avenir Book" panose="02000503020000020003" pitchFamily="2" charset="0"/>
              </a:rPr>
              <a:t>IUCG identified </a:t>
            </a:r>
            <a:r>
              <a:rPr lang="en-US" sz="1400" b="1" i="1">
                <a:solidFill>
                  <a:schemeClr val="tx1"/>
                </a:solidFill>
                <a:latin typeface="Avenir Book" panose="02000503020000020003" pitchFamily="2" charset="0"/>
              </a:rPr>
              <a:t>five general opportunities </a:t>
            </a:r>
            <a:r>
              <a:rPr lang="en-US" sz="1400" i="1">
                <a:solidFill>
                  <a:schemeClr val="tx1"/>
                </a:solidFill>
                <a:latin typeface="Avenir Book" panose="02000503020000020003" pitchFamily="2" charset="0"/>
              </a:rPr>
              <a:t>for revision and their corresponding recommendations.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3B8B63-7A03-D1AD-5E1F-498382C10424}"/>
              </a:ext>
            </a:extLst>
          </p:cNvPr>
          <p:cNvSpPr txBox="1"/>
          <p:nvPr/>
        </p:nvSpPr>
        <p:spPr>
          <a:xfrm>
            <a:off x="3159156" y="2162774"/>
            <a:ext cx="1435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accent1"/>
                </a:solidFill>
              </a:rPr>
              <a:t>Opportunity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97343A-5319-21D7-CAF3-72275208A32C}"/>
              </a:ext>
            </a:extLst>
          </p:cNvPr>
          <p:cNvSpPr txBox="1"/>
          <p:nvPr/>
        </p:nvSpPr>
        <p:spPr>
          <a:xfrm>
            <a:off x="7933183" y="2162774"/>
            <a:ext cx="2268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accent1"/>
                </a:solidFill>
              </a:rPr>
              <a:t>Recommendation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A0D1DA1-0853-AE28-34A1-87EC883BA968}"/>
              </a:ext>
            </a:extLst>
          </p:cNvPr>
          <p:cNvSpPr/>
          <p:nvPr/>
        </p:nvSpPr>
        <p:spPr>
          <a:xfrm>
            <a:off x="1625382" y="5438058"/>
            <a:ext cx="4880472" cy="5508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>
                <a:solidFill>
                  <a:sysClr val="windowText" lastClr="000000"/>
                </a:solidFill>
                <a:latin typeface="Avenir Book" panose="02000503020000020003" pitchFamily="2" charset="0"/>
              </a:rPr>
              <a:t>Inclusion of a single BBBSEM social media in pre-interview communication limits possibility for volunteers to engage online. 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81F716C-5180-ACF8-BE34-7F52F02FCE8B}"/>
              </a:ext>
            </a:extLst>
          </p:cNvPr>
          <p:cNvSpPr/>
          <p:nvPr/>
        </p:nvSpPr>
        <p:spPr>
          <a:xfrm>
            <a:off x="6627042" y="5438058"/>
            <a:ext cx="4880472" cy="5508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>
                <a:solidFill>
                  <a:sysClr val="windowText" lastClr="000000"/>
                </a:solidFill>
                <a:latin typeface="Avenir Book" panose="02000503020000020003" pitchFamily="2" charset="0"/>
              </a:rPr>
              <a:t>Varying media and social platforms </a:t>
            </a:r>
            <a:r>
              <a:rPr lang="en-US" sz="1100">
                <a:solidFill>
                  <a:sysClr val="windowText" lastClr="000000"/>
                </a:solidFill>
                <a:latin typeface="Avenir Book" panose="02000503020000020003" pitchFamily="2" charset="0"/>
              </a:rPr>
              <a:t>offers volunteers varied opportunity to engage with BBBSEM on their preferred social site.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C938926-EBF7-1CD2-357B-778285A25608}"/>
              </a:ext>
            </a:extLst>
          </p:cNvPr>
          <p:cNvSpPr/>
          <p:nvPr/>
        </p:nvSpPr>
        <p:spPr>
          <a:xfrm>
            <a:off x="954982" y="5438058"/>
            <a:ext cx="549212" cy="550844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 panose="02000503020000020003" pitchFamily="2" charset="0"/>
            </a:endParaRPr>
          </a:p>
        </p:txBody>
      </p:sp>
      <p:pic>
        <p:nvPicPr>
          <p:cNvPr id="27" name="Graphic 26" descr="Document outline">
            <a:extLst>
              <a:ext uri="{FF2B5EF4-FFF2-40B4-BE49-F238E27FC236}">
                <a16:creationId xmlns:a16="http://schemas.microsoft.com/office/drawing/2014/main" id="{ED892391-A572-2428-7F0F-AC65CA2FE41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11216" y="3395681"/>
            <a:ext cx="424426" cy="424426"/>
          </a:xfrm>
          <a:prstGeom prst="rect">
            <a:avLst/>
          </a:prstGeom>
        </p:spPr>
      </p:pic>
      <p:pic>
        <p:nvPicPr>
          <p:cNvPr id="29" name="Graphic 28" descr="Checklist outline">
            <a:extLst>
              <a:ext uri="{FF2B5EF4-FFF2-40B4-BE49-F238E27FC236}">
                <a16:creationId xmlns:a16="http://schemas.microsoft.com/office/drawing/2014/main" id="{10FCEE1A-7943-8F50-5DA4-7AB05EC8BFE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77756" y="4062809"/>
            <a:ext cx="491346" cy="491346"/>
          </a:xfrm>
          <a:prstGeom prst="rect">
            <a:avLst/>
          </a:prstGeom>
        </p:spPr>
      </p:pic>
      <p:pic>
        <p:nvPicPr>
          <p:cNvPr id="31" name="Graphic 30" descr="Flowchart outline">
            <a:extLst>
              <a:ext uri="{FF2B5EF4-FFF2-40B4-BE49-F238E27FC236}">
                <a16:creationId xmlns:a16="http://schemas.microsoft.com/office/drawing/2014/main" id="{3127FEDA-B5CE-E469-434D-00162CEC059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77756" y="4774135"/>
            <a:ext cx="473691" cy="473691"/>
          </a:xfrm>
          <a:prstGeom prst="rect">
            <a:avLst/>
          </a:prstGeom>
        </p:spPr>
      </p:pic>
      <p:pic>
        <p:nvPicPr>
          <p:cNvPr id="35" name="Graphic 34" descr="Connections outline">
            <a:extLst>
              <a:ext uri="{FF2B5EF4-FFF2-40B4-BE49-F238E27FC236}">
                <a16:creationId xmlns:a16="http://schemas.microsoft.com/office/drawing/2014/main" id="{DD8B0FAE-B986-9714-45AA-E51BB0DFCB8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86001" y="5484880"/>
            <a:ext cx="457200" cy="457200"/>
          </a:xfrm>
          <a:prstGeom prst="rect">
            <a:avLst/>
          </a:prstGeom>
        </p:spPr>
      </p:pic>
      <p:pic>
        <p:nvPicPr>
          <p:cNvPr id="37" name="Graphic 36" descr="Open envelope outline">
            <a:extLst>
              <a:ext uri="{FF2B5EF4-FFF2-40B4-BE49-F238E27FC236}">
                <a16:creationId xmlns:a16="http://schemas.microsoft.com/office/drawing/2014/main" id="{D394AEA3-ED31-DC2D-BD87-889098A95ED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005955" y="2680936"/>
            <a:ext cx="442289" cy="442289"/>
          </a:xfrm>
          <a:prstGeom prst="rect">
            <a:avLst/>
          </a:prstGeom>
        </p:spPr>
      </p:pic>
      <p:sp>
        <p:nvSpPr>
          <p:cNvPr id="26" name="Chevron 25">
            <a:extLst>
              <a:ext uri="{FF2B5EF4-FFF2-40B4-BE49-F238E27FC236}">
                <a16:creationId xmlns:a16="http://schemas.microsoft.com/office/drawing/2014/main" id="{68D17A80-94E2-2847-4F91-642EDB8712C9}"/>
              </a:ext>
            </a:extLst>
          </p:cNvPr>
          <p:cNvSpPr/>
          <p:nvPr/>
        </p:nvSpPr>
        <p:spPr>
          <a:xfrm>
            <a:off x="1435642" y="6350210"/>
            <a:ext cx="1272834" cy="484632"/>
          </a:xfrm>
          <a:prstGeom prst="chevr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Chevron 27">
            <a:extLst>
              <a:ext uri="{FF2B5EF4-FFF2-40B4-BE49-F238E27FC236}">
                <a16:creationId xmlns:a16="http://schemas.microsoft.com/office/drawing/2014/main" id="{BE5195AD-475D-E249-7BB1-49AA0A1E4625}"/>
              </a:ext>
            </a:extLst>
          </p:cNvPr>
          <p:cNvSpPr/>
          <p:nvPr/>
        </p:nvSpPr>
        <p:spPr>
          <a:xfrm>
            <a:off x="2543664" y="6350210"/>
            <a:ext cx="1272834" cy="484632"/>
          </a:xfrm>
          <a:prstGeom prst="chevr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Chevron 29">
            <a:extLst>
              <a:ext uri="{FF2B5EF4-FFF2-40B4-BE49-F238E27FC236}">
                <a16:creationId xmlns:a16="http://schemas.microsoft.com/office/drawing/2014/main" id="{58F6CA24-FCB2-4966-DDE1-84676E1EADFE}"/>
              </a:ext>
            </a:extLst>
          </p:cNvPr>
          <p:cNvSpPr/>
          <p:nvPr/>
        </p:nvSpPr>
        <p:spPr>
          <a:xfrm>
            <a:off x="3656764" y="6350210"/>
            <a:ext cx="1267756" cy="484632"/>
          </a:xfrm>
          <a:prstGeom prst="chevr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4992018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1AF758E-01C4-02A5-00AF-02D74A69CB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lIns="91440" tIns="45720" rIns="91440" bIns="45720" anchor="t"/>
          <a:lstStyle/>
          <a:p>
            <a:r>
              <a:rPr lang="en-US">
                <a:latin typeface="Avenir Book"/>
                <a:cs typeface="Arial"/>
              </a:rPr>
              <a:t>Problems identified with suggestions 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67BA727-061D-7A72-7A43-E246966E4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2D4C3-81CA-9A44-B950-E18D344B504E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848BC0-4194-6FB3-127A-A9DA68A2360A}"/>
              </a:ext>
            </a:extLst>
          </p:cNvPr>
          <p:cNvSpPr txBox="1"/>
          <p:nvPr/>
        </p:nvSpPr>
        <p:spPr>
          <a:xfrm>
            <a:off x="5557652" y="6387385"/>
            <a:ext cx="3280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* Best practices slide in appendix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69A2A99-4DA5-435B-9CB5-96DB1A845500}"/>
              </a:ext>
            </a:extLst>
          </p:cNvPr>
          <p:cNvSpPr/>
          <p:nvPr/>
        </p:nvSpPr>
        <p:spPr>
          <a:xfrm>
            <a:off x="954982" y="1036416"/>
            <a:ext cx="10525381" cy="397629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>
                <a:solidFill>
                  <a:schemeClr val="tx1"/>
                </a:solidFill>
                <a:latin typeface="Avenir Book" panose="02000503020000020003" pitchFamily="2" charset="0"/>
              </a:rPr>
              <a:t>IUCG identified </a:t>
            </a:r>
            <a:r>
              <a:rPr lang="en-US" sz="1400" b="1" i="1">
                <a:solidFill>
                  <a:schemeClr val="tx1"/>
                </a:solidFill>
                <a:latin typeface="Avenir Book" panose="02000503020000020003" pitchFamily="2" charset="0"/>
              </a:rPr>
              <a:t>five general opportunities </a:t>
            </a:r>
            <a:r>
              <a:rPr lang="en-US" sz="1400" i="1">
                <a:solidFill>
                  <a:schemeClr val="tx1"/>
                </a:solidFill>
                <a:latin typeface="Avenir Book" panose="02000503020000020003" pitchFamily="2" charset="0"/>
              </a:rPr>
              <a:t>for revision and their corresponding recommendations. 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ADB4C173-B970-EE1E-F7E6-93E22D83917A}"/>
              </a:ext>
            </a:extLst>
          </p:cNvPr>
          <p:cNvGrpSpPr/>
          <p:nvPr/>
        </p:nvGrpSpPr>
        <p:grpSpPr>
          <a:xfrm>
            <a:off x="3378091" y="2316158"/>
            <a:ext cx="914400" cy="914400"/>
            <a:chOff x="1334350" y="3429000"/>
            <a:chExt cx="549212" cy="550844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8C76A49-EE01-70AC-FC0A-D1034D23548A}"/>
                </a:ext>
              </a:extLst>
            </p:cNvPr>
            <p:cNvSpPr/>
            <p:nvPr/>
          </p:nvSpPr>
          <p:spPr>
            <a:xfrm>
              <a:off x="1334350" y="3429000"/>
              <a:ext cx="549212" cy="550844"/>
            </a:xfrm>
            <a:prstGeom prst="rect">
              <a:avLst/>
            </a:prstGeom>
            <a:solidFill>
              <a:srgbClr val="5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venir Book" panose="02000503020000020003" pitchFamily="2" charset="0"/>
              </a:endParaRPr>
            </a:p>
          </p:txBody>
        </p:sp>
        <p:pic>
          <p:nvPicPr>
            <p:cNvPr id="27" name="Graphic 26" descr="Document outline">
              <a:extLst>
                <a:ext uri="{FF2B5EF4-FFF2-40B4-BE49-F238E27FC236}">
                  <a16:creationId xmlns:a16="http://schemas.microsoft.com/office/drawing/2014/main" id="{ED892391-A572-2428-7F0F-AC65CA2FE41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396743" y="3495556"/>
              <a:ext cx="424426" cy="424426"/>
            </a:xfrm>
            <a:prstGeom prst="rect">
              <a:avLst/>
            </a:prstGeom>
          </p:spPr>
        </p:pic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F970BBA5-A921-F183-6339-F604CBFDAC73}"/>
              </a:ext>
            </a:extLst>
          </p:cNvPr>
          <p:cNvGrpSpPr/>
          <p:nvPr/>
        </p:nvGrpSpPr>
        <p:grpSpPr>
          <a:xfrm>
            <a:off x="8170005" y="2316158"/>
            <a:ext cx="914400" cy="914400"/>
            <a:chOff x="1297838" y="4079259"/>
            <a:chExt cx="549212" cy="550844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BC25DC3-5744-7FEE-6D74-F6D50487D3B6}"/>
                </a:ext>
              </a:extLst>
            </p:cNvPr>
            <p:cNvSpPr/>
            <p:nvPr/>
          </p:nvSpPr>
          <p:spPr>
            <a:xfrm>
              <a:off x="1297838" y="4079259"/>
              <a:ext cx="549212" cy="550844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venir Book" panose="02000503020000020003" pitchFamily="2" charset="0"/>
              </a:endParaRPr>
            </a:p>
          </p:txBody>
        </p:sp>
        <p:pic>
          <p:nvPicPr>
            <p:cNvPr id="29" name="Graphic 28" descr="Checklist outline">
              <a:extLst>
                <a:ext uri="{FF2B5EF4-FFF2-40B4-BE49-F238E27FC236}">
                  <a16:creationId xmlns:a16="http://schemas.microsoft.com/office/drawing/2014/main" id="{10FCEE1A-7943-8F50-5DA4-7AB05EC8BFE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309348" y="4111026"/>
              <a:ext cx="491346" cy="491346"/>
            </a:xfrm>
            <a:prstGeom prst="rect">
              <a:avLst/>
            </a:prstGeom>
          </p:spPr>
        </p:pic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D95EA8C8-AA72-234E-6E86-6D91E3B8192D}"/>
              </a:ext>
            </a:extLst>
          </p:cNvPr>
          <p:cNvGrpSpPr/>
          <p:nvPr/>
        </p:nvGrpSpPr>
        <p:grpSpPr>
          <a:xfrm>
            <a:off x="5774048" y="2316158"/>
            <a:ext cx="914400" cy="914400"/>
            <a:chOff x="948823" y="4744387"/>
            <a:chExt cx="549212" cy="550844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F9F7C2E-968A-0412-9DBB-2C25345FB9A5}"/>
                </a:ext>
              </a:extLst>
            </p:cNvPr>
            <p:cNvSpPr/>
            <p:nvPr/>
          </p:nvSpPr>
          <p:spPr>
            <a:xfrm>
              <a:off x="948823" y="4744387"/>
              <a:ext cx="549212" cy="550844"/>
            </a:xfrm>
            <a:prstGeom prst="rect">
              <a:avLst/>
            </a:prstGeom>
            <a:solidFill>
              <a:srgbClr val="5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venir Book" panose="02000503020000020003" pitchFamily="2" charset="0"/>
              </a:endParaRPr>
            </a:p>
          </p:txBody>
        </p:sp>
        <p:pic>
          <p:nvPicPr>
            <p:cNvPr id="31" name="Graphic 30" descr="Flowchart outline">
              <a:extLst>
                <a:ext uri="{FF2B5EF4-FFF2-40B4-BE49-F238E27FC236}">
                  <a16:creationId xmlns:a16="http://schemas.microsoft.com/office/drawing/2014/main" id="{3127FEDA-B5CE-E469-434D-00162CEC059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77756" y="4774135"/>
              <a:ext cx="473691" cy="473691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4FC6B1C-FA1C-1767-5E39-E1265CCB5C68}"/>
              </a:ext>
            </a:extLst>
          </p:cNvPr>
          <p:cNvGrpSpPr/>
          <p:nvPr/>
        </p:nvGrpSpPr>
        <p:grpSpPr>
          <a:xfrm>
            <a:off x="10565963" y="2316158"/>
            <a:ext cx="914400" cy="914400"/>
            <a:chOff x="1284655" y="5438058"/>
            <a:chExt cx="549212" cy="550844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2C938926-EBF7-1CD2-357B-778285A25608}"/>
                </a:ext>
              </a:extLst>
            </p:cNvPr>
            <p:cNvSpPr/>
            <p:nvPr/>
          </p:nvSpPr>
          <p:spPr>
            <a:xfrm>
              <a:off x="1284655" y="5438058"/>
              <a:ext cx="549212" cy="550844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venir Book" panose="02000503020000020003" pitchFamily="2" charset="0"/>
              </a:endParaRPr>
            </a:p>
          </p:txBody>
        </p:sp>
        <p:pic>
          <p:nvPicPr>
            <p:cNvPr id="35" name="Graphic 34" descr="Connections outline">
              <a:extLst>
                <a:ext uri="{FF2B5EF4-FFF2-40B4-BE49-F238E27FC236}">
                  <a16:creationId xmlns:a16="http://schemas.microsoft.com/office/drawing/2014/main" id="{DD8B0FAE-B986-9714-45AA-E51BB0DFCB8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326421" y="5484880"/>
              <a:ext cx="457200" cy="457200"/>
            </a:xfrm>
            <a:prstGeom prst="rect">
              <a:avLst/>
            </a:prstGeom>
          </p:spPr>
        </p:pic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24514F4A-53CF-9369-1D61-7FABAE7B4DB4}"/>
              </a:ext>
            </a:extLst>
          </p:cNvPr>
          <p:cNvGrpSpPr/>
          <p:nvPr/>
        </p:nvGrpSpPr>
        <p:grpSpPr>
          <a:xfrm>
            <a:off x="982133" y="2316158"/>
            <a:ext cx="914400" cy="914400"/>
            <a:chOff x="954986" y="2628062"/>
            <a:chExt cx="549212" cy="550844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6C231676-FDEE-C56D-3431-045BF15DE6C1}"/>
                </a:ext>
              </a:extLst>
            </p:cNvPr>
            <p:cNvSpPr/>
            <p:nvPr/>
          </p:nvSpPr>
          <p:spPr>
            <a:xfrm>
              <a:off x="954986" y="2628062"/>
              <a:ext cx="549212" cy="550844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venir Book" panose="02000503020000020003" pitchFamily="2" charset="0"/>
              </a:endParaRPr>
            </a:p>
          </p:txBody>
        </p:sp>
        <p:pic>
          <p:nvPicPr>
            <p:cNvPr id="37" name="Graphic 36" descr="Open envelope outline">
              <a:extLst>
                <a:ext uri="{FF2B5EF4-FFF2-40B4-BE49-F238E27FC236}">
                  <a16:creationId xmlns:a16="http://schemas.microsoft.com/office/drawing/2014/main" id="{D394AEA3-ED31-DC2D-BD87-889098A95ED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005955" y="2680936"/>
              <a:ext cx="442289" cy="44228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74075142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theme/theme1.xml><?xml version="1.0" encoding="utf-8"?>
<a:theme xmlns:a="http://schemas.openxmlformats.org/drawingml/2006/main" name="IUCG New">
  <a:themeElements>
    <a:clrScheme name="Custom 2">
      <a:dk1>
        <a:srgbClr val="600000"/>
      </a:dk1>
      <a:lt1>
        <a:srgbClr val="FFFFFF"/>
      </a:lt1>
      <a:dk2>
        <a:srgbClr val="111111"/>
      </a:dk2>
      <a:lt2>
        <a:srgbClr val="D00000"/>
      </a:lt2>
      <a:accent1>
        <a:srgbClr val="080808"/>
      </a:accent1>
      <a:accent2>
        <a:srgbClr val="808080"/>
      </a:accent2>
      <a:accent3>
        <a:srgbClr val="800000"/>
      </a:accent3>
      <a:accent4>
        <a:srgbClr val="F20000"/>
      </a:accent4>
      <a:accent5>
        <a:srgbClr val="990000"/>
      </a:accent5>
      <a:accent6>
        <a:srgbClr val="B2B2B2"/>
      </a:accent6>
      <a:hlink>
        <a:srgbClr val="000066"/>
      </a:hlink>
      <a:folHlink>
        <a:srgbClr val="4F4FF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UCG Template.potx" id="{61A83CB7-DBC4-4010-875D-1FA3BFE2B6B8}" vid="{B64029E4-6853-428C-9478-EDE9D684E44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1274</TotalTime>
  <Words>493</Words>
  <Application>Microsoft Office PowerPoint</Application>
  <PresentationFormat>Widescreen</PresentationFormat>
  <Paragraphs>82</Paragraphs>
  <Slides>5</Slides>
  <Notes>2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Avenir Book</vt:lpstr>
      <vt:lpstr>Calibri</vt:lpstr>
      <vt:lpstr>Wingdings 2</vt:lpstr>
      <vt:lpstr>IUCG New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James Stevens</cp:lastModifiedBy>
  <cp:revision>1</cp:revision>
  <dcterms:created xsi:type="dcterms:W3CDTF">2023-11-30T21:34:59Z</dcterms:created>
  <dcterms:modified xsi:type="dcterms:W3CDTF">2023-12-05T23:03:03Z</dcterms:modified>
</cp:coreProperties>
</file>